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6" name="Group 30">
            <a:extLst>
              <a:ext uri="{FF2B5EF4-FFF2-40B4-BE49-F238E27FC236}">
                <a16:creationId xmlns:a16="http://schemas.microsoft.com/office/drawing/2014/main" id="{AA8A7E20-2A2C-4430-AF8B-3E430BA680CE}"/>
              </a:ext>
            </a:extLst>
          </p:cNvPr>
          <p:cNvGrpSpPr/>
          <p:nvPr/>
        </p:nvGrpSpPr>
        <p:grpSpPr>
          <a:xfrm>
            <a:off x="932114" y="1948838"/>
            <a:ext cx="4181796" cy="3969974"/>
            <a:chOff x="7136241" y="-9"/>
            <a:chExt cx="4879303" cy="4632151"/>
          </a:xfrm>
        </p:grpSpPr>
        <p:sp>
          <p:nvSpPr>
            <p:cNvPr id="147" name="Graphic 63">
              <a:extLst>
                <a:ext uri="{FF2B5EF4-FFF2-40B4-BE49-F238E27FC236}">
                  <a16:creationId xmlns:a16="http://schemas.microsoft.com/office/drawing/2014/main" id="{557E3D2C-EB35-4A2C-907E-7E455C51C40D}"/>
                </a:ext>
              </a:extLst>
            </p:cNvPr>
            <p:cNvSpPr/>
            <p:nvPr/>
          </p:nvSpPr>
          <p:spPr>
            <a:xfrm>
              <a:off x="7136241" y="1560771"/>
              <a:ext cx="2437872" cy="3070393"/>
            </a:xfrm>
            <a:custGeom>
              <a:avLst/>
              <a:gdLst>
                <a:gd name="connsiteX0" fmla="*/ 1805352 w 2437872"/>
                <a:gd name="connsiteY0" fmla="*/ 1535197 h 3070393"/>
                <a:gd name="connsiteX1" fmla="*/ 2437873 w 2437872"/>
                <a:gd name="connsiteY1" fmla="*/ 293431 h 3070393"/>
                <a:gd name="connsiteX2" fmla="*/ 1535197 w 2437872"/>
                <a:gd name="connsiteY2" fmla="*/ 0 h 3070393"/>
                <a:gd name="connsiteX3" fmla="*/ 0 w 2437872"/>
                <a:gd name="connsiteY3" fmla="*/ 1535197 h 3070393"/>
                <a:gd name="connsiteX4" fmla="*/ 1535197 w 2437872"/>
                <a:gd name="connsiteY4" fmla="*/ 3070394 h 3070393"/>
                <a:gd name="connsiteX5" fmla="*/ 2437873 w 2437872"/>
                <a:gd name="connsiteY5" fmla="*/ 2776963 h 3070393"/>
                <a:gd name="connsiteX6" fmla="*/ 1805352 w 2437872"/>
                <a:gd name="connsiteY6" fmla="*/ 1535197 h 3070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37872" h="3070393">
                  <a:moveTo>
                    <a:pt x="1805352" y="1535197"/>
                  </a:moveTo>
                  <a:cubicBezTo>
                    <a:pt x="1805352" y="1024732"/>
                    <a:pt x="2054531" y="572549"/>
                    <a:pt x="2437873" y="293431"/>
                  </a:cubicBezTo>
                  <a:cubicBezTo>
                    <a:pt x="2184517" y="108916"/>
                    <a:pt x="1872597" y="0"/>
                    <a:pt x="1535197" y="0"/>
                  </a:cubicBezTo>
                  <a:cubicBezTo>
                    <a:pt x="687331" y="0"/>
                    <a:pt x="0" y="687331"/>
                    <a:pt x="0" y="1535197"/>
                  </a:cubicBezTo>
                  <a:cubicBezTo>
                    <a:pt x="0" y="2383063"/>
                    <a:pt x="687331" y="3070394"/>
                    <a:pt x="1535197" y="3070394"/>
                  </a:cubicBezTo>
                  <a:cubicBezTo>
                    <a:pt x="1872597" y="3070394"/>
                    <a:pt x="2184517" y="2961478"/>
                    <a:pt x="2437873" y="2776963"/>
                  </a:cubicBezTo>
                  <a:cubicBezTo>
                    <a:pt x="2054531" y="2497798"/>
                    <a:pt x="1805352" y="2045662"/>
                    <a:pt x="1805352" y="1535197"/>
                  </a:cubicBezTo>
                  <a:close/>
                </a:path>
              </a:pathLst>
            </a:custGeom>
            <a:solidFill>
              <a:schemeClr val="accent2"/>
            </a:solidFill>
            <a:ln w="468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" name="Graphic 63">
              <a:extLst>
                <a:ext uri="{FF2B5EF4-FFF2-40B4-BE49-F238E27FC236}">
                  <a16:creationId xmlns:a16="http://schemas.microsoft.com/office/drawing/2014/main" id="{A6B5F556-A0C4-4233-9F0F-70051EAC3C52}"/>
                </a:ext>
              </a:extLst>
            </p:cNvPr>
            <p:cNvSpPr/>
            <p:nvPr/>
          </p:nvSpPr>
          <p:spPr>
            <a:xfrm>
              <a:off x="8851118" y="2934213"/>
              <a:ext cx="723839" cy="1583624"/>
            </a:xfrm>
            <a:custGeom>
              <a:avLst/>
              <a:gdLst>
                <a:gd name="connsiteX0" fmla="*/ 91319 w 723839"/>
                <a:gd name="connsiteY0" fmla="*/ 163116 h 1583624"/>
                <a:gd name="connsiteX1" fmla="*/ 99953 w 723839"/>
                <a:gd name="connsiteY1" fmla="*/ 0 h 1583624"/>
                <a:gd name="connsiteX2" fmla="*/ 0 w 723839"/>
                <a:gd name="connsiteY2" fmla="*/ 545707 h 1583624"/>
                <a:gd name="connsiteX3" fmla="*/ 404130 w 723839"/>
                <a:gd name="connsiteY3" fmla="*/ 1583625 h 1583624"/>
                <a:gd name="connsiteX4" fmla="*/ 723840 w 723839"/>
                <a:gd name="connsiteY4" fmla="*/ 1404882 h 1583624"/>
                <a:gd name="connsiteX5" fmla="*/ 91319 w 723839"/>
                <a:gd name="connsiteY5" fmla="*/ 163116 h 158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3839" h="1583624">
                  <a:moveTo>
                    <a:pt x="91319" y="163116"/>
                  </a:moveTo>
                  <a:cubicBezTo>
                    <a:pt x="91319" y="108024"/>
                    <a:pt x="94275" y="53590"/>
                    <a:pt x="99953" y="0"/>
                  </a:cubicBezTo>
                  <a:cubicBezTo>
                    <a:pt x="35429" y="169592"/>
                    <a:pt x="0" y="353496"/>
                    <a:pt x="0" y="545707"/>
                  </a:cubicBezTo>
                  <a:cubicBezTo>
                    <a:pt x="0" y="945942"/>
                    <a:pt x="153215" y="1310326"/>
                    <a:pt x="404130" y="1583625"/>
                  </a:cubicBezTo>
                  <a:cubicBezTo>
                    <a:pt x="518255" y="1536745"/>
                    <a:pt x="625435" y="1476539"/>
                    <a:pt x="723840" y="1404882"/>
                  </a:cubicBezTo>
                  <a:cubicBezTo>
                    <a:pt x="340545" y="1125764"/>
                    <a:pt x="91319" y="673581"/>
                    <a:pt x="91319" y="16311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468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Graphic 63">
              <a:extLst>
                <a:ext uri="{FF2B5EF4-FFF2-40B4-BE49-F238E27FC236}">
                  <a16:creationId xmlns:a16="http://schemas.microsoft.com/office/drawing/2014/main" id="{13F29BBF-BDCD-42DB-A8FB-5FB7B84D105C}"/>
                </a:ext>
              </a:extLst>
            </p:cNvPr>
            <p:cNvSpPr/>
            <p:nvPr/>
          </p:nvSpPr>
          <p:spPr>
            <a:xfrm>
              <a:off x="8944803" y="1690804"/>
              <a:ext cx="3070741" cy="2941338"/>
            </a:xfrm>
            <a:custGeom>
              <a:avLst/>
              <a:gdLst>
                <a:gd name="connsiteX0" fmla="*/ 1398997 w 3070741"/>
                <a:gd name="connsiteY0" fmla="*/ 1172644 h 2941338"/>
                <a:gd name="connsiteX1" fmla="*/ 7770 w 3070741"/>
                <a:gd name="connsiteY1" fmla="*/ 1253122 h 2941338"/>
                <a:gd name="connsiteX2" fmla="*/ 209882 w 3070741"/>
                <a:gd name="connsiteY2" fmla="*/ 2180529 h 2941338"/>
                <a:gd name="connsiteX3" fmla="*/ 2309932 w 3070741"/>
                <a:gd name="connsiteY3" fmla="*/ 2731351 h 2941338"/>
                <a:gd name="connsiteX4" fmla="*/ 2860754 w 3070741"/>
                <a:gd name="connsiteY4" fmla="*/ 631301 h 2941338"/>
                <a:gd name="connsiteX5" fmla="*/ 2151978 w 3070741"/>
                <a:gd name="connsiteY5" fmla="*/ 0 h 2941338"/>
                <a:gd name="connsiteX6" fmla="*/ 1398997 w 3070741"/>
                <a:gd name="connsiteY6" fmla="*/ 1172644 h 2941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70741" h="2941338">
                  <a:moveTo>
                    <a:pt x="1398997" y="1172644"/>
                  </a:moveTo>
                  <a:cubicBezTo>
                    <a:pt x="958264" y="1430223"/>
                    <a:pt x="442168" y="1443221"/>
                    <a:pt x="7770" y="1253122"/>
                  </a:cubicBezTo>
                  <a:cubicBezTo>
                    <a:pt x="-23670" y="1564948"/>
                    <a:pt x="39633" y="1889210"/>
                    <a:pt x="209882" y="2180529"/>
                  </a:cubicBezTo>
                  <a:cubicBezTo>
                    <a:pt x="637710" y="2912534"/>
                    <a:pt x="1577927" y="3159132"/>
                    <a:pt x="2309932" y="2731351"/>
                  </a:cubicBezTo>
                  <a:cubicBezTo>
                    <a:pt x="3041937" y="2303523"/>
                    <a:pt x="3288534" y="1363306"/>
                    <a:pt x="2860754" y="631301"/>
                  </a:cubicBezTo>
                  <a:cubicBezTo>
                    <a:pt x="2690505" y="339982"/>
                    <a:pt x="2439073" y="125669"/>
                    <a:pt x="2151978" y="0"/>
                  </a:cubicBezTo>
                  <a:cubicBezTo>
                    <a:pt x="2104348" y="471798"/>
                    <a:pt x="1839683" y="915112"/>
                    <a:pt x="1398997" y="1172644"/>
                  </a:cubicBezTo>
                  <a:close/>
                </a:path>
              </a:pathLst>
            </a:custGeom>
            <a:solidFill>
              <a:schemeClr val="accent3"/>
            </a:solidFill>
            <a:ln w="468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0" name="Graphic 63">
              <a:extLst>
                <a:ext uri="{FF2B5EF4-FFF2-40B4-BE49-F238E27FC236}">
                  <a16:creationId xmlns:a16="http://schemas.microsoft.com/office/drawing/2014/main" id="{91B89A46-B2D0-42AD-B1EB-0C40E291F9A4}"/>
                </a:ext>
              </a:extLst>
            </p:cNvPr>
            <p:cNvSpPr/>
            <p:nvPr/>
          </p:nvSpPr>
          <p:spPr>
            <a:xfrm>
              <a:off x="10199360" y="1689350"/>
              <a:ext cx="1213751" cy="1247491"/>
            </a:xfrm>
            <a:custGeom>
              <a:avLst/>
              <a:gdLst>
                <a:gd name="connsiteX0" fmla="*/ 145190 w 1213751"/>
                <a:gd name="connsiteY0" fmla="*/ 1172644 h 1247491"/>
                <a:gd name="connsiteX1" fmla="*/ 0 w 1213751"/>
                <a:gd name="connsiteY1" fmla="*/ 1247491 h 1247491"/>
                <a:gd name="connsiteX2" fmla="*/ 521587 w 1213751"/>
                <a:gd name="connsiteY2" fmla="*/ 1058425 h 1247491"/>
                <a:gd name="connsiteX3" fmla="*/ 1213751 w 1213751"/>
                <a:gd name="connsiteY3" fmla="*/ 185829 h 1247491"/>
                <a:gd name="connsiteX4" fmla="*/ 898124 w 1213751"/>
                <a:gd name="connsiteY4" fmla="*/ 0 h 1247491"/>
                <a:gd name="connsiteX5" fmla="*/ 145190 w 1213751"/>
                <a:gd name="connsiteY5" fmla="*/ 1172644 h 1247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3751" h="1247491">
                  <a:moveTo>
                    <a:pt x="145190" y="1172644"/>
                  </a:moveTo>
                  <a:cubicBezTo>
                    <a:pt x="97607" y="1200424"/>
                    <a:pt x="49132" y="1225342"/>
                    <a:pt x="0" y="1247491"/>
                  </a:cubicBezTo>
                  <a:cubicBezTo>
                    <a:pt x="178977" y="1217646"/>
                    <a:pt x="355608" y="1155422"/>
                    <a:pt x="521587" y="1058425"/>
                  </a:cubicBezTo>
                  <a:cubicBezTo>
                    <a:pt x="867106" y="856501"/>
                    <a:pt x="1104412" y="540357"/>
                    <a:pt x="1213751" y="185829"/>
                  </a:cubicBezTo>
                  <a:cubicBezTo>
                    <a:pt x="1115675" y="110981"/>
                    <a:pt x="1009621" y="48803"/>
                    <a:pt x="898124" y="0"/>
                  </a:cubicBezTo>
                  <a:cubicBezTo>
                    <a:pt x="850541" y="471798"/>
                    <a:pt x="585876" y="915112"/>
                    <a:pt x="145190" y="1172644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468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Graphic 63">
              <a:extLst>
                <a:ext uri="{FF2B5EF4-FFF2-40B4-BE49-F238E27FC236}">
                  <a16:creationId xmlns:a16="http://schemas.microsoft.com/office/drawing/2014/main" id="{E4E30116-2484-46C8-9C82-18BC652902AC}"/>
                </a:ext>
              </a:extLst>
            </p:cNvPr>
            <p:cNvSpPr/>
            <p:nvPr/>
          </p:nvSpPr>
          <p:spPr>
            <a:xfrm>
              <a:off x="8040449" y="-9"/>
              <a:ext cx="3070795" cy="2937742"/>
            </a:xfrm>
            <a:custGeom>
              <a:avLst/>
              <a:gdLst>
                <a:gd name="connsiteX0" fmla="*/ 1400393 w 3070795"/>
                <a:gd name="connsiteY0" fmla="*/ 1769463 h 2937742"/>
                <a:gd name="connsiteX1" fmla="*/ 2160084 w 3070795"/>
                <a:gd name="connsiteY1" fmla="*/ 2937743 h 2937742"/>
                <a:gd name="connsiteX2" fmla="*/ 2865247 w 3070795"/>
                <a:gd name="connsiteY2" fmla="*/ 2302359 h 2937742"/>
                <a:gd name="connsiteX3" fmla="*/ 2302318 w 3070795"/>
                <a:gd name="connsiteY3" fmla="*/ 205547 h 2937742"/>
                <a:gd name="connsiteX4" fmla="*/ 205459 w 3070795"/>
                <a:gd name="connsiteY4" fmla="*/ 768523 h 2937742"/>
                <a:gd name="connsiteX5" fmla="*/ 8697 w 3070795"/>
                <a:gd name="connsiteY5" fmla="*/ 1697056 h 2937742"/>
                <a:gd name="connsiteX6" fmla="*/ 1400393 w 3070795"/>
                <a:gd name="connsiteY6" fmla="*/ 1769463 h 2937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70795" h="2937742">
                  <a:moveTo>
                    <a:pt x="1400393" y="1769463"/>
                  </a:moveTo>
                  <a:cubicBezTo>
                    <a:pt x="1842580" y="2024508"/>
                    <a:pt x="2109779" y="2466273"/>
                    <a:pt x="2160084" y="2937743"/>
                  </a:cubicBezTo>
                  <a:cubicBezTo>
                    <a:pt x="2446476" y="2810431"/>
                    <a:pt x="2696687" y="2594664"/>
                    <a:pt x="2865247" y="2302359"/>
                  </a:cubicBezTo>
                  <a:cubicBezTo>
                    <a:pt x="3288805" y="1567867"/>
                    <a:pt x="3036763" y="629105"/>
                    <a:pt x="2302318" y="205547"/>
                  </a:cubicBezTo>
                  <a:cubicBezTo>
                    <a:pt x="1567873" y="-218011"/>
                    <a:pt x="629064" y="34031"/>
                    <a:pt x="205459" y="768523"/>
                  </a:cubicBezTo>
                  <a:cubicBezTo>
                    <a:pt x="36900" y="1060781"/>
                    <a:pt x="-24574" y="1385417"/>
                    <a:pt x="8697" y="1697056"/>
                  </a:cubicBezTo>
                  <a:cubicBezTo>
                    <a:pt x="442015" y="1504423"/>
                    <a:pt x="958205" y="1514465"/>
                    <a:pt x="1400393" y="1769463"/>
                  </a:cubicBezTo>
                  <a:close/>
                </a:path>
              </a:pathLst>
            </a:custGeom>
            <a:solidFill>
              <a:schemeClr val="accent1"/>
            </a:solidFill>
            <a:ln w="468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Graphic 63">
              <a:extLst>
                <a:ext uri="{FF2B5EF4-FFF2-40B4-BE49-F238E27FC236}">
                  <a16:creationId xmlns:a16="http://schemas.microsoft.com/office/drawing/2014/main" id="{CF387E24-3759-4B04-9266-240A7C879C62}"/>
                </a:ext>
              </a:extLst>
            </p:cNvPr>
            <p:cNvSpPr/>
            <p:nvPr/>
          </p:nvSpPr>
          <p:spPr>
            <a:xfrm>
              <a:off x="8038837" y="1293836"/>
              <a:ext cx="1537341" cy="564683"/>
            </a:xfrm>
            <a:custGeom>
              <a:avLst/>
              <a:gdLst>
                <a:gd name="connsiteX0" fmla="*/ 1400363 w 1537341"/>
                <a:gd name="connsiteY0" fmla="*/ 475711 h 564683"/>
                <a:gd name="connsiteX1" fmla="*/ 1537341 w 1537341"/>
                <a:gd name="connsiteY1" fmla="*/ 564683 h 564683"/>
                <a:gd name="connsiteX2" fmla="*/ 1114535 w 1537341"/>
                <a:gd name="connsiteY2" fmla="*/ 205509 h 564683"/>
                <a:gd name="connsiteX3" fmla="*/ 13548 w 1537341"/>
                <a:gd name="connsiteY3" fmla="*/ 37043 h 564683"/>
                <a:gd name="connsiteX4" fmla="*/ 8667 w 1537341"/>
                <a:gd name="connsiteY4" fmla="*/ 403303 h 564683"/>
                <a:gd name="connsiteX5" fmla="*/ 1400363 w 1537341"/>
                <a:gd name="connsiteY5" fmla="*/ 475711 h 564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7341" h="564683">
                  <a:moveTo>
                    <a:pt x="1400363" y="475711"/>
                  </a:moveTo>
                  <a:cubicBezTo>
                    <a:pt x="1448087" y="503257"/>
                    <a:pt x="1493747" y="533008"/>
                    <a:pt x="1537341" y="564683"/>
                  </a:cubicBezTo>
                  <a:cubicBezTo>
                    <a:pt x="1422653" y="424092"/>
                    <a:pt x="1281076" y="301520"/>
                    <a:pt x="1114535" y="205509"/>
                  </a:cubicBezTo>
                  <a:cubicBezTo>
                    <a:pt x="767842" y="5555"/>
                    <a:pt x="375632" y="-43764"/>
                    <a:pt x="13548" y="37043"/>
                  </a:cubicBezTo>
                  <a:cubicBezTo>
                    <a:pt x="-2830" y="159333"/>
                    <a:pt x="-4237" y="282280"/>
                    <a:pt x="8667" y="403303"/>
                  </a:cubicBezTo>
                  <a:cubicBezTo>
                    <a:pt x="441986" y="210670"/>
                    <a:pt x="958176" y="220713"/>
                    <a:pt x="1400363" y="475711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468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3" name="Freeform: Shape 34">
            <a:extLst>
              <a:ext uri="{FF2B5EF4-FFF2-40B4-BE49-F238E27FC236}">
                <a16:creationId xmlns:a16="http://schemas.microsoft.com/office/drawing/2014/main" id="{3C08270E-CA96-4975-BC60-2AA40A24D21C}"/>
              </a:ext>
            </a:extLst>
          </p:cNvPr>
          <p:cNvSpPr/>
          <p:nvPr/>
        </p:nvSpPr>
        <p:spPr>
          <a:xfrm>
            <a:off x="2214869" y="3507291"/>
            <a:ext cx="319328" cy="256584"/>
          </a:xfrm>
          <a:custGeom>
            <a:avLst/>
            <a:gdLst/>
            <a:ahLst/>
            <a:cxnLst/>
            <a:rect l="l" t="t" r="r" b="b"/>
            <a:pathLst>
              <a:path w="372591" h="299381">
                <a:moveTo>
                  <a:pt x="95194" y="46597"/>
                </a:moveTo>
                <a:cubicBezTo>
                  <a:pt x="88394" y="46597"/>
                  <a:pt x="82328" y="48763"/>
                  <a:pt x="76995" y="53096"/>
                </a:cubicBezTo>
                <a:cubicBezTo>
                  <a:pt x="71662" y="57429"/>
                  <a:pt x="67529" y="65196"/>
                  <a:pt x="64596" y="76395"/>
                </a:cubicBezTo>
                <a:cubicBezTo>
                  <a:pt x="60729" y="90927"/>
                  <a:pt x="58796" y="115393"/>
                  <a:pt x="58796" y="149790"/>
                </a:cubicBezTo>
                <a:cubicBezTo>
                  <a:pt x="58796" y="184188"/>
                  <a:pt x="60529" y="207820"/>
                  <a:pt x="63996" y="220686"/>
                </a:cubicBezTo>
                <a:cubicBezTo>
                  <a:pt x="67462" y="233552"/>
                  <a:pt x="71829" y="242118"/>
                  <a:pt x="77095" y="246385"/>
                </a:cubicBezTo>
                <a:cubicBezTo>
                  <a:pt x="82361" y="250651"/>
                  <a:pt x="88394" y="252784"/>
                  <a:pt x="95194" y="252784"/>
                </a:cubicBezTo>
                <a:cubicBezTo>
                  <a:pt x="101993" y="252784"/>
                  <a:pt x="108060" y="250618"/>
                  <a:pt x="113393" y="246285"/>
                </a:cubicBezTo>
                <a:cubicBezTo>
                  <a:pt x="118726" y="241951"/>
                  <a:pt x="122859" y="234185"/>
                  <a:pt x="125792" y="222986"/>
                </a:cubicBezTo>
                <a:cubicBezTo>
                  <a:pt x="129658" y="208587"/>
                  <a:pt x="131592" y="184188"/>
                  <a:pt x="131592" y="149790"/>
                </a:cubicBezTo>
                <a:cubicBezTo>
                  <a:pt x="131592" y="115393"/>
                  <a:pt x="129858" y="91761"/>
                  <a:pt x="126392" y="78895"/>
                </a:cubicBezTo>
                <a:cubicBezTo>
                  <a:pt x="122926" y="66029"/>
                  <a:pt x="118559" y="57429"/>
                  <a:pt x="113293" y="53096"/>
                </a:cubicBezTo>
                <a:cubicBezTo>
                  <a:pt x="108026" y="48763"/>
                  <a:pt x="101993" y="46597"/>
                  <a:pt x="95194" y="46597"/>
                </a:cubicBezTo>
                <a:close/>
                <a:moveTo>
                  <a:pt x="326994" y="0"/>
                </a:moveTo>
                <a:lnTo>
                  <a:pt x="372591" y="0"/>
                </a:lnTo>
                <a:lnTo>
                  <a:pt x="372591" y="294382"/>
                </a:lnTo>
                <a:lnTo>
                  <a:pt x="316394" y="294382"/>
                </a:lnTo>
                <a:lnTo>
                  <a:pt x="316394" y="82595"/>
                </a:lnTo>
                <a:cubicBezTo>
                  <a:pt x="295862" y="101793"/>
                  <a:pt x="271664" y="115993"/>
                  <a:pt x="243799" y="125192"/>
                </a:cubicBezTo>
                <a:lnTo>
                  <a:pt x="243799" y="74195"/>
                </a:lnTo>
                <a:cubicBezTo>
                  <a:pt x="258465" y="69395"/>
                  <a:pt x="274397" y="60296"/>
                  <a:pt x="291596" y="46897"/>
                </a:cubicBezTo>
                <a:cubicBezTo>
                  <a:pt x="308795" y="33498"/>
                  <a:pt x="320594" y="17865"/>
                  <a:pt x="326994" y="0"/>
                </a:cubicBezTo>
                <a:close/>
                <a:moveTo>
                  <a:pt x="95194" y="0"/>
                </a:moveTo>
                <a:cubicBezTo>
                  <a:pt x="123592" y="0"/>
                  <a:pt x="145791" y="10132"/>
                  <a:pt x="161790" y="30398"/>
                </a:cubicBezTo>
                <a:cubicBezTo>
                  <a:pt x="180855" y="54396"/>
                  <a:pt x="190388" y="94194"/>
                  <a:pt x="190388" y="149790"/>
                </a:cubicBezTo>
                <a:cubicBezTo>
                  <a:pt x="190388" y="205254"/>
                  <a:pt x="180789" y="245118"/>
                  <a:pt x="161590" y="269383"/>
                </a:cubicBezTo>
                <a:cubicBezTo>
                  <a:pt x="145724" y="289382"/>
                  <a:pt x="123592" y="299381"/>
                  <a:pt x="95194" y="299381"/>
                </a:cubicBezTo>
                <a:cubicBezTo>
                  <a:pt x="66662" y="299381"/>
                  <a:pt x="43664" y="288415"/>
                  <a:pt x="26198" y="266483"/>
                </a:cubicBezTo>
                <a:cubicBezTo>
                  <a:pt x="8733" y="244551"/>
                  <a:pt x="0" y="205454"/>
                  <a:pt x="0" y="149190"/>
                </a:cubicBezTo>
                <a:cubicBezTo>
                  <a:pt x="0" y="93994"/>
                  <a:pt x="9599" y="54263"/>
                  <a:pt x="28798" y="29998"/>
                </a:cubicBezTo>
                <a:cubicBezTo>
                  <a:pt x="44664" y="9999"/>
                  <a:pt x="66796" y="0"/>
                  <a:pt x="951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4" name="Freeform: Shape 45">
            <a:extLst>
              <a:ext uri="{FF2B5EF4-FFF2-40B4-BE49-F238E27FC236}">
                <a16:creationId xmlns:a16="http://schemas.microsoft.com/office/drawing/2014/main" id="{302A1809-8F60-475E-A14D-508008B3D12E}"/>
              </a:ext>
            </a:extLst>
          </p:cNvPr>
          <p:cNvSpPr/>
          <p:nvPr/>
        </p:nvSpPr>
        <p:spPr>
          <a:xfrm>
            <a:off x="3556205" y="3694892"/>
            <a:ext cx="358751" cy="256584"/>
          </a:xfrm>
          <a:custGeom>
            <a:avLst/>
            <a:gdLst/>
            <a:ahLst/>
            <a:cxnLst/>
            <a:rect l="l" t="t" r="r" b="b"/>
            <a:pathLst>
              <a:path w="418589" h="299381">
                <a:moveTo>
                  <a:pt x="95195" y="46597"/>
                </a:moveTo>
                <a:cubicBezTo>
                  <a:pt x="88395" y="46597"/>
                  <a:pt x="82329" y="48763"/>
                  <a:pt x="76996" y="53096"/>
                </a:cubicBezTo>
                <a:cubicBezTo>
                  <a:pt x="71663" y="57429"/>
                  <a:pt x="67530" y="65196"/>
                  <a:pt x="64597" y="76395"/>
                </a:cubicBezTo>
                <a:cubicBezTo>
                  <a:pt x="60730" y="90927"/>
                  <a:pt x="58797" y="115393"/>
                  <a:pt x="58797" y="149791"/>
                </a:cubicBezTo>
                <a:cubicBezTo>
                  <a:pt x="58797" y="184188"/>
                  <a:pt x="60530" y="207820"/>
                  <a:pt x="63997" y="220686"/>
                </a:cubicBezTo>
                <a:cubicBezTo>
                  <a:pt x="67463" y="233552"/>
                  <a:pt x="71829" y="242118"/>
                  <a:pt x="77096" y="246385"/>
                </a:cubicBezTo>
                <a:cubicBezTo>
                  <a:pt x="82362" y="250651"/>
                  <a:pt x="88395" y="252784"/>
                  <a:pt x="95195" y="252784"/>
                </a:cubicBezTo>
                <a:cubicBezTo>
                  <a:pt x="101994" y="252784"/>
                  <a:pt x="108061" y="250618"/>
                  <a:pt x="113394" y="246285"/>
                </a:cubicBezTo>
                <a:cubicBezTo>
                  <a:pt x="118727" y="241952"/>
                  <a:pt x="122860" y="234185"/>
                  <a:pt x="125793" y="222986"/>
                </a:cubicBezTo>
                <a:cubicBezTo>
                  <a:pt x="129659" y="208587"/>
                  <a:pt x="131592" y="184188"/>
                  <a:pt x="131592" y="149791"/>
                </a:cubicBezTo>
                <a:cubicBezTo>
                  <a:pt x="131592" y="115393"/>
                  <a:pt x="129859" y="91761"/>
                  <a:pt x="126393" y="78895"/>
                </a:cubicBezTo>
                <a:cubicBezTo>
                  <a:pt x="122926" y="66029"/>
                  <a:pt x="118560" y="57429"/>
                  <a:pt x="113294" y="53096"/>
                </a:cubicBezTo>
                <a:cubicBezTo>
                  <a:pt x="108027" y="48763"/>
                  <a:pt x="101994" y="46597"/>
                  <a:pt x="95195" y="46597"/>
                </a:cubicBezTo>
                <a:close/>
                <a:moveTo>
                  <a:pt x="325595" y="0"/>
                </a:moveTo>
                <a:cubicBezTo>
                  <a:pt x="354526" y="0"/>
                  <a:pt x="377258" y="7799"/>
                  <a:pt x="393790" y="23398"/>
                </a:cubicBezTo>
                <a:cubicBezTo>
                  <a:pt x="410323" y="38997"/>
                  <a:pt x="418589" y="58396"/>
                  <a:pt x="418589" y="81595"/>
                </a:cubicBezTo>
                <a:cubicBezTo>
                  <a:pt x="418589" y="94794"/>
                  <a:pt x="416222" y="107360"/>
                  <a:pt x="411489" y="119292"/>
                </a:cubicBezTo>
                <a:cubicBezTo>
                  <a:pt x="406756" y="131225"/>
                  <a:pt x="399257" y="143724"/>
                  <a:pt x="388991" y="156790"/>
                </a:cubicBezTo>
                <a:cubicBezTo>
                  <a:pt x="382191" y="165456"/>
                  <a:pt x="369925" y="177922"/>
                  <a:pt x="352193" y="194188"/>
                </a:cubicBezTo>
                <a:cubicBezTo>
                  <a:pt x="334461" y="210454"/>
                  <a:pt x="323228" y="221253"/>
                  <a:pt x="318495" y="226586"/>
                </a:cubicBezTo>
                <a:cubicBezTo>
                  <a:pt x="313762" y="231919"/>
                  <a:pt x="309929" y="237119"/>
                  <a:pt x="306996" y="242185"/>
                </a:cubicBezTo>
                <a:lnTo>
                  <a:pt x="418589" y="242185"/>
                </a:lnTo>
                <a:lnTo>
                  <a:pt x="418589" y="294382"/>
                </a:lnTo>
                <a:lnTo>
                  <a:pt x="221601" y="294382"/>
                </a:lnTo>
                <a:cubicBezTo>
                  <a:pt x="223734" y="274650"/>
                  <a:pt x="230134" y="255951"/>
                  <a:pt x="240800" y="238285"/>
                </a:cubicBezTo>
                <a:cubicBezTo>
                  <a:pt x="251466" y="220620"/>
                  <a:pt x="272531" y="197188"/>
                  <a:pt x="303996" y="167989"/>
                </a:cubicBezTo>
                <a:cubicBezTo>
                  <a:pt x="329328" y="144391"/>
                  <a:pt x="344860" y="128392"/>
                  <a:pt x="350593" y="119992"/>
                </a:cubicBezTo>
                <a:cubicBezTo>
                  <a:pt x="358326" y="108393"/>
                  <a:pt x="362192" y="96927"/>
                  <a:pt x="362192" y="85594"/>
                </a:cubicBezTo>
                <a:cubicBezTo>
                  <a:pt x="362192" y="73062"/>
                  <a:pt x="358826" y="63429"/>
                  <a:pt x="352093" y="56696"/>
                </a:cubicBezTo>
                <a:cubicBezTo>
                  <a:pt x="345360" y="49963"/>
                  <a:pt x="336061" y="46597"/>
                  <a:pt x="324195" y="46597"/>
                </a:cubicBezTo>
                <a:cubicBezTo>
                  <a:pt x="312462" y="46597"/>
                  <a:pt x="303129" y="50130"/>
                  <a:pt x="296196" y="57196"/>
                </a:cubicBezTo>
                <a:cubicBezTo>
                  <a:pt x="289263" y="64262"/>
                  <a:pt x="285264" y="75995"/>
                  <a:pt x="284197" y="92394"/>
                </a:cubicBezTo>
                <a:lnTo>
                  <a:pt x="228200" y="86794"/>
                </a:lnTo>
                <a:cubicBezTo>
                  <a:pt x="231534" y="55863"/>
                  <a:pt x="242000" y="33664"/>
                  <a:pt x="259599" y="20198"/>
                </a:cubicBezTo>
                <a:cubicBezTo>
                  <a:pt x="277198" y="6733"/>
                  <a:pt x="299196" y="0"/>
                  <a:pt x="325595" y="0"/>
                </a:cubicBezTo>
                <a:close/>
                <a:moveTo>
                  <a:pt x="95195" y="0"/>
                </a:moveTo>
                <a:cubicBezTo>
                  <a:pt x="123593" y="0"/>
                  <a:pt x="145792" y="10132"/>
                  <a:pt x="161791" y="30398"/>
                </a:cubicBezTo>
                <a:cubicBezTo>
                  <a:pt x="180856" y="54396"/>
                  <a:pt x="190389" y="94194"/>
                  <a:pt x="190389" y="149791"/>
                </a:cubicBezTo>
                <a:cubicBezTo>
                  <a:pt x="190389" y="205254"/>
                  <a:pt x="180789" y="245118"/>
                  <a:pt x="161591" y="269383"/>
                </a:cubicBezTo>
                <a:cubicBezTo>
                  <a:pt x="145725" y="289382"/>
                  <a:pt x="123593" y="299381"/>
                  <a:pt x="95195" y="299381"/>
                </a:cubicBezTo>
                <a:cubicBezTo>
                  <a:pt x="66663" y="299381"/>
                  <a:pt x="43664" y="288415"/>
                  <a:pt x="26199" y="266483"/>
                </a:cubicBezTo>
                <a:cubicBezTo>
                  <a:pt x="8733" y="244551"/>
                  <a:pt x="0" y="205454"/>
                  <a:pt x="0" y="149191"/>
                </a:cubicBezTo>
                <a:cubicBezTo>
                  <a:pt x="0" y="93994"/>
                  <a:pt x="9600" y="54263"/>
                  <a:pt x="28799" y="29998"/>
                </a:cubicBezTo>
                <a:cubicBezTo>
                  <a:pt x="44664" y="9999"/>
                  <a:pt x="66796" y="0"/>
                  <a:pt x="951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5" name="Freeform: Shape 52">
            <a:extLst>
              <a:ext uri="{FF2B5EF4-FFF2-40B4-BE49-F238E27FC236}">
                <a16:creationId xmlns:a16="http://schemas.microsoft.com/office/drawing/2014/main" id="{AC449810-2FA0-4527-9CAA-76C803F03864}"/>
              </a:ext>
            </a:extLst>
          </p:cNvPr>
          <p:cNvSpPr/>
          <p:nvPr/>
        </p:nvSpPr>
        <p:spPr>
          <a:xfrm>
            <a:off x="2739486" y="4766925"/>
            <a:ext cx="361321" cy="256584"/>
          </a:xfrm>
          <a:custGeom>
            <a:avLst/>
            <a:gdLst/>
            <a:ahLst/>
            <a:cxnLst/>
            <a:rect l="l" t="t" r="r" b="b"/>
            <a:pathLst>
              <a:path w="421588" h="299381">
                <a:moveTo>
                  <a:pt x="95194" y="46597"/>
                </a:moveTo>
                <a:cubicBezTo>
                  <a:pt x="88394" y="46597"/>
                  <a:pt x="82328" y="48763"/>
                  <a:pt x="76995" y="53096"/>
                </a:cubicBezTo>
                <a:cubicBezTo>
                  <a:pt x="71662" y="57430"/>
                  <a:pt x="67529" y="65196"/>
                  <a:pt x="64596" y="76395"/>
                </a:cubicBezTo>
                <a:cubicBezTo>
                  <a:pt x="60729" y="90927"/>
                  <a:pt x="58796" y="115393"/>
                  <a:pt x="58796" y="149791"/>
                </a:cubicBezTo>
                <a:cubicBezTo>
                  <a:pt x="58796" y="184188"/>
                  <a:pt x="60529" y="207820"/>
                  <a:pt x="63996" y="220686"/>
                </a:cubicBezTo>
                <a:cubicBezTo>
                  <a:pt x="67462" y="233552"/>
                  <a:pt x="71829" y="242118"/>
                  <a:pt x="77095" y="246385"/>
                </a:cubicBezTo>
                <a:cubicBezTo>
                  <a:pt x="82361" y="250651"/>
                  <a:pt x="88394" y="252784"/>
                  <a:pt x="95194" y="252784"/>
                </a:cubicBezTo>
                <a:cubicBezTo>
                  <a:pt x="101993" y="252784"/>
                  <a:pt x="108060" y="250618"/>
                  <a:pt x="113393" y="246285"/>
                </a:cubicBezTo>
                <a:cubicBezTo>
                  <a:pt x="118726" y="241952"/>
                  <a:pt x="122859" y="234185"/>
                  <a:pt x="125792" y="222986"/>
                </a:cubicBezTo>
                <a:cubicBezTo>
                  <a:pt x="129658" y="208587"/>
                  <a:pt x="131592" y="184188"/>
                  <a:pt x="131592" y="149791"/>
                </a:cubicBezTo>
                <a:cubicBezTo>
                  <a:pt x="131592" y="115393"/>
                  <a:pt x="129858" y="91761"/>
                  <a:pt x="126392" y="78895"/>
                </a:cubicBezTo>
                <a:cubicBezTo>
                  <a:pt x="122926" y="66029"/>
                  <a:pt x="118559" y="57430"/>
                  <a:pt x="113293" y="53096"/>
                </a:cubicBezTo>
                <a:cubicBezTo>
                  <a:pt x="108026" y="48763"/>
                  <a:pt x="101993" y="46597"/>
                  <a:pt x="95194" y="46597"/>
                </a:cubicBezTo>
                <a:close/>
                <a:moveTo>
                  <a:pt x="321394" y="0"/>
                </a:moveTo>
                <a:cubicBezTo>
                  <a:pt x="348992" y="0"/>
                  <a:pt x="371124" y="8799"/>
                  <a:pt x="387790" y="26398"/>
                </a:cubicBezTo>
                <a:cubicBezTo>
                  <a:pt x="401522" y="40797"/>
                  <a:pt x="408389" y="57063"/>
                  <a:pt x="408389" y="75195"/>
                </a:cubicBezTo>
                <a:cubicBezTo>
                  <a:pt x="408389" y="100927"/>
                  <a:pt x="394323" y="121459"/>
                  <a:pt x="366191" y="136791"/>
                </a:cubicBezTo>
                <a:cubicBezTo>
                  <a:pt x="382990" y="140391"/>
                  <a:pt x="396423" y="148457"/>
                  <a:pt x="406489" y="160990"/>
                </a:cubicBezTo>
                <a:cubicBezTo>
                  <a:pt x="416555" y="173522"/>
                  <a:pt x="421588" y="188655"/>
                  <a:pt x="421588" y="206387"/>
                </a:cubicBezTo>
                <a:cubicBezTo>
                  <a:pt x="421588" y="232119"/>
                  <a:pt x="412188" y="254051"/>
                  <a:pt x="393390" y="272183"/>
                </a:cubicBezTo>
                <a:cubicBezTo>
                  <a:pt x="374591" y="290315"/>
                  <a:pt x="351192" y="299381"/>
                  <a:pt x="323194" y="299381"/>
                </a:cubicBezTo>
                <a:cubicBezTo>
                  <a:pt x="296662" y="299381"/>
                  <a:pt x="274664" y="291749"/>
                  <a:pt x="257198" y="276483"/>
                </a:cubicBezTo>
                <a:cubicBezTo>
                  <a:pt x="239732" y="261217"/>
                  <a:pt x="229600" y="241252"/>
                  <a:pt x="226800" y="216586"/>
                </a:cubicBezTo>
                <a:lnTo>
                  <a:pt x="281196" y="209987"/>
                </a:lnTo>
                <a:cubicBezTo>
                  <a:pt x="282930" y="223853"/>
                  <a:pt x="287596" y="234452"/>
                  <a:pt x="295196" y="241785"/>
                </a:cubicBezTo>
                <a:cubicBezTo>
                  <a:pt x="302795" y="249118"/>
                  <a:pt x="311995" y="252784"/>
                  <a:pt x="322794" y="252784"/>
                </a:cubicBezTo>
                <a:cubicBezTo>
                  <a:pt x="334393" y="252784"/>
                  <a:pt x="344159" y="248385"/>
                  <a:pt x="352092" y="239585"/>
                </a:cubicBezTo>
                <a:cubicBezTo>
                  <a:pt x="360025" y="230786"/>
                  <a:pt x="363991" y="218920"/>
                  <a:pt x="363991" y="203987"/>
                </a:cubicBezTo>
                <a:cubicBezTo>
                  <a:pt x="363991" y="189855"/>
                  <a:pt x="360192" y="178655"/>
                  <a:pt x="352592" y="170389"/>
                </a:cubicBezTo>
                <a:cubicBezTo>
                  <a:pt x="344993" y="162123"/>
                  <a:pt x="335726" y="157990"/>
                  <a:pt x="324794" y="157990"/>
                </a:cubicBezTo>
                <a:cubicBezTo>
                  <a:pt x="317594" y="157990"/>
                  <a:pt x="308995" y="159390"/>
                  <a:pt x="298995" y="162190"/>
                </a:cubicBezTo>
                <a:lnTo>
                  <a:pt x="305195" y="116393"/>
                </a:lnTo>
                <a:cubicBezTo>
                  <a:pt x="320394" y="116793"/>
                  <a:pt x="331993" y="113493"/>
                  <a:pt x="339993" y="106493"/>
                </a:cubicBezTo>
                <a:cubicBezTo>
                  <a:pt x="347992" y="99494"/>
                  <a:pt x="351992" y="90194"/>
                  <a:pt x="351992" y="78595"/>
                </a:cubicBezTo>
                <a:cubicBezTo>
                  <a:pt x="351992" y="68729"/>
                  <a:pt x="349059" y="60863"/>
                  <a:pt x="343193" y="54996"/>
                </a:cubicBezTo>
                <a:cubicBezTo>
                  <a:pt x="337326" y="49130"/>
                  <a:pt x="329527" y="46197"/>
                  <a:pt x="319794" y="46197"/>
                </a:cubicBezTo>
                <a:cubicBezTo>
                  <a:pt x="310195" y="46197"/>
                  <a:pt x="301995" y="49530"/>
                  <a:pt x="295196" y="56196"/>
                </a:cubicBezTo>
                <a:cubicBezTo>
                  <a:pt x="288396" y="62863"/>
                  <a:pt x="284263" y="72595"/>
                  <a:pt x="282796" y="85394"/>
                </a:cubicBezTo>
                <a:lnTo>
                  <a:pt x="231000" y="76595"/>
                </a:lnTo>
                <a:cubicBezTo>
                  <a:pt x="234599" y="58863"/>
                  <a:pt x="240032" y="44697"/>
                  <a:pt x="247299" y="34098"/>
                </a:cubicBezTo>
                <a:cubicBezTo>
                  <a:pt x="254565" y="23498"/>
                  <a:pt x="264697" y="15165"/>
                  <a:pt x="277697" y="9099"/>
                </a:cubicBezTo>
                <a:cubicBezTo>
                  <a:pt x="290696" y="3033"/>
                  <a:pt x="305262" y="0"/>
                  <a:pt x="321394" y="0"/>
                </a:cubicBezTo>
                <a:close/>
                <a:moveTo>
                  <a:pt x="95194" y="0"/>
                </a:moveTo>
                <a:cubicBezTo>
                  <a:pt x="123592" y="0"/>
                  <a:pt x="145791" y="10132"/>
                  <a:pt x="161790" y="30398"/>
                </a:cubicBezTo>
                <a:cubicBezTo>
                  <a:pt x="180855" y="54396"/>
                  <a:pt x="190388" y="94194"/>
                  <a:pt x="190388" y="149791"/>
                </a:cubicBezTo>
                <a:cubicBezTo>
                  <a:pt x="190388" y="205254"/>
                  <a:pt x="180789" y="245118"/>
                  <a:pt x="161590" y="269383"/>
                </a:cubicBezTo>
                <a:cubicBezTo>
                  <a:pt x="145724" y="289382"/>
                  <a:pt x="123592" y="299381"/>
                  <a:pt x="95194" y="299381"/>
                </a:cubicBezTo>
                <a:cubicBezTo>
                  <a:pt x="66662" y="299381"/>
                  <a:pt x="43664" y="288415"/>
                  <a:pt x="26198" y="266483"/>
                </a:cubicBezTo>
                <a:cubicBezTo>
                  <a:pt x="8733" y="244551"/>
                  <a:pt x="0" y="205454"/>
                  <a:pt x="0" y="149191"/>
                </a:cubicBezTo>
                <a:cubicBezTo>
                  <a:pt x="0" y="93994"/>
                  <a:pt x="9599" y="54263"/>
                  <a:pt x="28798" y="29998"/>
                </a:cubicBezTo>
                <a:cubicBezTo>
                  <a:pt x="44664" y="9999"/>
                  <a:pt x="66796" y="0"/>
                  <a:pt x="951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6" name="Rectangle 16">
            <a:extLst>
              <a:ext uri="{FF2B5EF4-FFF2-40B4-BE49-F238E27FC236}">
                <a16:creationId xmlns:a16="http://schemas.microsoft.com/office/drawing/2014/main" id="{CC92B554-17D1-4E36-999E-4D76D007A3AB}"/>
              </a:ext>
            </a:extLst>
          </p:cNvPr>
          <p:cNvSpPr/>
          <p:nvPr/>
        </p:nvSpPr>
        <p:spPr>
          <a:xfrm rot="2700000">
            <a:off x="4503418" y="3957606"/>
            <a:ext cx="309086" cy="55413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7" name="Round Same Side Corner Rectangle 36">
            <a:extLst>
              <a:ext uri="{FF2B5EF4-FFF2-40B4-BE49-F238E27FC236}">
                <a16:creationId xmlns:a16="http://schemas.microsoft.com/office/drawing/2014/main" id="{23AE9548-2BDC-43E8-BA70-101C913E3517}"/>
              </a:ext>
            </a:extLst>
          </p:cNvPr>
          <p:cNvSpPr>
            <a:spLocks noChangeAspect="1"/>
          </p:cNvSpPr>
          <p:nvPr/>
        </p:nvSpPr>
        <p:spPr>
          <a:xfrm>
            <a:off x="1840070" y="5326293"/>
            <a:ext cx="460284" cy="363908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8" name="Oval 21">
            <a:extLst>
              <a:ext uri="{FF2B5EF4-FFF2-40B4-BE49-F238E27FC236}">
                <a16:creationId xmlns:a16="http://schemas.microsoft.com/office/drawing/2014/main" id="{E6A0A1F7-6FB9-4C7C-8ACE-52984A351AFD}"/>
              </a:ext>
            </a:extLst>
          </p:cNvPr>
          <p:cNvSpPr>
            <a:spLocks noChangeAspect="1"/>
          </p:cNvSpPr>
          <p:nvPr/>
        </p:nvSpPr>
        <p:spPr>
          <a:xfrm>
            <a:off x="2021981" y="2512863"/>
            <a:ext cx="412252" cy="4156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09D7AB32-EB93-447F-9B31-022B80391B8C}"/>
              </a:ext>
            </a:extLst>
          </p:cNvPr>
          <p:cNvSpPr txBox="1"/>
          <p:nvPr/>
        </p:nvSpPr>
        <p:spPr>
          <a:xfrm>
            <a:off x="5672157" y="1687228"/>
            <a:ext cx="5769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57D3D49-4296-4052-9FB1-22D0B4ECD39D}"/>
              </a:ext>
            </a:extLst>
          </p:cNvPr>
          <p:cNvSpPr txBox="1"/>
          <p:nvPr/>
        </p:nvSpPr>
        <p:spPr>
          <a:xfrm>
            <a:off x="5672157" y="2210578"/>
            <a:ext cx="5798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I hope and I believe that this Template will your Time, Money and Reputation.</a:t>
            </a:r>
          </a:p>
        </p:txBody>
      </p:sp>
      <p:sp>
        <p:nvSpPr>
          <p:cNvPr id="161" name="자유형 8">
            <a:extLst>
              <a:ext uri="{FF2B5EF4-FFF2-40B4-BE49-F238E27FC236}">
                <a16:creationId xmlns:a16="http://schemas.microsoft.com/office/drawing/2014/main" id="{5B96028F-92D9-4FC5-92B7-88E54200E53C}"/>
              </a:ext>
            </a:extLst>
          </p:cNvPr>
          <p:cNvSpPr/>
          <p:nvPr/>
        </p:nvSpPr>
        <p:spPr>
          <a:xfrm>
            <a:off x="5692297" y="3294081"/>
            <a:ext cx="5749677" cy="89442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254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C651862-4F03-48D0-9E4F-7C9C2153F7B4}"/>
              </a:ext>
            </a:extLst>
          </p:cNvPr>
          <p:cNvSpPr txBox="1"/>
          <p:nvPr/>
        </p:nvSpPr>
        <p:spPr>
          <a:xfrm>
            <a:off x="7489949" y="3132721"/>
            <a:ext cx="215437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3" name="Oval 19">
            <a:extLst>
              <a:ext uri="{FF2B5EF4-FFF2-40B4-BE49-F238E27FC236}">
                <a16:creationId xmlns:a16="http://schemas.microsoft.com/office/drawing/2014/main" id="{F8EEB543-E00B-43AD-8162-13725DEE9E70}"/>
              </a:ext>
            </a:extLst>
          </p:cNvPr>
          <p:cNvSpPr/>
          <p:nvPr/>
        </p:nvSpPr>
        <p:spPr>
          <a:xfrm>
            <a:off x="8209648" y="3632585"/>
            <a:ext cx="720080" cy="7200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4" name="Oval 20">
            <a:extLst>
              <a:ext uri="{FF2B5EF4-FFF2-40B4-BE49-F238E27FC236}">
                <a16:creationId xmlns:a16="http://schemas.microsoft.com/office/drawing/2014/main" id="{4C78D2CF-4C39-4E00-B38B-39C0CC845FF5}"/>
              </a:ext>
            </a:extLst>
          </p:cNvPr>
          <p:cNvSpPr/>
          <p:nvPr/>
        </p:nvSpPr>
        <p:spPr>
          <a:xfrm>
            <a:off x="10219423" y="3632585"/>
            <a:ext cx="720080" cy="7200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65" name="Group 29">
            <a:extLst>
              <a:ext uri="{FF2B5EF4-FFF2-40B4-BE49-F238E27FC236}">
                <a16:creationId xmlns:a16="http://schemas.microsoft.com/office/drawing/2014/main" id="{0F616236-2271-4CF3-9A9D-8273BD19469A}"/>
              </a:ext>
            </a:extLst>
          </p:cNvPr>
          <p:cNvGrpSpPr/>
          <p:nvPr/>
        </p:nvGrpSpPr>
        <p:grpSpPr>
          <a:xfrm>
            <a:off x="7681930" y="4439533"/>
            <a:ext cx="1775516" cy="1694684"/>
            <a:chOff x="3736410" y="4379961"/>
            <a:chExt cx="1454320" cy="1694684"/>
          </a:xfrm>
        </p:grpSpPr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BE28C246-7C02-45FC-89EA-439AA280F283}"/>
                </a:ext>
              </a:extLst>
            </p:cNvPr>
            <p:cNvSpPr txBox="1"/>
            <p:nvPr/>
          </p:nvSpPr>
          <p:spPr>
            <a:xfrm>
              <a:off x="3736410" y="4379961"/>
              <a:ext cx="1454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0D1C986D-C201-4C26-99EF-EB1987756678}"/>
                </a:ext>
              </a:extLst>
            </p:cNvPr>
            <p:cNvSpPr txBox="1"/>
            <p:nvPr/>
          </p:nvSpPr>
          <p:spPr>
            <a:xfrm>
              <a:off x="3736410" y="4689650"/>
              <a:ext cx="145432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" name="Group 30">
            <a:extLst>
              <a:ext uri="{FF2B5EF4-FFF2-40B4-BE49-F238E27FC236}">
                <a16:creationId xmlns:a16="http://schemas.microsoft.com/office/drawing/2014/main" id="{B583C60A-E0F9-403C-8DF6-7A6A60F659CC}"/>
              </a:ext>
            </a:extLst>
          </p:cNvPr>
          <p:cNvGrpSpPr/>
          <p:nvPr/>
        </p:nvGrpSpPr>
        <p:grpSpPr>
          <a:xfrm>
            <a:off x="9691705" y="4439533"/>
            <a:ext cx="1775516" cy="1694684"/>
            <a:chOff x="3736410" y="4379961"/>
            <a:chExt cx="1454320" cy="1694684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10B7B72B-F892-47F8-9BB7-D2235E673904}"/>
                </a:ext>
              </a:extLst>
            </p:cNvPr>
            <p:cNvSpPr txBox="1"/>
            <p:nvPr/>
          </p:nvSpPr>
          <p:spPr>
            <a:xfrm>
              <a:off x="3736410" y="4379961"/>
              <a:ext cx="1454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C7997CB1-A28A-4EC2-BD5E-AF7A8CEAC340}"/>
                </a:ext>
              </a:extLst>
            </p:cNvPr>
            <p:cNvSpPr txBox="1"/>
            <p:nvPr/>
          </p:nvSpPr>
          <p:spPr>
            <a:xfrm>
              <a:off x="3736410" y="4689650"/>
              <a:ext cx="145432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1" name="Oval 21">
            <a:extLst>
              <a:ext uri="{FF2B5EF4-FFF2-40B4-BE49-F238E27FC236}">
                <a16:creationId xmlns:a16="http://schemas.microsoft.com/office/drawing/2014/main" id="{0F22DA69-443B-4521-9727-3C967B9D1864}"/>
              </a:ext>
            </a:extLst>
          </p:cNvPr>
          <p:cNvSpPr/>
          <p:nvPr/>
        </p:nvSpPr>
        <p:spPr>
          <a:xfrm>
            <a:off x="6199873" y="3632585"/>
            <a:ext cx="720080" cy="7200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72" name="Group 33">
            <a:extLst>
              <a:ext uri="{FF2B5EF4-FFF2-40B4-BE49-F238E27FC236}">
                <a16:creationId xmlns:a16="http://schemas.microsoft.com/office/drawing/2014/main" id="{C1CBDF1F-A547-40CA-BBFA-66EC63C489AA}"/>
              </a:ext>
            </a:extLst>
          </p:cNvPr>
          <p:cNvGrpSpPr/>
          <p:nvPr/>
        </p:nvGrpSpPr>
        <p:grpSpPr>
          <a:xfrm>
            <a:off x="5672155" y="4439533"/>
            <a:ext cx="1775516" cy="1694684"/>
            <a:chOff x="3736410" y="4379961"/>
            <a:chExt cx="1454320" cy="1694684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0FE28983-B90D-4298-801F-8AFA70B5B0CD}"/>
                </a:ext>
              </a:extLst>
            </p:cNvPr>
            <p:cNvSpPr txBox="1"/>
            <p:nvPr/>
          </p:nvSpPr>
          <p:spPr>
            <a:xfrm>
              <a:off x="3736410" y="4379961"/>
              <a:ext cx="1454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3EF1517B-6044-41BC-BCE5-F285FAECD7BF}"/>
                </a:ext>
              </a:extLst>
            </p:cNvPr>
            <p:cNvSpPr txBox="1"/>
            <p:nvPr/>
          </p:nvSpPr>
          <p:spPr>
            <a:xfrm>
              <a:off x="3736410" y="4689650"/>
              <a:ext cx="145432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5" name="Rectangle 16">
            <a:extLst>
              <a:ext uri="{FF2B5EF4-FFF2-40B4-BE49-F238E27FC236}">
                <a16:creationId xmlns:a16="http://schemas.microsoft.com/office/drawing/2014/main" id="{9D1D2037-EB8F-4E78-A2EB-CA717655A35E}"/>
              </a:ext>
            </a:extLst>
          </p:cNvPr>
          <p:cNvSpPr/>
          <p:nvPr/>
        </p:nvSpPr>
        <p:spPr>
          <a:xfrm rot="2700000">
            <a:off x="10424921" y="3715560"/>
            <a:ext cx="309086" cy="55413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6" name="Round Same Side Corner Rectangle 36">
            <a:extLst>
              <a:ext uri="{FF2B5EF4-FFF2-40B4-BE49-F238E27FC236}">
                <a16:creationId xmlns:a16="http://schemas.microsoft.com/office/drawing/2014/main" id="{8DA80137-6D2C-48D1-8C11-48A04A973006}"/>
              </a:ext>
            </a:extLst>
          </p:cNvPr>
          <p:cNvSpPr>
            <a:spLocks noChangeAspect="1"/>
          </p:cNvSpPr>
          <p:nvPr/>
        </p:nvSpPr>
        <p:spPr>
          <a:xfrm>
            <a:off x="8336993" y="3784778"/>
            <a:ext cx="460284" cy="363908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7" name="Oval 21">
            <a:extLst>
              <a:ext uri="{FF2B5EF4-FFF2-40B4-BE49-F238E27FC236}">
                <a16:creationId xmlns:a16="http://schemas.microsoft.com/office/drawing/2014/main" id="{DC77941F-9243-4C7A-88E1-F3981B30B95D}"/>
              </a:ext>
            </a:extLst>
          </p:cNvPr>
          <p:cNvSpPr>
            <a:spLocks noChangeAspect="1"/>
          </p:cNvSpPr>
          <p:nvPr/>
        </p:nvSpPr>
        <p:spPr>
          <a:xfrm>
            <a:off x="6353787" y="3784778"/>
            <a:ext cx="412252" cy="4156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EA2B13"/>
      </a:accent3>
      <a:accent4>
        <a:srgbClr val="7CC8EC"/>
      </a:accent4>
      <a:accent5>
        <a:srgbClr val="525168"/>
      </a:accent5>
      <a:accent6>
        <a:srgbClr val="1A6BA5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163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2022-10-27T07:39:17Z</dcterms:modified>
</cp:coreProperties>
</file>