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4" name="Rectangle 27">
            <a:extLst>
              <a:ext uri="{FF2B5EF4-FFF2-40B4-BE49-F238E27FC236}">
                <a16:creationId xmlns:a16="http://schemas.microsoft.com/office/drawing/2014/main" id="{C7F99F77-3EBF-4F82-8B77-41CB55FF826E}"/>
              </a:ext>
            </a:extLst>
          </p:cNvPr>
          <p:cNvSpPr/>
          <p:nvPr/>
        </p:nvSpPr>
        <p:spPr>
          <a:xfrm>
            <a:off x="0" y="4503630"/>
            <a:ext cx="12192000" cy="89040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5" name="그룹 234">
            <a:extLst>
              <a:ext uri="{FF2B5EF4-FFF2-40B4-BE49-F238E27FC236}">
                <a16:creationId xmlns:a16="http://schemas.microsoft.com/office/drawing/2014/main" id="{B4AF8244-CC46-42F7-8EC4-F11EAD819740}"/>
              </a:ext>
            </a:extLst>
          </p:cNvPr>
          <p:cNvGrpSpPr/>
          <p:nvPr/>
        </p:nvGrpSpPr>
        <p:grpSpPr>
          <a:xfrm>
            <a:off x="342548" y="3788158"/>
            <a:ext cx="3238995" cy="1980000"/>
            <a:chOff x="342548" y="3950532"/>
            <a:chExt cx="2897893" cy="1980000"/>
          </a:xfrm>
        </p:grpSpPr>
        <p:sp>
          <p:nvSpPr>
            <p:cNvPr id="236" name="이등변 삼각형 235">
              <a:extLst>
                <a:ext uri="{FF2B5EF4-FFF2-40B4-BE49-F238E27FC236}">
                  <a16:creationId xmlns:a16="http://schemas.microsoft.com/office/drawing/2014/main" id="{D3693CFC-873C-4140-B2EA-CCFDA36B66D5}"/>
                </a:ext>
              </a:extLst>
            </p:cNvPr>
            <p:cNvSpPr/>
            <p:nvPr/>
          </p:nvSpPr>
          <p:spPr>
            <a:xfrm rot="10800000">
              <a:off x="342548" y="5556399"/>
              <a:ext cx="472289" cy="374133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" name="Parallelogram 39">
              <a:extLst>
                <a:ext uri="{FF2B5EF4-FFF2-40B4-BE49-F238E27FC236}">
                  <a16:creationId xmlns:a16="http://schemas.microsoft.com/office/drawing/2014/main" id="{4BED9264-C6B2-4952-8999-2DAE3EF63984}"/>
                </a:ext>
              </a:extLst>
            </p:cNvPr>
            <p:cNvSpPr/>
            <p:nvPr/>
          </p:nvSpPr>
          <p:spPr>
            <a:xfrm>
              <a:off x="558958" y="3950532"/>
              <a:ext cx="2681483" cy="1980000"/>
            </a:xfrm>
            <a:prstGeom prst="parallelogram">
              <a:avLst>
                <a:gd name="adj" fmla="val 6435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38" name="그룹 237">
            <a:extLst>
              <a:ext uri="{FF2B5EF4-FFF2-40B4-BE49-F238E27FC236}">
                <a16:creationId xmlns:a16="http://schemas.microsoft.com/office/drawing/2014/main" id="{ABD49356-F13F-46E5-86DC-035729306EFA}"/>
              </a:ext>
            </a:extLst>
          </p:cNvPr>
          <p:cNvGrpSpPr/>
          <p:nvPr/>
        </p:nvGrpSpPr>
        <p:grpSpPr>
          <a:xfrm>
            <a:off x="2830804" y="3608158"/>
            <a:ext cx="3380701" cy="2160000"/>
            <a:chOff x="2775655" y="3770531"/>
            <a:chExt cx="3024676" cy="2160000"/>
          </a:xfrm>
        </p:grpSpPr>
        <p:sp>
          <p:nvSpPr>
            <p:cNvPr id="239" name="이등변 삼각형 238">
              <a:extLst>
                <a:ext uri="{FF2B5EF4-FFF2-40B4-BE49-F238E27FC236}">
                  <a16:creationId xmlns:a16="http://schemas.microsoft.com/office/drawing/2014/main" id="{E460D250-EA3D-4222-85CD-854D3EBC950E}"/>
                </a:ext>
              </a:extLst>
            </p:cNvPr>
            <p:cNvSpPr/>
            <p:nvPr/>
          </p:nvSpPr>
          <p:spPr>
            <a:xfrm rot="10800000">
              <a:off x="2775655" y="5556397"/>
              <a:ext cx="472289" cy="374133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0" name="Parallelogram 44">
              <a:extLst>
                <a:ext uri="{FF2B5EF4-FFF2-40B4-BE49-F238E27FC236}">
                  <a16:creationId xmlns:a16="http://schemas.microsoft.com/office/drawing/2014/main" id="{241FB993-EC30-4AEE-B6AD-85B3B4A18210}"/>
                </a:ext>
              </a:extLst>
            </p:cNvPr>
            <p:cNvSpPr/>
            <p:nvPr/>
          </p:nvSpPr>
          <p:spPr>
            <a:xfrm>
              <a:off x="3000430" y="3770531"/>
              <a:ext cx="2799901" cy="2160000"/>
            </a:xfrm>
            <a:prstGeom prst="parallelogram">
              <a:avLst>
                <a:gd name="adj" fmla="val 6435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1" name="그룹 240">
            <a:extLst>
              <a:ext uri="{FF2B5EF4-FFF2-40B4-BE49-F238E27FC236}">
                <a16:creationId xmlns:a16="http://schemas.microsoft.com/office/drawing/2014/main" id="{99557159-EC24-47C0-A259-3781AD8DEC0C}"/>
              </a:ext>
            </a:extLst>
          </p:cNvPr>
          <p:cNvGrpSpPr/>
          <p:nvPr/>
        </p:nvGrpSpPr>
        <p:grpSpPr>
          <a:xfrm>
            <a:off x="5428210" y="3428158"/>
            <a:ext cx="3536243" cy="2340000"/>
            <a:chOff x="5919755" y="3590531"/>
            <a:chExt cx="3249606" cy="2340000"/>
          </a:xfrm>
        </p:grpSpPr>
        <p:sp>
          <p:nvSpPr>
            <p:cNvPr id="242" name="Parallelogram 46">
              <a:extLst>
                <a:ext uri="{FF2B5EF4-FFF2-40B4-BE49-F238E27FC236}">
                  <a16:creationId xmlns:a16="http://schemas.microsoft.com/office/drawing/2014/main" id="{D63FD66D-7D9B-4AEF-B7D9-E5414D8BB7BC}"/>
                </a:ext>
              </a:extLst>
            </p:cNvPr>
            <p:cNvSpPr/>
            <p:nvPr/>
          </p:nvSpPr>
          <p:spPr>
            <a:xfrm>
              <a:off x="6155899" y="3590531"/>
              <a:ext cx="3013462" cy="2340000"/>
            </a:xfrm>
            <a:prstGeom prst="parallelogram">
              <a:avLst>
                <a:gd name="adj" fmla="val 6463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이등변 삼각형 242">
              <a:extLst>
                <a:ext uri="{FF2B5EF4-FFF2-40B4-BE49-F238E27FC236}">
                  <a16:creationId xmlns:a16="http://schemas.microsoft.com/office/drawing/2014/main" id="{290C4C9E-D451-42EE-BEBF-1E8B7EEBB5C0}"/>
                </a:ext>
              </a:extLst>
            </p:cNvPr>
            <p:cNvSpPr/>
            <p:nvPr/>
          </p:nvSpPr>
          <p:spPr>
            <a:xfrm rot="10800000">
              <a:off x="5919755" y="5556397"/>
              <a:ext cx="472289" cy="3741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244" name="그룹 243">
            <a:extLst>
              <a:ext uri="{FF2B5EF4-FFF2-40B4-BE49-F238E27FC236}">
                <a16:creationId xmlns:a16="http://schemas.microsoft.com/office/drawing/2014/main" id="{5706FD7E-D6F5-4371-B4FD-3D17A4F1836B}"/>
              </a:ext>
            </a:extLst>
          </p:cNvPr>
          <p:cNvGrpSpPr/>
          <p:nvPr/>
        </p:nvGrpSpPr>
        <p:grpSpPr>
          <a:xfrm>
            <a:off x="8205327" y="3248158"/>
            <a:ext cx="3613507" cy="2520000"/>
            <a:chOff x="8752274" y="3410531"/>
            <a:chExt cx="3232965" cy="2520000"/>
          </a:xfrm>
        </p:grpSpPr>
        <p:sp>
          <p:nvSpPr>
            <p:cNvPr id="245" name="Parallelogram 48">
              <a:extLst>
                <a:ext uri="{FF2B5EF4-FFF2-40B4-BE49-F238E27FC236}">
                  <a16:creationId xmlns:a16="http://schemas.microsoft.com/office/drawing/2014/main" id="{4EAC5A7D-BBFE-4414-8261-577E884E7FFF}"/>
                </a:ext>
              </a:extLst>
            </p:cNvPr>
            <p:cNvSpPr/>
            <p:nvPr/>
          </p:nvSpPr>
          <p:spPr>
            <a:xfrm>
              <a:off x="8984419" y="3410531"/>
              <a:ext cx="3000820" cy="2520000"/>
            </a:xfrm>
            <a:prstGeom prst="parallelogram">
              <a:avLst>
                <a:gd name="adj" fmla="val 6435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이등변 삼각형 245">
              <a:extLst>
                <a:ext uri="{FF2B5EF4-FFF2-40B4-BE49-F238E27FC236}">
                  <a16:creationId xmlns:a16="http://schemas.microsoft.com/office/drawing/2014/main" id="{6B7ADDCD-D077-429B-8C56-3E2754922473}"/>
                </a:ext>
              </a:extLst>
            </p:cNvPr>
            <p:cNvSpPr/>
            <p:nvPr/>
          </p:nvSpPr>
          <p:spPr>
            <a:xfrm rot="10800000">
              <a:off x="8752274" y="5556397"/>
              <a:ext cx="472289" cy="374133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47" name="이등변 삼각형 246">
            <a:extLst>
              <a:ext uri="{FF2B5EF4-FFF2-40B4-BE49-F238E27FC236}">
                <a16:creationId xmlns:a16="http://schemas.microsoft.com/office/drawing/2014/main" id="{B758764B-C7A1-447D-B5BE-748D482F1217}"/>
              </a:ext>
            </a:extLst>
          </p:cNvPr>
          <p:cNvSpPr/>
          <p:nvPr/>
        </p:nvSpPr>
        <p:spPr>
          <a:xfrm>
            <a:off x="1589110" y="2641029"/>
            <a:ext cx="2151248" cy="1161697"/>
          </a:xfrm>
          <a:prstGeom prst="triangle">
            <a:avLst>
              <a:gd name="adj" fmla="val 8077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8" name="이등변 삼각형 247">
            <a:extLst>
              <a:ext uri="{FF2B5EF4-FFF2-40B4-BE49-F238E27FC236}">
                <a16:creationId xmlns:a16="http://schemas.microsoft.com/office/drawing/2014/main" id="{011C7AFA-4608-4F7B-BF5E-FBDC17DAF5C8}"/>
              </a:ext>
            </a:extLst>
          </p:cNvPr>
          <p:cNvSpPr/>
          <p:nvPr/>
        </p:nvSpPr>
        <p:spPr>
          <a:xfrm>
            <a:off x="4204543" y="2449123"/>
            <a:ext cx="2151248" cy="1161697"/>
          </a:xfrm>
          <a:prstGeom prst="triangle">
            <a:avLst>
              <a:gd name="adj" fmla="val 8077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9" name="이등변 삼각형 248">
            <a:extLst>
              <a:ext uri="{FF2B5EF4-FFF2-40B4-BE49-F238E27FC236}">
                <a16:creationId xmlns:a16="http://schemas.microsoft.com/office/drawing/2014/main" id="{4E5F6584-16F4-40AC-B5FD-F7B80651ED31}"/>
              </a:ext>
            </a:extLst>
          </p:cNvPr>
          <p:cNvSpPr/>
          <p:nvPr/>
        </p:nvSpPr>
        <p:spPr>
          <a:xfrm>
            <a:off x="6943589" y="2273417"/>
            <a:ext cx="2151248" cy="1161697"/>
          </a:xfrm>
          <a:prstGeom prst="triangle">
            <a:avLst>
              <a:gd name="adj" fmla="val 8753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0" name="이등변 삼각형 249">
            <a:extLst>
              <a:ext uri="{FF2B5EF4-FFF2-40B4-BE49-F238E27FC236}">
                <a16:creationId xmlns:a16="http://schemas.microsoft.com/office/drawing/2014/main" id="{94F0F9DE-9198-461F-B50D-9477DCA451DB}"/>
              </a:ext>
            </a:extLst>
          </p:cNvPr>
          <p:cNvSpPr/>
          <p:nvPr/>
        </p:nvSpPr>
        <p:spPr>
          <a:xfrm>
            <a:off x="9867639" y="2101808"/>
            <a:ext cx="2151248" cy="1161697"/>
          </a:xfrm>
          <a:prstGeom prst="triangle">
            <a:avLst>
              <a:gd name="adj" fmla="val 8077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1" name="Rounded Rectangle 7">
            <a:extLst>
              <a:ext uri="{FF2B5EF4-FFF2-40B4-BE49-F238E27FC236}">
                <a16:creationId xmlns:a16="http://schemas.microsoft.com/office/drawing/2014/main" id="{44977F41-3F11-4415-81D1-E1C16ED506A7}"/>
              </a:ext>
            </a:extLst>
          </p:cNvPr>
          <p:cNvSpPr/>
          <p:nvPr/>
        </p:nvSpPr>
        <p:spPr>
          <a:xfrm>
            <a:off x="2724699" y="3300265"/>
            <a:ext cx="422628" cy="36472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2" name="Block Arc 10">
            <a:extLst>
              <a:ext uri="{FF2B5EF4-FFF2-40B4-BE49-F238E27FC236}">
                <a16:creationId xmlns:a16="http://schemas.microsoft.com/office/drawing/2014/main" id="{63ED6E79-6CB3-489A-8162-CECB2EB0BDCF}"/>
              </a:ext>
            </a:extLst>
          </p:cNvPr>
          <p:cNvSpPr/>
          <p:nvPr/>
        </p:nvSpPr>
        <p:spPr>
          <a:xfrm>
            <a:off x="5232318" y="3233685"/>
            <a:ext cx="517831" cy="35075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3" name="Round Same Side Corner Rectangle 36">
            <a:extLst>
              <a:ext uri="{FF2B5EF4-FFF2-40B4-BE49-F238E27FC236}">
                <a16:creationId xmlns:a16="http://schemas.microsoft.com/office/drawing/2014/main" id="{F40C738C-3B9C-44D8-9DF9-5800E28A85E9}"/>
              </a:ext>
            </a:extLst>
          </p:cNvPr>
          <p:cNvSpPr>
            <a:spLocks noChangeAspect="1"/>
          </p:cNvSpPr>
          <p:nvPr/>
        </p:nvSpPr>
        <p:spPr>
          <a:xfrm>
            <a:off x="7968385" y="3059399"/>
            <a:ext cx="475218" cy="375715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" name="Rounded Rectangle 27">
            <a:extLst>
              <a:ext uri="{FF2B5EF4-FFF2-40B4-BE49-F238E27FC236}">
                <a16:creationId xmlns:a16="http://schemas.microsoft.com/office/drawing/2014/main" id="{1CC74457-B016-4874-AA38-64A8376FF3CF}"/>
              </a:ext>
            </a:extLst>
          </p:cNvPr>
          <p:cNvSpPr/>
          <p:nvPr/>
        </p:nvSpPr>
        <p:spPr>
          <a:xfrm>
            <a:off x="10943263" y="2844613"/>
            <a:ext cx="415691" cy="3193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DF097848-DF97-430B-B15C-C93C11791D64}"/>
              </a:ext>
            </a:extLst>
          </p:cNvPr>
          <p:cNvSpPr txBox="1"/>
          <p:nvPr/>
        </p:nvSpPr>
        <p:spPr>
          <a:xfrm>
            <a:off x="3117094" y="5806210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3BD8C5E7-06DC-4ADF-B405-CAC6EF995C1A}"/>
              </a:ext>
            </a:extLst>
          </p:cNvPr>
          <p:cNvSpPr txBox="1"/>
          <p:nvPr/>
        </p:nvSpPr>
        <p:spPr>
          <a:xfrm>
            <a:off x="497067" y="5806210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563E9399-81EB-44B3-B7E9-8A8AF43A4903}"/>
              </a:ext>
            </a:extLst>
          </p:cNvPr>
          <p:cNvSpPr txBox="1"/>
          <p:nvPr/>
        </p:nvSpPr>
        <p:spPr>
          <a:xfrm>
            <a:off x="5737121" y="5806210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807E8F6A-F7AB-417B-A2F6-E33A7CD0CF4F}"/>
              </a:ext>
            </a:extLst>
          </p:cNvPr>
          <p:cNvSpPr txBox="1"/>
          <p:nvPr/>
        </p:nvSpPr>
        <p:spPr>
          <a:xfrm>
            <a:off x="8357148" y="5806210"/>
            <a:ext cx="1541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9" name="Group 41">
            <a:extLst>
              <a:ext uri="{FF2B5EF4-FFF2-40B4-BE49-F238E27FC236}">
                <a16:creationId xmlns:a16="http://schemas.microsoft.com/office/drawing/2014/main" id="{1445A322-AF67-4E70-9A62-61B94CD0A4F7}"/>
              </a:ext>
            </a:extLst>
          </p:cNvPr>
          <p:cNvGrpSpPr/>
          <p:nvPr/>
        </p:nvGrpSpPr>
        <p:grpSpPr>
          <a:xfrm>
            <a:off x="1391693" y="4474353"/>
            <a:ext cx="1294588" cy="894132"/>
            <a:chOff x="7026501" y="4509120"/>
            <a:chExt cx="1499710" cy="894132"/>
          </a:xfrm>
          <a:noFill/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0D61E52E-F440-49D1-B7FE-C704937DE143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9AAC3C3C-9830-430B-907C-C15023A15D0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2" name="Group 41">
            <a:extLst>
              <a:ext uri="{FF2B5EF4-FFF2-40B4-BE49-F238E27FC236}">
                <a16:creationId xmlns:a16="http://schemas.microsoft.com/office/drawing/2014/main" id="{0F3EBEF7-33B3-40D5-8FFD-A313A55D2A1B}"/>
              </a:ext>
            </a:extLst>
          </p:cNvPr>
          <p:cNvGrpSpPr/>
          <p:nvPr/>
        </p:nvGrpSpPr>
        <p:grpSpPr>
          <a:xfrm>
            <a:off x="3900625" y="4474353"/>
            <a:ext cx="1294588" cy="894132"/>
            <a:chOff x="7026501" y="4509120"/>
            <a:chExt cx="1499710" cy="894132"/>
          </a:xfrm>
          <a:noFill/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A60BF2C2-FCBB-412C-A60C-727E66F7128C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2ADE7F77-BAAC-45DB-91BF-BE9F755B3E5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41">
            <a:extLst>
              <a:ext uri="{FF2B5EF4-FFF2-40B4-BE49-F238E27FC236}">
                <a16:creationId xmlns:a16="http://schemas.microsoft.com/office/drawing/2014/main" id="{79E7F203-41B0-48BF-BB89-4255E520F909}"/>
              </a:ext>
            </a:extLst>
          </p:cNvPr>
          <p:cNvGrpSpPr/>
          <p:nvPr/>
        </p:nvGrpSpPr>
        <p:grpSpPr>
          <a:xfrm>
            <a:off x="6529195" y="4474353"/>
            <a:ext cx="1294588" cy="894132"/>
            <a:chOff x="7026501" y="4509120"/>
            <a:chExt cx="1499710" cy="894132"/>
          </a:xfrm>
          <a:noFill/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CC29EABC-2FC7-492F-B8A6-FA1353490DA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A0EB8B45-916C-469C-914A-71E40BCDE34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8" name="Group 41">
            <a:extLst>
              <a:ext uri="{FF2B5EF4-FFF2-40B4-BE49-F238E27FC236}">
                <a16:creationId xmlns:a16="http://schemas.microsoft.com/office/drawing/2014/main" id="{56522002-F2DF-4FB9-9A2E-6B55F25F1D71}"/>
              </a:ext>
            </a:extLst>
          </p:cNvPr>
          <p:cNvGrpSpPr/>
          <p:nvPr/>
        </p:nvGrpSpPr>
        <p:grpSpPr>
          <a:xfrm>
            <a:off x="9251774" y="4474353"/>
            <a:ext cx="1294588" cy="894132"/>
            <a:chOff x="7026501" y="4509120"/>
            <a:chExt cx="1499710" cy="894132"/>
          </a:xfrm>
          <a:noFill/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2BA40523-6E44-4DCC-877D-9653A625BE1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C4A1422C-1766-4906-9A99-38EDD1392B4F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1" name="Rectangle 58">
            <a:extLst>
              <a:ext uri="{FF2B5EF4-FFF2-40B4-BE49-F238E27FC236}">
                <a16:creationId xmlns:a16="http://schemas.microsoft.com/office/drawing/2014/main" id="{96147045-1B11-4512-B09C-5345ECD19502}"/>
              </a:ext>
            </a:extLst>
          </p:cNvPr>
          <p:cNvSpPr/>
          <p:nvPr/>
        </p:nvSpPr>
        <p:spPr>
          <a:xfrm>
            <a:off x="1653550" y="2287025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Text A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272" name="Rectangle 58">
            <a:extLst>
              <a:ext uri="{FF2B5EF4-FFF2-40B4-BE49-F238E27FC236}">
                <a16:creationId xmlns:a16="http://schemas.microsoft.com/office/drawing/2014/main" id="{83D0D338-643A-4F92-90A1-930AE64E592F}"/>
              </a:ext>
            </a:extLst>
          </p:cNvPr>
          <p:cNvSpPr/>
          <p:nvPr/>
        </p:nvSpPr>
        <p:spPr>
          <a:xfrm>
            <a:off x="4298569" y="2102960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</a:rPr>
              <a:t>Text A</a:t>
            </a:r>
            <a:endParaRPr lang="ko-KR" altLang="en-US" sz="2400" b="1" dirty="0">
              <a:solidFill>
                <a:schemeClr val="accent2"/>
              </a:solidFill>
            </a:endParaRPr>
          </a:p>
        </p:txBody>
      </p:sp>
      <p:sp>
        <p:nvSpPr>
          <p:cNvPr id="273" name="Rectangle 58">
            <a:extLst>
              <a:ext uri="{FF2B5EF4-FFF2-40B4-BE49-F238E27FC236}">
                <a16:creationId xmlns:a16="http://schemas.microsoft.com/office/drawing/2014/main" id="{F309E54F-7952-4C61-9075-2695B422A849}"/>
              </a:ext>
            </a:extLst>
          </p:cNvPr>
          <p:cNvSpPr/>
          <p:nvPr/>
        </p:nvSpPr>
        <p:spPr>
          <a:xfrm>
            <a:off x="7176489" y="1903465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</a:rPr>
              <a:t>Text A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sp>
        <p:nvSpPr>
          <p:cNvPr id="274" name="Rectangle 58">
            <a:extLst>
              <a:ext uri="{FF2B5EF4-FFF2-40B4-BE49-F238E27FC236}">
                <a16:creationId xmlns:a16="http://schemas.microsoft.com/office/drawing/2014/main" id="{BE333CEF-28F2-4AD4-889E-13912E979F58}"/>
              </a:ext>
            </a:extLst>
          </p:cNvPr>
          <p:cNvSpPr/>
          <p:nvPr/>
        </p:nvSpPr>
        <p:spPr>
          <a:xfrm>
            <a:off x="9943390" y="1730979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Text A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80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2022-10-28T07:06:29Z</dcterms:modified>
</cp:coreProperties>
</file>