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4A-4283-9484-3F6F7547934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84A-4283-9484-3F6F7547934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84A-4283-9484-3F6F7547934E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4A-4283-9484-3F6F754793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D49-4445-8D72-90493DA52FC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D49-4445-8D72-90493DA52FC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D49-4445-8D72-90493DA52FC9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49-4445-8D72-90493DA52F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CA8-4BD7-8787-55EA78721B4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CA8-4BD7-8787-55EA78721B4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CA8-4BD7-8787-55EA78721B48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8-4BD7-8787-55EA78721B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2" name="Oval 84">
            <a:extLst>
              <a:ext uri="{FF2B5EF4-FFF2-40B4-BE49-F238E27FC236}">
                <a16:creationId xmlns:a16="http://schemas.microsoft.com/office/drawing/2014/main" id="{F28F2B17-7416-4250-877E-7E8C2D554520}"/>
              </a:ext>
            </a:extLst>
          </p:cNvPr>
          <p:cNvSpPr/>
          <p:nvPr/>
        </p:nvSpPr>
        <p:spPr>
          <a:xfrm>
            <a:off x="6618295" y="5804626"/>
            <a:ext cx="2733560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83" name="Group 11">
            <a:extLst>
              <a:ext uri="{FF2B5EF4-FFF2-40B4-BE49-F238E27FC236}">
                <a16:creationId xmlns:a16="http://schemas.microsoft.com/office/drawing/2014/main" id="{A92601EB-E756-4CF4-B17B-0744F70752DC}"/>
              </a:ext>
            </a:extLst>
          </p:cNvPr>
          <p:cNvGrpSpPr/>
          <p:nvPr/>
        </p:nvGrpSpPr>
        <p:grpSpPr>
          <a:xfrm>
            <a:off x="7726468" y="2053233"/>
            <a:ext cx="3497536" cy="3983639"/>
            <a:chOff x="5710368" y="1700808"/>
            <a:chExt cx="2528707" cy="4176464"/>
          </a:xfrm>
        </p:grpSpPr>
        <p:sp>
          <p:nvSpPr>
            <p:cNvPr id="484" name="Up Arrow 3">
              <a:extLst>
                <a:ext uri="{FF2B5EF4-FFF2-40B4-BE49-F238E27FC236}">
                  <a16:creationId xmlns:a16="http://schemas.microsoft.com/office/drawing/2014/main" id="{5313DAD4-E5ED-413C-8972-42D4627EF11E}"/>
                </a:ext>
              </a:extLst>
            </p:cNvPr>
            <p:cNvSpPr/>
            <p:nvPr/>
          </p:nvSpPr>
          <p:spPr>
            <a:xfrm>
              <a:off x="6870923" y="1700808"/>
              <a:ext cx="1368152" cy="2035274"/>
            </a:xfrm>
            <a:prstGeom prst="upArrow">
              <a:avLst/>
            </a:prstGeom>
            <a:gradFill flip="none" rotWithShape="1">
              <a:gsLst>
                <a:gs pos="99000">
                  <a:schemeClr val="accent2"/>
                </a:gs>
                <a:gs pos="0">
                  <a:schemeClr val="accent2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485" name="Flowchart: Data 6">
              <a:extLst>
                <a:ext uri="{FF2B5EF4-FFF2-40B4-BE49-F238E27FC236}">
                  <a16:creationId xmlns:a16="http://schemas.microsoft.com/office/drawing/2014/main" id="{1A501416-7004-46B7-BF25-3B423A54B569}"/>
                </a:ext>
              </a:extLst>
            </p:cNvPr>
            <p:cNvSpPr/>
            <p:nvPr/>
          </p:nvSpPr>
          <p:spPr>
            <a:xfrm flipH="1">
              <a:off x="6592296" y="3500344"/>
              <a:ext cx="1030423" cy="154661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  <a:gd name="connsiteX0" fmla="*/ 0 w 9830"/>
                <a:gd name="connsiteY0" fmla="*/ 8685 h 9420"/>
                <a:gd name="connsiteX1" fmla="*/ 3898 w 9830"/>
                <a:gd name="connsiteY1" fmla="*/ 580 h 9420"/>
                <a:gd name="connsiteX2" fmla="*/ 9830 w 9830"/>
                <a:gd name="connsiteY2" fmla="*/ 0 h 9420"/>
                <a:gd name="connsiteX3" fmla="*/ 6661 w 9830"/>
                <a:gd name="connsiteY3" fmla="*/ 9420 h 9420"/>
                <a:gd name="connsiteX4" fmla="*/ 0 w 9830"/>
                <a:gd name="connsiteY4" fmla="*/ 8685 h 9420"/>
                <a:gd name="connsiteX0" fmla="*/ 0 w 10000"/>
                <a:gd name="connsiteY0" fmla="*/ 9220 h 10000"/>
                <a:gd name="connsiteX1" fmla="*/ 3965 w 10000"/>
                <a:gd name="connsiteY1" fmla="*/ 616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220 h 10000"/>
                <a:gd name="connsiteX0" fmla="*/ 0 w 10000"/>
                <a:gd name="connsiteY0" fmla="*/ 9499 h 10000"/>
                <a:gd name="connsiteX1" fmla="*/ 3965 w 10000"/>
                <a:gd name="connsiteY1" fmla="*/ 616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499 h 10000"/>
                <a:gd name="connsiteX0" fmla="*/ 0 w 10000"/>
                <a:gd name="connsiteY0" fmla="*/ 9499 h 10000"/>
                <a:gd name="connsiteX1" fmla="*/ 4601 w 10000"/>
                <a:gd name="connsiteY1" fmla="*/ 58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499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9499"/>
                  </a:moveTo>
                  <a:lnTo>
                    <a:pt x="4601" y="58"/>
                  </a:lnTo>
                  <a:lnTo>
                    <a:pt x="10000" y="0"/>
                  </a:lnTo>
                  <a:lnTo>
                    <a:pt x="6776" y="10000"/>
                  </a:lnTo>
                  <a:cubicBezTo>
                    <a:pt x="4517" y="9740"/>
                    <a:pt x="2403" y="9480"/>
                    <a:pt x="0" y="9499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86" name="Rectangle 5">
              <a:extLst>
                <a:ext uri="{FF2B5EF4-FFF2-40B4-BE49-F238E27FC236}">
                  <a16:creationId xmlns:a16="http://schemas.microsoft.com/office/drawing/2014/main" id="{9D1BF860-3AF0-4DA2-9722-14974F83B85F}"/>
                </a:ext>
              </a:extLst>
            </p:cNvPr>
            <p:cNvSpPr/>
            <p:nvPr/>
          </p:nvSpPr>
          <p:spPr>
            <a:xfrm>
              <a:off x="6372200" y="3429000"/>
              <a:ext cx="720080" cy="1368152"/>
            </a:xfrm>
            <a:prstGeom prst="rect">
              <a:avLst/>
            </a:prstGeom>
            <a:gradFill flip="none" rotWithShape="1">
              <a:gsLst>
                <a:gs pos="99000">
                  <a:schemeClr val="accent3">
                    <a:lumMod val="75000"/>
                  </a:schemeClr>
                </a:gs>
                <a:gs pos="0">
                  <a:schemeClr val="accent3"/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487" name="Flowchart: Data 6">
              <a:extLst>
                <a:ext uri="{FF2B5EF4-FFF2-40B4-BE49-F238E27FC236}">
                  <a16:creationId xmlns:a16="http://schemas.microsoft.com/office/drawing/2014/main" id="{4B26011D-5762-42C7-A1A5-DFC926006438}"/>
                </a:ext>
              </a:extLst>
            </p:cNvPr>
            <p:cNvSpPr/>
            <p:nvPr/>
          </p:nvSpPr>
          <p:spPr>
            <a:xfrm flipH="1">
              <a:off x="5916298" y="4572715"/>
              <a:ext cx="954624" cy="164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488" name="Rectangle 8">
              <a:extLst>
                <a:ext uri="{FF2B5EF4-FFF2-40B4-BE49-F238E27FC236}">
                  <a16:creationId xmlns:a16="http://schemas.microsoft.com/office/drawing/2014/main" id="{AED101AE-CC2C-461B-97B8-9ED3D8339020}"/>
                </a:ext>
              </a:extLst>
            </p:cNvPr>
            <p:cNvSpPr/>
            <p:nvPr/>
          </p:nvSpPr>
          <p:spPr>
            <a:xfrm>
              <a:off x="5710368" y="4509120"/>
              <a:ext cx="720080" cy="1368152"/>
            </a:xfrm>
            <a:prstGeom prst="rect">
              <a:avLst/>
            </a:prstGeom>
            <a:gradFill flip="none" rotWithShape="1">
              <a:gsLst>
                <a:gs pos="99000">
                  <a:schemeClr val="accent4">
                    <a:lumMod val="62000"/>
                  </a:schemeClr>
                </a:gs>
                <a:gs pos="44000">
                  <a:schemeClr val="accent4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489" name="Group 22">
            <a:extLst>
              <a:ext uri="{FF2B5EF4-FFF2-40B4-BE49-F238E27FC236}">
                <a16:creationId xmlns:a16="http://schemas.microsoft.com/office/drawing/2014/main" id="{77521F7B-FE0D-4329-ABD4-8FDF904B6287}"/>
              </a:ext>
            </a:extLst>
          </p:cNvPr>
          <p:cNvGrpSpPr/>
          <p:nvPr/>
        </p:nvGrpSpPr>
        <p:grpSpPr>
          <a:xfrm>
            <a:off x="3916721" y="2227353"/>
            <a:ext cx="4660036" cy="853045"/>
            <a:chOff x="6372201" y="2011203"/>
            <a:chExt cx="2736305" cy="853045"/>
          </a:xfrm>
        </p:grpSpPr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126B7EBB-2343-41B5-9EA0-A56BD18F7DFC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F8540752-EC4D-42E1-984F-D348CD17DA65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92" name="Group 29">
            <a:extLst>
              <a:ext uri="{FF2B5EF4-FFF2-40B4-BE49-F238E27FC236}">
                <a16:creationId xmlns:a16="http://schemas.microsoft.com/office/drawing/2014/main" id="{CBFE9737-2336-4758-9837-94C6655BC603}"/>
              </a:ext>
            </a:extLst>
          </p:cNvPr>
          <p:cNvGrpSpPr/>
          <p:nvPr/>
        </p:nvGrpSpPr>
        <p:grpSpPr>
          <a:xfrm>
            <a:off x="2998915" y="3535879"/>
            <a:ext cx="4660036" cy="853045"/>
            <a:chOff x="6372201" y="2011203"/>
            <a:chExt cx="2736305" cy="853045"/>
          </a:xfrm>
        </p:grpSpPr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FF4A9336-5381-43B3-B150-CABE0F6B515D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494" name="TextBox 493">
              <a:extLst>
                <a:ext uri="{FF2B5EF4-FFF2-40B4-BE49-F238E27FC236}">
                  <a16:creationId xmlns:a16="http://schemas.microsoft.com/office/drawing/2014/main" id="{5F7D13CA-CC6B-473E-8FF3-76155526412E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95" name="Group 34">
            <a:extLst>
              <a:ext uri="{FF2B5EF4-FFF2-40B4-BE49-F238E27FC236}">
                <a16:creationId xmlns:a16="http://schemas.microsoft.com/office/drawing/2014/main" id="{DF641914-3E7D-483D-B07B-0D6DC2165B46}"/>
              </a:ext>
            </a:extLst>
          </p:cNvPr>
          <p:cNvGrpSpPr/>
          <p:nvPr/>
        </p:nvGrpSpPr>
        <p:grpSpPr>
          <a:xfrm>
            <a:off x="2081108" y="4844407"/>
            <a:ext cx="4660036" cy="853045"/>
            <a:chOff x="6372201" y="2011203"/>
            <a:chExt cx="2736305" cy="853045"/>
          </a:xfrm>
        </p:grpSpPr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848B4BDA-A71C-46FC-BBEC-7D4AEB85A2EB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E0B00249-0F77-427B-9DE0-9E74ED13246E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498" name="Chart 37">
            <a:extLst>
              <a:ext uri="{FF2B5EF4-FFF2-40B4-BE49-F238E27FC236}">
                <a16:creationId xmlns:a16="http://schemas.microsoft.com/office/drawing/2014/main" id="{C6FF7B82-C395-4A4D-9BCF-796E5D8B7D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6065340"/>
              </p:ext>
            </p:extLst>
          </p:nvPr>
        </p:nvGraphicFramePr>
        <p:xfrm>
          <a:off x="784829" y="4452044"/>
          <a:ext cx="1206363" cy="1308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99" name="Chart 37">
            <a:extLst>
              <a:ext uri="{FF2B5EF4-FFF2-40B4-BE49-F238E27FC236}">
                <a16:creationId xmlns:a16="http://schemas.microsoft.com/office/drawing/2014/main" id="{C9C31B10-E438-46A1-BC1C-B64AFF9CB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6465504"/>
              </p:ext>
            </p:extLst>
          </p:nvPr>
        </p:nvGraphicFramePr>
        <p:xfrm>
          <a:off x="1730403" y="3098176"/>
          <a:ext cx="1206363" cy="1308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00" name="Chart 37">
            <a:extLst>
              <a:ext uri="{FF2B5EF4-FFF2-40B4-BE49-F238E27FC236}">
                <a16:creationId xmlns:a16="http://schemas.microsoft.com/office/drawing/2014/main" id="{5BCD7339-B1B8-4787-B6B6-88E54270A3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8739858"/>
              </p:ext>
            </p:extLst>
          </p:nvPr>
        </p:nvGraphicFramePr>
        <p:xfrm>
          <a:off x="2647151" y="1825714"/>
          <a:ext cx="1206363" cy="1308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01" name="직사각형 500">
            <a:extLst>
              <a:ext uri="{FF2B5EF4-FFF2-40B4-BE49-F238E27FC236}">
                <a16:creationId xmlns:a16="http://schemas.microsoft.com/office/drawing/2014/main" id="{6738FB57-5BBC-4867-97C6-1D866F95EB5C}"/>
              </a:ext>
            </a:extLst>
          </p:cNvPr>
          <p:cNvSpPr/>
          <p:nvPr/>
        </p:nvSpPr>
        <p:spPr>
          <a:xfrm>
            <a:off x="784829" y="5697452"/>
            <a:ext cx="1206363" cy="6288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2" name="직사각형 501">
            <a:extLst>
              <a:ext uri="{FF2B5EF4-FFF2-40B4-BE49-F238E27FC236}">
                <a16:creationId xmlns:a16="http://schemas.microsoft.com/office/drawing/2014/main" id="{CA1D3F59-760D-45E2-80B5-1AE653BFCBAA}"/>
              </a:ext>
            </a:extLst>
          </p:cNvPr>
          <p:cNvSpPr/>
          <p:nvPr/>
        </p:nvSpPr>
        <p:spPr>
          <a:xfrm>
            <a:off x="1730402" y="4343584"/>
            <a:ext cx="1206363" cy="628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3" name="직사각형 502">
            <a:extLst>
              <a:ext uri="{FF2B5EF4-FFF2-40B4-BE49-F238E27FC236}">
                <a16:creationId xmlns:a16="http://schemas.microsoft.com/office/drawing/2014/main" id="{9F9E2FC1-65AF-4676-BB84-CDBE9C428E58}"/>
              </a:ext>
            </a:extLst>
          </p:cNvPr>
          <p:cNvSpPr/>
          <p:nvPr/>
        </p:nvSpPr>
        <p:spPr>
          <a:xfrm>
            <a:off x="2647151" y="3071122"/>
            <a:ext cx="1206363" cy="628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110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2022-10-25T05:40:51Z</dcterms:modified>
</cp:coreProperties>
</file>