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9" name="Rectangle 44">
            <a:extLst>
              <a:ext uri="{FF2B5EF4-FFF2-40B4-BE49-F238E27FC236}">
                <a16:creationId xmlns:a16="http://schemas.microsoft.com/office/drawing/2014/main" id="{9137A69D-4B1B-42EF-ABBA-1129CF29BE18}"/>
              </a:ext>
            </a:extLst>
          </p:cNvPr>
          <p:cNvSpPr/>
          <p:nvPr/>
        </p:nvSpPr>
        <p:spPr>
          <a:xfrm>
            <a:off x="9184885" y="3584325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0" name="Rectangle 44">
            <a:extLst>
              <a:ext uri="{FF2B5EF4-FFF2-40B4-BE49-F238E27FC236}">
                <a16:creationId xmlns:a16="http://schemas.microsoft.com/office/drawing/2014/main" id="{92A94222-F8BA-4543-8CEF-8A49EF61125E}"/>
              </a:ext>
            </a:extLst>
          </p:cNvPr>
          <p:cNvSpPr/>
          <p:nvPr/>
        </p:nvSpPr>
        <p:spPr>
          <a:xfrm>
            <a:off x="7559699" y="3573979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1" name="Rectangle 44">
            <a:extLst>
              <a:ext uri="{FF2B5EF4-FFF2-40B4-BE49-F238E27FC236}">
                <a16:creationId xmlns:a16="http://schemas.microsoft.com/office/drawing/2014/main" id="{0AC31C74-2783-4C33-8752-B4347C95457E}"/>
              </a:ext>
            </a:extLst>
          </p:cNvPr>
          <p:cNvSpPr/>
          <p:nvPr/>
        </p:nvSpPr>
        <p:spPr>
          <a:xfrm>
            <a:off x="5934512" y="3577427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2" name="Rectangle 44">
            <a:extLst>
              <a:ext uri="{FF2B5EF4-FFF2-40B4-BE49-F238E27FC236}">
                <a16:creationId xmlns:a16="http://schemas.microsoft.com/office/drawing/2014/main" id="{39AD965E-9D9D-406B-9FC9-F8A926E8CBAF}"/>
              </a:ext>
            </a:extLst>
          </p:cNvPr>
          <p:cNvSpPr/>
          <p:nvPr/>
        </p:nvSpPr>
        <p:spPr>
          <a:xfrm>
            <a:off x="4309325" y="3580877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3" name="Rectangle 44">
            <a:extLst>
              <a:ext uri="{FF2B5EF4-FFF2-40B4-BE49-F238E27FC236}">
                <a16:creationId xmlns:a16="http://schemas.microsoft.com/office/drawing/2014/main" id="{3E532C94-CBE4-442F-8146-98B8DD3C110D}"/>
              </a:ext>
            </a:extLst>
          </p:cNvPr>
          <p:cNvSpPr/>
          <p:nvPr/>
        </p:nvSpPr>
        <p:spPr>
          <a:xfrm>
            <a:off x="2684138" y="3584325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accent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4" name="Rectangle 44">
            <a:extLst>
              <a:ext uri="{FF2B5EF4-FFF2-40B4-BE49-F238E27FC236}">
                <a16:creationId xmlns:a16="http://schemas.microsoft.com/office/drawing/2014/main" id="{B72F8D89-556F-4B04-A2F5-EFC8D13F8DD0}"/>
              </a:ext>
            </a:extLst>
          </p:cNvPr>
          <p:cNvSpPr/>
          <p:nvPr/>
        </p:nvSpPr>
        <p:spPr>
          <a:xfrm>
            <a:off x="1058951" y="3587775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EC85A6A3-6053-4ED8-B0AA-C9C9E756D00D}"/>
              </a:ext>
            </a:extLst>
          </p:cNvPr>
          <p:cNvSpPr txBox="1"/>
          <p:nvPr/>
        </p:nvSpPr>
        <p:spPr>
          <a:xfrm>
            <a:off x="2899762" y="3718243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D85331F8-2235-44E9-971D-D061BFDABEEB}"/>
              </a:ext>
            </a:extLst>
          </p:cNvPr>
          <p:cNvSpPr txBox="1"/>
          <p:nvPr/>
        </p:nvSpPr>
        <p:spPr>
          <a:xfrm>
            <a:off x="4531146" y="3718243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97E0816C-EFB7-4384-9EC1-6E0B616520E0}"/>
              </a:ext>
            </a:extLst>
          </p:cNvPr>
          <p:cNvSpPr txBox="1"/>
          <p:nvPr/>
        </p:nvSpPr>
        <p:spPr>
          <a:xfrm>
            <a:off x="6162530" y="3718243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CA4AA04D-641E-4036-B446-96493A34ED91}"/>
              </a:ext>
            </a:extLst>
          </p:cNvPr>
          <p:cNvSpPr txBox="1"/>
          <p:nvPr/>
        </p:nvSpPr>
        <p:spPr>
          <a:xfrm>
            <a:off x="7793914" y="3718243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80AAA6EA-4DDE-440A-BFA6-9641AD1D08F6}"/>
              </a:ext>
            </a:extLst>
          </p:cNvPr>
          <p:cNvSpPr txBox="1"/>
          <p:nvPr/>
        </p:nvSpPr>
        <p:spPr>
          <a:xfrm>
            <a:off x="9425299" y="3718243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AA8027FB-8078-456B-BF38-7288935649F8}"/>
              </a:ext>
            </a:extLst>
          </p:cNvPr>
          <p:cNvSpPr txBox="1"/>
          <p:nvPr/>
        </p:nvSpPr>
        <p:spPr>
          <a:xfrm>
            <a:off x="1190675" y="3718243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21" name="Group 30">
            <a:extLst>
              <a:ext uri="{FF2B5EF4-FFF2-40B4-BE49-F238E27FC236}">
                <a16:creationId xmlns:a16="http://schemas.microsoft.com/office/drawing/2014/main" id="{9219B822-B87B-4AC1-80CC-4F0F4B392EB1}"/>
              </a:ext>
            </a:extLst>
          </p:cNvPr>
          <p:cNvGrpSpPr/>
          <p:nvPr/>
        </p:nvGrpSpPr>
        <p:grpSpPr>
          <a:xfrm>
            <a:off x="999950" y="4652726"/>
            <a:ext cx="1563024" cy="1511810"/>
            <a:chOff x="862535" y="3526314"/>
            <a:chExt cx="1563024" cy="1511810"/>
          </a:xfrm>
        </p:grpSpPr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A931C08A-7DAF-4ECD-A8AC-007A8E1477E7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E252DB7F-D4A3-474A-B8C1-9D1ED93CDCCB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4" name="Group 39">
            <a:extLst>
              <a:ext uri="{FF2B5EF4-FFF2-40B4-BE49-F238E27FC236}">
                <a16:creationId xmlns:a16="http://schemas.microsoft.com/office/drawing/2014/main" id="{CAD01557-B84F-4EB6-96AE-A67365BE4EF0}"/>
              </a:ext>
            </a:extLst>
          </p:cNvPr>
          <p:cNvGrpSpPr/>
          <p:nvPr/>
        </p:nvGrpSpPr>
        <p:grpSpPr>
          <a:xfrm>
            <a:off x="2636937" y="1712969"/>
            <a:ext cx="1563024" cy="1511810"/>
            <a:chOff x="862535" y="3526314"/>
            <a:chExt cx="1563024" cy="1511810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2BA26AA3-FE1F-4E4A-B9E8-B89D29969A64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10B2E1FF-8CF4-4347-B0C2-C674FC818B92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7" name="Group 43">
            <a:extLst>
              <a:ext uri="{FF2B5EF4-FFF2-40B4-BE49-F238E27FC236}">
                <a16:creationId xmlns:a16="http://schemas.microsoft.com/office/drawing/2014/main" id="{E395B528-1CCD-4353-9B4C-CFAEECF80A49}"/>
              </a:ext>
            </a:extLst>
          </p:cNvPr>
          <p:cNvGrpSpPr/>
          <p:nvPr/>
        </p:nvGrpSpPr>
        <p:grpSpPr>
          <a:xfrm>
            <a:off x="4273924" y="4652726"/>
            <a:ext cx="1563024" cy="1511810"/>
            <a:chOff x="862535" y="3526314"/>
            <a:chExt cx="1563024" cy="1511810"/>
          </a:xfrm>
        </p:grpSpPr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F18AA9BA-CFA1-417B-8595-EBD8D3CA0DD0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A2C1BB86-8806-43B7-AC8E-D4664762E917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0" name="Group 47">
            <a:extLst>
              <a:ext uri="{FF2B5EF4-FFF2-40B4-BE49-F238E27FC236}">
                <a16:creationId xmlns:a16="http://schemas.microsoft.com/office/drawing/2014/main" id="{81F23C72-10B3-4648-AF18-76C2E70519D0}"/>
              </a:ext>
            </a:extLst>
          </p:cNvPr>
          <p:cNvGrpSpPr/>
          <p:nvPr/>
        </p:nvGrpSpPr>
        <p:grpSpPr>
          <a:xfrm>
            <a:off x="5910911" y="1712969"/>
            <a:ext cx="1563024" cy="1511810"/>
            <a:chOff x="862535" y="3526314"/>
            <a:chExt cx="1563024" cy="1511810"/>
          </a:xfrm>
        </p:grpSpPr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F30FEE12-E39A-4E0D-A945-349A6008C50F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3AB641AF-2E08-4A8E-A0C8-23F7C3F57AD4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3" name="Group 51">
            <a:extLst>
              <a:ext uri="{FF2B5EF4-FFF2-40B4-BE49-F238E27FC236}">
                <a16:creationId xmlns:a16="http://schemas.microsoft.com/office/drawing/2014/main" id="{17809FD2-E348-4375-A78B-0BF38BB1FE9F}"/>
              </a:ext>
            </a:extLst>
          </p:cNvPr>
          <p:cNvGrpSpPr/>
          <p:nvPr/>
        </p:nvGrpSpPr>
        <p:grpSpPr>
          <a:xfrm>
            <a:off x="7547898" y="4652726"/>
            <a:ext cx="1563024" cy="1511810"/>
            <a:chOff x="862535" y="3526314"/>
            <a:chExt cx="1563024" cy="1511810"/>
          </a:xfrm>
        </p:grpSpPr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1B76C8C6-5341-41A6-8658-B1D589454BF6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88132C31-BCAE-4854-A659-DA3060EC93A1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6" name="Group 51">
            <a:extLst>
              <a:ext uri="{FF2B5EF4-FFF2-40B4-BE49-F238E27FC236}">
                <a16:creationId xmlns:a16="http://schemas.microsoft.com/office/drawing/2014/main" id="{91EB854C-B698-4715-BC93-B87EF99E1764}"/>
              </a:ext>
            </a:extLst>
          </p:cNvPr>
          <p:cNvGrpSpPr/>
          <p:nvPr/>
        </p:nvGrpSpPr>
        <p:grpSpPr>
          <a:xfrm>
            <a:off x="9184885" y="1712969"/>
            <a:ext cx="1563024" cy="1511810"/>
            <a:chOff x="862535" y="3526314"/>
            <a:chExt cx="1563024" cy="1511810"/>
          </a:xfrm>
        </p:grpSpPr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ABA2328B-E0D7-4C4E-B82E-B108486A9247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FF55CA60-BAFB-4FFD-8EBD-223DF67328DC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146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18</cp:revision>
  <dcterms:created xsi:type="dcterms:W3CDTF">2018-02-18T19:39:47Z</dcterms:created>
  <dcterms:modified xsi:type="dcterms:W3CDTF">2022-10-26T06:44:26Z</dcterms:modified>
</cp:coreProperties>
</file>