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0" name="Freeform: Shape 14">
            <a:extLst>
              <a:ext uri="{FF2B5EF4-FFF2-40B4-BE49-F238E27FC236}">
                <a16:creationId xmlns:a16="http://schemas.microsoft.com/office/drawing/2014/main" id="{95120812-0C31-4F85-9529-82C5B0F85955}"/>
              </a:ext>
            </a:extLst>
          </p:cNvPr>
          <p:cNvSpPr/>
          <p:nvPr/>
        </p:nvSpPr>
        <p:spPr>
          <a:xfrm>
            <a:off x="446007" y="1945423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Freeform: Shape 15">
            <a:extLst>
              <a:ext uri="{FF2B5EF4-FFF2-40B4-BE49-F238E27FC236}">
                <a16:creationId xmlns:a16="http://schemas.microsoft.com/office/drawing/2014/main" id="{8474F5B9-0FFF-4D8F-A23F-1E84C631224D}"/>
              </a:ext>
            </a:extLst>
          </p:cNvPr>
          <p:cNvSpPr/>
          <p:nvPr/>
        </p:nvSpPr>
        <p:spPr>
          <a:xfrm>
            <a:off x="5103481" y="1945423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Freeform: Shape 16">
            <a:extLst>
              <a:ext uri="{FF2B5EF4-FFF2-40B4-BE49-F238E27FC236}">
                <a16:creationId xmlns:a16="http://schemas.microsoft.com/office/drawing/2014/main" id="{B17BCF31-04BF-4BEB-B643-F946E2E49BF6}"/>
              </a:ext>
            </a:extLst>
          </p:cNvPr>
          <p:cNvSpPr/>
          <p:nvPr/>
        </p:nvSpPr>
        <p:spPr>
          <a:xfrm>
            <a:off x="9760956" y="1945423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: Shape 17">
            <a:extLst>
              <a:ext uri="{FF2B5EF4-FFF2-40B4-BE49-F238E27FC236}">
                <a16:creationId xmlns:a16="http://schemas.microsoft.com/office/drawing/2014/main" id="{A25BDE29-6900-4389-AC78-9A84AACB6514}"/>
              </a:ext>
            </a:extLst>
          </p:cNvPr>
          <p:cNvSpPr/>
          <p:nvPr/>
        </p:nvSpPr>
        <p:spPr>
          <a:xfrm flipH="1">
            <a:off x="7432218" y="1895728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: Shape 18">
            <a:extLst>
              <a:ext uri="{FF2B5EF4-FFF2-40B4-BE49-F238E27FC236}">
                <a16:creationId xmlns:a16="http://schemas.microsoft.com/office/drawing/2014/main" id="{0A2EBCB9-4D5E-4DC6-864D-A54D4BF9439A}"/>
              </a:ext>
            </a:extLst>
          </p:cNvPr>
          <p:cNvSpPr/>
          <p:nvPr/>
        </p:nvSpPr>
        <p:spPr>
          <a:xfrm flipH="1">
            <a:off x="2774744" y="1895728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Freeform: Shape 4">
            <a:extLst>
              <a:ext uri="{FF2B5EF4-FFF2-40B4-BE49-F238E27FC236}">
                <a16:creationId xmlns:a16="http://schemas.microsoft.com/office/drawing/2014/main" id="{925BA569-4CB4-405A-9641-81943E4CDEC3}"/>
              </a:ext>
            </a:extLst>
          </p:cNvPr>
          <p:cNvSpPr/>
          <p:nvPr/>
        </p:nvSpPr>
        <p:spPr>
          <a:xfrm>
            <a:off x="393102" y="1845776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: Shape 5">
            <a:extLst>
              <a:ext uri="{FF2B5EF4-FFF2-40B4-BE49-F238E27FC236}">
                <a16:creationId xmlns:a16="http://schemas.microsoft.com/office/drawing/2014/main" id="{D9392383-74A4-4201-AF50-B7D7B531E96A}"/>
              </a:ext>
            </a:extLst>
          </p:cNvPr>
          <p:cNvSpPr/>
          <p:nvPr/>
        </p:nvSpPr>
        <p:spPr>
          <a:xfrm>
            <a:off x="5050576" y="1845776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reeform: Shape 6">
            <a:extLst>
              <a:ext uri="{FF2B5EF4-FFF2-40B4-BE49-F238E27FC236}">
                <a16:creationId xmlns:a16="http://schemas.microsoft.com/office/drawing/2014/main" id="{2BF89F5E-8705-4594-B14F-F264DAFF76F2}"/>
              </a:ext>
            </a:extLst>
          </p:cNvPr>
          <p:cNvSpPr/>
          <p:nvPr/>
        </p:nvSpPr>
        <p:spPr>
          <a:xfrm>
            <a:off x="9708051" y="1845776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: Shape 7">
            <a:extLst>
              <a:ext uri="{FF2B5EF4-FFF2-40B4-BE49-F238E27FC236}">
                <a16:creationId xmlns:a16="http://schemas.microsoft.com/office/drawing/2014/main" id="{ED74A116-F879-402F-B41D-F6FAE91BA6A7}"/>
              </a:ext>
            </a:extLst>
          </p:cNvPr>
          <p:cNvSpPr/>
          <p:nvPr/>
        </p:nvSpPr>
        <p:spPr>
          <a:xfrm flipH="1">
            <a:off x="7379313" y="1796081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reeform: Shape 8">
            <a:extLst>
              <a:ext uri="{FF2B5EF4-FFF2-40B4-BE49-F238E27FC236}">
                <a16:creationId xmlns:a16="http://schemas.microsoft.com/office/drawing/2014/main" id="{93C8DF1E-4847-4D31-9D91-1DEA64BF82BD}"/>
              </a:ext>
            </a:extLst>
          </p:cNvPr>
          <p:cNvSpPr/>
          <p:nvPr/>
        </p:nvSpPr>
        <p:spPr>
          <a:xfrm flipH="1">
            <a:off x="2721839" y="1796081"/>
            <a:ext cx="2258248" cy="2951923"/>
          </a:xfrm>
          <a:custGeom>
            <a:avLst/>
            <a:gdLst>
              <a:gd name="connsiteX0" fmla="*/ 0 w 2258248"/>
              <a:gd name="connsiteY0" fmla="*/ 0 h 2951923"/>
              <a:gd name="connsiteX1" fmla="*/ 2258248 w 2258248"/>
              <a:gd name="connsiteY1" fmla="*/ 1055076 h 2951923"/>
              <a:gd name="connsiteX2" fmla="*/ 2258248 w 2258248"/>
              <a:gd name="connsiteY2" fmla="*/ 2951923 h 2951923"/>
              <a:gd name="connsiteX3" fmla="*/ 0 w 2258248"/>
              <a:gd name="connsiteY3" fmla="*/ 1896847 h 29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48" h="2951923">
                <a:moveTo>
                  <a:pt x="0" y="0"/>
                </a:moveTo>
                <a:lnTo>
                  <a:pt x="2258248" y="1055076"/>
                </a:lnTo>
                <a:lnTo>
                  <a:pt x="2258248" y="2951923"/>
                </a:lnTo>
                <a:lnTo>
                  <a:pt x="0" y="18968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D2DCE66D-D8D9-4D4A-A0D8-24180F08961D}"/>
              </a:ext>
            </a:extLst>
          </p:cNvPr>
          <p:cNvSpPr txBox="1"/>
          <p:nvPr/>
        </p:nvSpPr>
        <p:spPr>
          <a:xfrm>
            <a:off x="461076" y="2183277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42C4372-8D60-4401-AEE2-CB43FAB9457B}"/>
              </a:ext>
            </a:extLst>
          </p:cNvPr>
          <p:cNvSpPr txBox="1"/>
          <p:nvPr/>
        </p:nvSpPr>
        <p:spPr>
          <a:xfrm>
            <a:off x="2787732" y="3669814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A5FB3DA-C693-43CD-B557-CD8F385075CC}"/>
              </a:ext>
            </a:extLst>
          </p:cNvPr>
          <p:cNvSpPr txBox="1"/>
          <p:nvPr/>
        </p:nvSpPr>
        <p:spPr>
          <a:xfrm>
            <a:off x="5114388" y="2183277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F6F1EDE-0552-459C-B47C-1409CB40B27B}"/>
              </a:ext>
            </a:extLst>
          </p:cNvPr>
          <p:cNvSpPr txBox="1"/>
          <p:nvPr/>
        </p:nvSpPr>
        <p:spPr>
          <a:xfrm>
            <a:off x="7441044" y="3669814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30864E3-D4C1-4C60-A492-4180D56CCB51}"/>
              </a:ext>
            </a:extLst>
          </p:cNvPr>
          <p:cNvSpPr txBox="1"/>
          <p:nvPr/>
        </p:nvSpPr>
        <p:spPr>
          <a:xfrm>
            <a:off x="9767699" y="2183277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AE2B734-8134-470B-8687-5464682D21C5}"/>
              </a:ext>
            </a:extLst>
          </p:cNvPr>
          <p:cNvSpPr txBox="1"/>
          <p:nvPr/>
        </p:nvSpPr>
        <p:spPr>
          <a:xfrm>
            <a:off x="817079" y="3035403"/>
            <a:ext cx="1737360" cy="10168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Reports.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D713E66-33B8-4801-AA81-55B6362C67D8}"/>
              </a:ext>
            </a:extLst>
          </p:cNvPr>
          <p:cNvSpPr txBox="1"/>
          <p:nvPr/>
        </p:nvSpPr>
        <p:spPr>
          <a:xfrm>
            <a:off x="3152651" y="2682153"/>
            <a:ext cx="1737360" cy="10168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Reports.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D897A8F-7A90-403A-A1C3-959D5AA296F5}"/>
              </a:ext>
            </a:extLst>
          </p:cNvPr>
          <p:cNvSpPr txBox="1"/>
          <p:nvPr/>
        </p:nvSpPr>
        <p:spPr>
          <a:xfrm>
            <a:off x="5488223" y="3035403"/>
            <a:ext cx="1737360" cy="10168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Reports.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79EDC1B-A33E-45E7-848C-4095093BF9B6}"/>
              </a:ext>
            </a:extLst>
          </p:cNvPr>
          <p:cNvSpPr txBox="1"/>
          <p:nvPr/>
        </p:nvSpPr>
        <p:spPr>
          <a:xfrm>
            <a:off x="7823795" y="2682153"/>
            <a:ext cx="1737360" cy="10168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Reports.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8C3F13D-23AE-4870-8475-5B5307F6F3F9}"/>
              </a:ext>
            </a:extLst>
          </p:cNvPr>
          <p:cNvSpPr txBox="1"/>
          <p:nvPr/>
        </p:nvSpPr>
        <p:spPr>
          <a:xfrm>
            <a:off x="10159366" y="3035403"/>
            <a:ext cx="1737360" cy="10168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Reports.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0" name="자유형 21">
            <a:extLst>
              <a:ext uri="{FF2B5EF4-FFF2-40B4-BE49-F238E27FC236}">
                <a16:creationId xmlns:a16="http://schemas.microsoft.com/office/drawing/2014/main" id="{3F389904-A53B-4C48-B27C-B184E55B94C3}"/>
              </a:ext>
            </a:extLst>
          </p:cNvPr>
          <p:cNvSpPr/>
          <p:nvPr/>
        </p:nvSpPr>
        <p:spPr>
          <a:xfrm flipV="1">
            <a:off x="1596449" y="5299767"/>
            <a:ext cx="8820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1" name="타원 20">
            <a:extLst>
              <a:ext uri="{FF2B5EF4-FFF2-40B4-BE49-F238E27FC236}">
                <a16:creationId xmlns:a16="http://schemas.microsoft.com/office/drawing/2014/main" id="{D6ABE7F7-DE17-42C5-801F-AB4EA54733F8}"/>
              </a:ext>
            </a:extLst>
          </p:cNvPr>
          <p:cNvSpPr/>
          <p:nvPr/>
        </p:nvSpPr>
        <p:spPr>
          <a:xfrm>
            <a:off x="1421377" y="5106602"/>
            <a:ext cx="432048" cy="43204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2" name="타원 22">
            <a:extLst>
              <a:ext uri="{FF2B5EF4-FFF2-40B4-BE49-F238E27FC236}">
                <a16:creationId xmlns:a16="http://schemas.microsoft.com/office/drawing/2014/main" id="{BA2CA920-D243-4136-BA56-E706E5C6CF95}"/>
              </a:ext>
            </a:extLst>
          </p:cNvPr>
          <p:cNvSpPr/>
          <p:nvPr/>
        </p:nvSpPr>
        <p:spPr>
          <a:xfrm>
            <a:off x="3641928" y="5106602"/>
            <a:ext cx="432048" cy="432048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3" name="타원 23">
            <a:extLst>
              <a:ext uri="{FF2B5EF4-FFF2-40B4-BE49-F238E27FC236}">
                <a16:creationId xmlns:a16="http://schemas.microsoft.com/office/drawing/2014/main" id="{2DB149BB-7C58-45F0-A39F-BF82F4921CF9}"/>
              </a:ext>
            </a:extLst>
          </p:cNvPr>
          <p:cNvSpPr/>
          <p:nvPr/>
        </p:nvSpPr>
        <p:spPr>
          <a:xfrm>
            <a:off x="5870535" y="5106602"/>
            <a:ext cx="432048" cy="43204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4" name="타원 24">
            <a:extLst>
              <a:ext uri="{FF2B5EF4-FFF2-40B4-BE49-F238E27FC236}">
                <a16:creationId xmlns:a16="http://schemas.microsoft.com/office/drawing/2014/main" id="{AE53AF32-CEC9-44CB-B493-B07A84CD4258}"/>
              </a:ext>
            </a:extLst>
          </p:cNvPr>
          <p:cNvSpPr/>
          <p:nvPr/>
        </p:nvSpPr>
        <p:spPr>
          <a:xfrm>
            <a:off x="8099143" y="5106602"/>
            <a:ext cx="432048" cy="432048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5" name="타원 25">
            <a:extLst>
              <a:ext uri="{FF2B5EF4-FFF2-40B4-BE49-F238E27FC236}">
                <a16:creationId xmlns:a16="http://schemas.microsoft.com/office/drawing/2014/main" id="{39BE2EC1-FDAA-4BE0-9151-47D3CD82B3D8}"/>
              </a:ext>
            </a:extLst>
          </p:cNvPr>
          <p:cNvSpPr/>
          <p:nvPr/>
        </p:nvSpPr>
        <p:spPr>
          <a:xfrm>
            <a:off x="10327751" y="5106602"/>
            <a:ext cx="432048" cy="432048"/>
          </a:xfrm>
          <a:prstGeom prst="ellipse">
            <a:avLst/>
          </a:prstGeom>
          <a:solidFill>
            <a:schemeClr val="accent5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8BEB006E-5776-4A75-91F2-8212E8C8F2F0}"/>
              </a:ext>
            </a:extLst>
          </p:cNvPr>
          <p:cNvSpPr txBox="1"/>
          <p:nvPr/>
        </p:nvSpPr>
        <p:spPr>
          <a:xfrm>
            <a:off x="678206" y="5541462"/>
            <a:ext cx="1918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344D38C-8DD5-4550-895C-16281B762CF0}"/>
              </a:ext>
            </a:extLst>
          </p:cNvPr>
          <p:cNvSpPr txBox="1"/>
          <p:nvPr/>
        </p:nvSpPr>
        <p:spPr>
          <a:xfrm>
            <a:off x="2890701" y="5541462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D245005-690B-4A06-829E-826D34FEF162}"/>
              </a:ext>
            </a:extLst>
          </p:cNvPr>
          <p:cNvSpPr txBox="1"/>
          <p:nvPr/>
        </p:nvSpPr>
        <p:spPr>
          <a:xfrm>
            <a:off x="5119308" y="5541462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B481E00-FCB9-4D6D-973A-D2A73E1CA931}"/>
              </a:ext>
            </a:extLst>
          </p:cNvPr>
          <p:cNvSpPr txBox="1"/>
          <p:nvPr/>
        </p:nvSpPr>
        <p:spPr>
          <a:xfrm>
            <a:off x="7347916" y="5541462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884327CF-9A2B-4DF1-8009-705D8406E374}"/>
              </a:ext>
            </a:extLst>
          </p:cNvPr>
          <p:cNvSpPr txBox="1"/>
          <p:nvPr/>
        </p:nvSpPr>
        <p:spPr>
          <a:xfrm>
            <a:off x="9576524" y="5541462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165C2D8-68E0-405D-8AAB-C6C25006F15E}"/>
              </a:ext>
            </a:extLst>
          </p:cNvPr>
          <p:cNvSpPr txBox="1"/>
          <p:nvPr/>
        </p:nvSpPr>
        <p:spPr>
          <a:xfrm>
            <a:off x="1459308" y="5122571"/>
            <a:ext cx="356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E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9C02F626-26E1-47C1-97D5-4F53347AFCE4}"/>
              </a:ext>
            </a:extLst>
          </p:cNvPr>
          <p:cNvSpPr txBox="1"/>
          <p:nvPr/>
        </p:nvSpPr>
        <p:spPr>
          <a:xfrm>
            <a:off x="3672645" y="5122571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C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7C47B29-1888-43CB-BA24-F82B611C3C7C}"/>
              </a:ext>
            </a:extLst>
          </p:cNvPr>
          <p:cNvSpPr txBox="1"/>
          <p:nvPr/>
        </p:nvSpPr>
        <p:spPr>
          <a:xfrm>
            <a:off x="5901252" y="5122571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D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18F6DA2D-FCAC-48E4-A46A-D2191D1826E8}"/>
              </a:ext>
            </a:extLst>
          </p:cNvPr>
          <p:cNvSpPr txBox="1"/>
          <p:nvPr/>
        </p:nvSpPr>
        <p:spPr>
          <a:xfrm>
            <a:off x="8129860" y="5122571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B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4664956-9A26-49C1-A85B-AD6BD841DB19}"/>
              </a:ext>
            </a:extLst>
          </p:cNvPr>
          <p:cNvSpPr txBox="1"/>
          <p:nvPr/>
        </p:nvSpPr>
        <p:spPr>
          <a:xfrm>
            <a:off x="10358468" y="5122571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A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3F02"/>
      </a:accent1>
      <a:accent2>
        <a:srgbClr val="FF8853"/>
      </a:accent2>
      <a:accent3>
        <a:srgbClr val="F0D152"/>
      </a:accent3>
      <a:accent4>
        <a:srgbClr val="CADA4C"/>
      </a:accent4>
      <a:accent5>
        <a:srgbClr val="19BD9E"/>
      </a:accent5>
      <a:accent6>
        <a:srgbClr val="019ED7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175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2022-10-27T07:38:41Z</dcterms:modified>
</cp:coreProperties>
</file>