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3" name="Group 1">
            <a:extLst>
              <a:ext uri="{FF2B5EF4-FFF2-40B4-BE49-F238E27FC236}">
                <a16:creationId xmlns:a16="http://schemas.microsoft.com/office/drawing/2014/main" id="{7DF9B7E5-8658-4860-BD79-D4C9DD60CAF4}"/>
              </a:ext>
            </a:extLst>
          </p:cNvPr>
          <p:cNvGrpSpPr/>
          <p:nvPr/>
        </p:nvGrpSpPr>
        <p:grpSpPr>
          <a:xfrm>
            <a:off x="0" y="1963957"/>
            <a:ext cx="12191999" cy="2290480"/>
            <a:chOff x="1" y="1596880"/>
            <a:chExt cx="9782174" cy="2290480"/>
          </a:xfrm>
        </p:grpSpPr>
        <p:sp>
          <p:nvSpPr>
            <p:cNvPr id="64" name="Graphic 6">
              <a:extLst>
                <a:ext uri="{FF2B5EF4-FFF2-40B4-BE49-F238E27FC236}">
                  <a16:creationId xmlns:a16="http://schemas.microsoft.com/office/drawing/2014/main" id="{444DE55C-1B87-4E81-83AC-77DF6FC6A8F8}"/>
                </a:ext>
              </a:extLst>
            </p:cNvPr>
            <p:cNvSpPr/>
            <p:nvPr/>
          </p:nvSpPr>
          <p:spPr>
            <a:xfrm>
              <a:off x="3812677" y="1596880"/>
              <a:ext cx="2476089" cy="1139856"/>
            </a:xfrm>
            <a:custGeom>
              <a:avLst/>
              <a:gdLst>
                <a:gd name="connsiteX0" fmla="*/ 2088918 w 2476088"/>
                <a:gd name="connsiteY0" fmla="*/ 1090462 h 1139855"/>
                <a:gd name="connsiteX1" fmla="*/ 192084 w 2476088"/>
                <a:gd name="connsiteY1" fmla="*/ 1090462 h 1139855"/>
                <a:gd name="connsiteX2" fmla="*/ 45020 w 2476088"/>
                <a:gd name="connsiteY2" fmla="*/ 906185 h 1139855"/>
                <a:gd name="connsiteX3" fmla="*/ 240106 w 2476088"/>
                <a:gd name="connsiteY3" fmla="*/ 243169 h 1139855"/>
                <a:gd name="connsiteX4" fmla="*/ 387170 w 2476088"/>
                <a:gd name="connsiteY4" fmla="*/ 56993 h 1139855"/>
                <a:gd name="connsiteX5" fmla="*/ 2284004 w 2476088"/>
                <a:gd name="connsiteY5" fmla="*/ 56993 h 1139855"/>
                <a:gd name="connsiteX6" fmla="*/ 2431069 w 2476088"/>
                <a:gd name="connsiteY6" fmla="*/ 243169 h 1139855"/>
                <a:gd name="connsiteX7" fmla="*/ 2235983 w 2476088"/>
                <a:gd name="connsiteY7" fmla="*/ 906185 h 1139855"/>
                <a:gd name="connsiteX8" fmla="*/ 2088918 w 2476088"/>
                <a:gd name="connsiteY8" fmla="*/ 1090462 h 1139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76088" h="1139855">
                  <a:moveTo>
                    <a:pt x="2088918" y="1090462"/>
                  </a:moveTo>
                  <a:lnTo>
                    <a:pt x="192084" y="1090462"/>
                  </a:lnTo>
                  <a:cubicBezTo>
                    <a:pt x="111049" y="1090462"/>
                    <a:pt x="45020" y="1006872"/>
                    <a:pt x="45020" y="906185"/>
                  </a:cubicBezTo>
                  <a:lnTo>
                    <a:pt x="240106" y="243169"/>
                  </a:lnTo>
                  <a:cubicBezTo>
                    <a:pt x="240106" y="140582"/>
                    <a:pt x="306135" y="56993"/>
                    <a:pt x="387170" y="56993"/>
                  </a:cubicBezTo>
                  <a:lnTo>
                    <a:pt x="2284004" y="56993"/>
                  </a:lnTo>
                  <a:cubicBezTo>
                    <a:pt x="2365040" y="56993"/>
                    <a:pt x="2431069" y="140582"/>
                    <a:pt x="2431069" y="243169"/>
                  </a:cubicBezTo>
                  <a:lnTo>
                    <a:pt x="2235983" y="906185"/>
                  </a:lnTo>
                  <a:cubicBezTo>
                    <a:pt x="2234482" y="1006872"/>
                    <a:pt x="2168453" y="1090462"/>
                    <a:pt x="2088918" y="109046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2700000" scaled="1"/>
              <a:tileRect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65" name="Graphic 5">
              <a:extLst>
                <a:ext uri="{FF2B5EF4-FFF2-40B4-BE49-F238E27FC236}">
                  <a16:creationId xmlns:a16="http://schemas.microsoft.com/office/drawing/2014/main" id="{32122E3A-0389-463E-8BAE-FD0CBE16AC2E}"/>
                </a:ext>
              </a:extLst>
            </p:cNvPr>
            <p:cNvSpPr/>
            <p:nvPr/>
          </p:nvSpPr>
          <p:spPr>
            <a:xfrm>
              <a:off x="1426628" y="1596880"/>
              <a:ext cx="2476089" cy="1139856"/>
            </a:xfrm>
            <a:custGeom>
              <a:avLst/>
              <a:gdLst>
                <a:gd name="connsiteX0" fmla="*/ 2088918 w 2476088"/>
                <a:gd name="connsiteY0" fmla="*/ 1090462 h 1139855"/>
                <a:gd name="connsiteX1" fmla="*/ 192084 w 2476088"/>
                <a:gd name="connsiteY1" fmla="*/ 1090462 h 1139855"/>
                <a:gd name="connsiteX2" fmla="*/ 45020 w 2476088"/>
                <a:gd name="connsiteY2" fmla="*/ 906185 h 1139855"/>
                <a:gd name="connsiteX3" fmla="*/ 240106 w 2476088"/>
                <a:gd name="connsiteY3" fmla="*/ 243169 h 1139855"/>
                <a:gd name="connsiteX4" fmla="*/ 387170 w 2476088"/>
                <a:gd name="connsiteY4" fmla="*/ 56993 h 1139855"/>
                <a:gd name="connsiteX5" fmla="*/ 2284004 w 2476088"/>
                <a:gd name="connsiteY5" fmla="*/ 56993 h 1139855"/>
                <a:gd name="connsiteX6" fmla="*/ 2431069 w 2476088"/>
                <a:gd name="connsiteY6" fmla="*/ 243169 h 1139855"/>
                <a:gd name="connsiteX7" fmla="*/ 2235983 w 2476088"/>
                <a:gd name="connsiteY7" fmla="*/ 906185 h 1139855"/>
                <a:gd name="connsiteX8" fmla="*/ 2088918 w 2476088"/>
                <a:gd name="connsiteY8" fmla="*/ 1090462 h 1139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76088" h="1139855">
                  <a:moveTo>
                    <a:pt x="2088918" y="1090462"/>
                  </a:moveTo>
                  <a:lnTo>
                    <a:pt x="192084" y="1090462"/>
                  </a:lnTo>
                  <a:cubicBezTo>
                    <a:pt x="111049" y="1090462"/>
                    <a:pt x="45020" y="1006872"/>
                    <a:pt x="45020" y="906185"/>
                  </a:cubicBezTo>
                  <a:lnTo>
                    <a:pt x="240106" y="243169"/>
                  </a:lnTo>
                  <a:cubicBezTo>
                    <a:pt x="240106" y="140582"/>
                    <a:pt x="306135" y="56993"/>
                    <a:pt x="387170" y="56993"/>
                  </a:cubicBezTo>
                  <a:lnTo>
                    <a:pt x="2284004" y="56993"/>
                  </a:lnTo>
                  <a:cubicBezTo>
                    <a:pt x="2365040" y="56993"/>
                    <a:pt x="2431069" y="140582"/>
                    <a:pt x="2431069" y="243169"/>
                  </a:cubicBezTo>
                  <a:lnTo>
                    <a:pt x="2235983" y="906185"/>
                  </a:lnTo>
                  <a:cubicBezTo>
                    <a:pt x="2234482" y="1006872"/>
                    <a:pt x="2168453" y="1090462"/>
                    <a:pt x="2088918" y="109046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2700000" scaled="1"/>
              <a:tileRect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66" name="Graphic 7">
              <a:extLst>
                <a:ext uri="{FF2B5EF4-FFF2-40B4-BE49-F238E27FC236}">
                  <a16:creationId xmlns:a16="http://schemas.microsoft.com/office/drawing/2014/main" id="{65B4ABD5-7CAE-48CE-837B-A5D652ABA31E}"/>
                </a:ext>
              </a:extLst>
            </p:cNvPr>
            <p:cNvSpPr/>
            <p:nvPr/>
          </p:nvSpPr>
          <p:spPr>
            <a:xfrm>
              <a:off x="6226051" y="1631470"/>
              <a:ext cx="2416062" cy="1063865"/>
            </a:xfrm>
            <a:custGeom>
              <a:avLst/>
              <a:gdLst>
                <a:gd name="connsiteX0" fmla="*/ 2061595 w 2416062"/>
                <a:gd name="connsiteY0" fmla="*/ 1055872 h 1063865"/>
                <a:gd name="connsiteX1" fmla="*/ 164761 w 2416062"/>
                <a:gd name="connsiteY1" fmla="*/ 1055872 h 1063865"/>
                <a:gd name="connsiteX2" fmla="*/ 17696 w 2416062"/>
                <a:gd name="connsiteY2" fmla="*/ 871595 h 1063865"/>
                <a:gd name="connsiteX3" fmla="*/ 212782 w 2416062"/>
                <a:gd name="connsiteY3" fmla="*/ 208579 h 1063865"/>
                <a:gd name="connsiteX4" fmla="*/ 359847 w 2416062"/>
                <a:gd name="connsiteY4" fmla="*/ 22403 h 1063865"/>
                <a:gd name="connsiteX5" fmla="*/ 2256681 w 2416062"/>
                <a:gd name="connsiteY5" fmla="*/ 22403 h 1063865"/>
                <a:gd name="connsiteX6" fmla="*/ 2403746 w 2416062"/>
                <a:gd name="connsiteY6" fmla="*/ 208579 h 1063865"/>
                <a:gd name="connsiteX7" fmla="*/ 2208660 w 2416062"/>
                <a:gd name="connsiteY7" fmla="*/ 871595 h 1063865"/>
                <a:gd name="connsiteX8" fmla="*/ 2061595 w 2416062"/>
                <a:gd name="connsiteY8" fmla="*/ 1055872 h 1063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16062" h="1063865">
                  <a:moveTo>
                    <a:pt x="2061595" y="1055872"/>
                  </a:moveTo>
                  <a:lnTo>
                    <a:pt x="164761" y="1055872"/>
                  </a:lnTo>
                  <a:cubicBezTo>
                    <a:pt x="83725" y="1055872"/>
                    <a:pt x="17696" y="972282"/>
                    <a:pt x="17696" y="871595"/>
                  </a:cubicBezTo>
                  <a:lnTo>
                    <a:pt x="212782" y="208579"/>
                  </a:lnTo>
                  <a:cubicBezTo>
                    <a:pt x="212782" y="105992"/>
                    <a:pt x="278811" y="22403"/>
                    <a:pt x="359847" y="22403"/>
                  </a:cubicBezTo>
                  <a:lnTo>
                    <a:pt x="2256681" y="22403"/>
                  </a:lnTo>
                  <a:cubicBezTo>
                    <a:pt x="2337717" y="22403"/>
                    <a:pt x="2403746" y="105992"/>
                    <a:pt x="2403746" y="208579"/>
                  </a:cubicBezTo>
                  <a:lnTo>
                    <a:pt x="2208660" y="871595"/>
                  </a:lnTo>
                  <a:cubicBezTo>
                    <a:pt x="2207159" y="972282"/>
                    <a:pt x="2141130" y="1055872"/>
                    <a:pt x="2061595" y="105587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2700000" scaled="1"/>
              <a:tileRect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67" name="Graphic 8">
              <a:extLst>
                <a:ext uri="{FF2B5EF4-FFF2-40B4-BE49-F238E27FC236}">
                  <a16:creationId xmlns:a16="http://schemas.microsoft.com/office/drawing/2014/main" id="{08DA3DF2-247B-4744-B1E3-C6044C839B29}"/>
                </a:ext>
              </a:extLst>
            </p:cNvPr>
            <p:cNvSpPr/>
            <p:nvPr/>
          </p:nvSpPr>
          <p:spPr>
            <a:xfrm>
              <a:off x="1134683" y="2823495"/>
              <a:ext cx="2416062" cy="1063865"/>
            </a:xfrm>
            <a:custGeom>
              <a:avLst/>
              <a:gdLst>
                <a:gd name="connsiteX0" fmla="*/ 2061595 w 2416062"/>
                <a:gd name="connsiteY0" fmla="*/ 1055872 h 1063865"/>
                <a:gd name="connsiteX1" fmla="*/ 164761 w 2416062"/>
                <a:gd name="connsiteY1" fmla="*/ 1055872 h 1063865"/>
                <a:gd name="connsiteX2" fmla="*/ 17696 w 2416062"/>
                <a:gd name="connsiteY2" fmla="*/ 871595 h 1063865"/>
                <a:gd name="connsiteX3" fmla="*/ 212782 w 2416062"/>
                <a:gd name="connsiteY3" fmla="*/ 208579 h 1063865"/>
                <a:gd name="connsiteX4" fmla="*/ 359847 w 2416062"/>
                <a:gd name="connsiteY4" fmla="*/ 22403 h 1063865"/>
                <a:gd name="connsiteX5" fmla="*/ 2256681 w 2416062"/>
                <a:gd name="connsiteY5" fmla="*/ 22403 h 1063865"/>
                <a:gd name="connsiteX6" fmla="*/ 2403746 w 2416062"/>
                <a:gd name="connsiteY6" fmla="*/ 208579 h 1063865"/>
                <a:gd name="connsiteX7" fmla="*/ 2208660 w 2416062"/>
                <a:gd name="connsiteY7" fmla="*/ 871595 h 1063865"/>
                <a:gd name="connsiteX8" fmla="*/ 2061595 w 2416062"/>
                <a:gd name="connsiteY8" fmla="*/ 1055872 h 1063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16062" h="1063865">
                  <a:moveTo>
                    <a:pt x="2061595" y="1055872"/>
                  </a:moveTo>
                  <a:lnTo>
                    <a:pt x="164761" y="1055872"/>
                  </a:lnTo>
                  <a:cubicBezTo>
                    <a:pt x="83725" y="1055872"/>
                    <a:pt x="17696" y="972282"/>
                    <a:pt x="17696" y="871595"/>
                  </a:cubicBezTo>
                  <a:lnTo>
                    <a:pt x="212782" y="208579"/>
                  </a:lnTo>
                  <a:cubicBezTo>
                    <a:pt x="212782" y="105992"/>
                    <a:pt x="278811" y="22403"/>
                    <a:pt x="359847" y="22403"/>
                  </a:cubicBezTo>
                  <a:lnTo>
                    <a:pt x="2256681" y="22403"/>
                  </a:lnTo>
                  <a:cubicBezTo>
                    <a:pt x="2337717" y="22403"/>
                    <a:pt x="2403746" y="105992"/>
                    <a:pt x="2403746" y="208579"/>
                  </a:cubicBezTo>
                  <a:lnTo>
                    <a:pt x="2208660" y="871595"/>
                  </a:lnTo>
                  <a:cubicBezTo>
                    <a:pt x="2207159" y="972282"/>
                    <a:pt x="2141130" y="1055872"/>
                    <a:pt x="2061595" y="105587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2700000" scaled="1"/>
              <a:tileRect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68" name="Graphic 9">
              <a:extLst>
                <a:ext uri="{FF2B5EF4-FFF2-40B4-BE49-F238E27FC236}">
                  <a16:creationId xmlns:a16="http://schemas.microsoft.com/office/drawing/2014/main" id="{00F4041D-45B6-4FD1-B8E8-84A0F9A95822}"/>
                </a:ext>
              </a:extLst>
            </p:cNvPr>
            <p:cNvSpPr/>
            <p:nvPr/>
          </p:nvSpPr>
          <p:spPr>
            <a:xfrm>
              <a:off x="3520732" y="2823495"/>
              <a:ext cx="2416062" cy="1063865"/>
            </a:xfrm>
            <a:custGeom>
              <a:avLst/>
              <a:gdLst>
                <a:gd name="connsiteX0" fmla="*/ 2061595 w 2416062"/>
                <a:gd name="connsiteY0" fmla="*/ 1055872 h 1063865"/>
                <a:gd name="connsiteX1" fmla="*/ 164761 w 2416062"/>
                <a:gd name="connsiteY1" fmla="*/ 1055872 h 1063865"/>
                <a:gd name="connsiteX2" fmla="*/ 17696 w 2416062"/>
                <a:gd name="connsiteY2" fmla="*/ 871595 h 1063865"/>
                <a:gd name="connsiteX3" fmla="*/ 212782 w 2416062"/>
                <a:gd name="connsiteY3" fmla="*/ 208579 h 1063865"/>
                <a:gd name="connsiteX4" fmla="*/ 359847 w 2416062"/>
                <a:gd name="connsiteY4" fmla="*/ 22403 h 1063865"/>
                <a:gd name="connsiteX5" fmla="*/ 2256681 w 2416062"/>
                <a:gd name="connsiteY5" fmla="*/ 22403 h 1063865"/>
                <a:gd name="connsiteX6" fmla="*/ 2403746 w 2416062"/>
                <a:gd name="connsiteY6" fmla="*/ 208579 h 1063865"/>
                <a:gd name="connsiteX7" fmla="*/ 2208660 w 2416062"/>
                <a:gd name="connsiteY7" fmla="*/ 871595 h 1063865"/>
                <a:gd name="connsiteX8" fmla="*/ 2061595 w 2416062"/>
                <a:gd name="connsiteY8" fmla="*/ 1055872 h 1063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16062" h="1063865">
                  <a:moveTo>
                    <a:pt x="2061595" y="1055872"/>
                  </a:moveTo>
                  <a:lnTo>
                    <a:pt x="164761" y="1055872"/>
                  </a:lnTo>
                  <a:cubicBezTo>
                    <a:pt x="83725" y="1055872"/>
                    <a:pt x="17696" y="972282"/>
                    <a:pt x="17696" y="871595"/>
                  </a:cubicBezTo>
                  <a:lnTo>
                    <a:pt x="212782" y="208579"/>
                  </a:lnTo>
                  <a:cubicBezTo>
                    <a:pt x="212782" y="105992"/>
                    <a:pt x="278811" y="22403"/>
                    <a:pt x="359847" y="22403"/>
                  </a:cubicBezTo>
                  <a:lnTo>
                    <a:pt x="2256681" y="22403"/>
                  </a:lnTo>
                  <a:cubicBezTo>
                    <a:pt x="2337717" y="22403"/>
                    <a:pt x="2403746" y="105992"/>
                    <a:pt x="2403746" y="208579"/>
                  </a:cubicBezTo>
                  <a:lnTo>
                    <a:pt x="2208660" y="871595"/>
                  </a:lnTo>
                  <a:cubicBezTo>
                    <a:pt x="2207159" y="972282"/>
                    <a:pt x="2141130" y="1055872"/>
                    <a:pt x="2061595" y="105587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2700000" scaled="1"/>
              <a:tileRect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69" name="Graphic 10">
              <a:extLst>
                <a:ext uri="{FF2B5EF4-FFF2-40B4-BE49-F238E27FC236}">
                  <a16:creationId xmlns:a16="http://schemas.microsoft.com/office/drawing/2014/main" id="{F35C4832-CAA3-48D5-A247-F572626CC544}"/>
                </a:ext>
              </a:extLst>
            </p:cNvPr>
            <p:cNvSpPr/>
            <p:nvPr/>
          </p:nvSpPr>
          <p:spPr>
            <a:xfrm>
              <a:off x="5906782" y="2823495"/>
              <a:ext cx="2416062" cy="1063865"/>
            </a:xfrm>
            <a:custGeom>
              <a:avLst/>
              <a:gdLst>
                <a:gd name="connsiteX0" fmla="*/ 2061595 w 2416062"/>
                <a:gd name="connsiteY0" fmla="*/ 1055872 h 1063865"/>
                <a:gd name="connsiteX1" fmla="*/ 164761 w 2416062"/>
                <a:gd name="connsiteY1" fmla="*/ 1055872 h 1063865"/>
                <a:gd name="connsiteX2" fmla="*/ 17696 w 2416062"/>
                <a:gd name="connsiteY2" fmla="*/ 871595 h 1063865"/>
                <a:gd name="connsiteX3" fmla="*/ 212782 w 2416062"/>
                <a:gd name="connsiteY3" fmla="*/ 208579 h 1063865"/>
                <a:gd name="connsiteX4" fmla="*/ 359847 w 2416062"/>
                <a:gd name="connsiteY4" fmla="*/ 22403 h 1063865"/>
                <a:gd name="connsiteX5" fmla="*/ 2256681 w 2416062"/>
                <a:gd name="connsiteY5" fmla="*/ 22403 h 1063865"/>
                <a:gd name="connsiteX6" fmla="*/ 2403746 w 2416062"/>
                <a:gd name="connsiteY6" fmla="*/ 208579 h 1063865"/>
                <a:gd name="connsiteX7" fmla="*/ 2208660 w 2416062"/>
                <a:gd name="connsiteY7" fmla="*/ 871595 h 1063865"/>
                <a:gd name="connsiteX8" fmla="*/ 2061595 w 2416062"/>
                <a:gd name="connsiteY8" fmla="*/ 1055872 h 1063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16062" h="1063865">
                  <a:moveTo>
                    <a:pt x="2061595" y="1055872"/>
                  </a:moveTo>
                  <a:lnTo>
                    <a:pt x="164761" y="1055872"/>
                  </a:lnTo>
                  <a:cubicBezTo>
                    <a:pt x="83725" y="1055872"/>
                    <a:pt x="17696" y="972282"/>
                    <a:pt x="17696" y="871595"/>
                  </a:cubicBezTo>
                  <a:lnTo>
                    <a:pt x="212782" y="208579"/>
                  </a:lnTo>
                  <a:cubicBezTo>
                    <a:pt x="212782" y="105992"/>
                    <a:pt x="278811" y="22403"/>
                    <a:pt x="359847" y="22403"/>
                  </a:cubicBezTo>
                  <a:lnTo>
                    <a:pt x="2256681" y="22403"/>
                  </a:lnTo>
                  <a:cubicBezTo>
                    <a:pt x="2337717" y="22403"/>
                    <a:pt x="2403746" y="105992"/>
                    <a:pt x="2403746" y="208579"/>
                  </a:cubicBezTo>
                  <a:lnTo>
                    <a:pt x="2208660" y="871595"/>
                  </a:lnTo>
                  <a:cubicBezTo>
                    <a:pt x="2207159" y="972282"/>
                    <a:pt x="2141130" y="1055872"/>
                    <a:pt x="2061595" y="105587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2700000" scaled="1"/>
              <a:tileRect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70" name="Freeform: Shape 8">
              <a:extLst>
                <a:ext uri="{FF2B5EF4-FFF2-40B4-BE49-F238E27FC236}">
                  <a16:creationId xmlns:a16="http://schemas.microsoft.com/office/drawing/2014/main" id="{2659D537-A061-4C01-A1CC-85216EA76564}"/>
                </a:ext>
              </a:extLst>
            </p:cNvPr>
            <p:cNvSpPr/>
            <p:nvPr/>
          </p:nvSpPr>
          <p:spPr>
            <a:xfrm>
              <a:off x="1" y="1653873"/>
              <a:ext cx="1471655" cy="1033470"/>
            </a:xfrm>
            <a:custGeom>
              <a:avLst/>
              <a:gdLst>
                <a:gd name="connsiteX0" fmla="*/ 0 w 1471655"/>
                <a:gd name="connsiteY0" fmla="*/ 0 h 1033470"/>
                <a:gd name="connsiteX1" fmla="*/ 1324590 w 1471655"/>
                <a:gd name="connsiteY1" fmla="*/ 0 h 1033470"/>
                <a:gd name="connsiteX2" fmla="*/ 1471655 w 1471655"/>
                <a:gd name="connsiteY2" fmla="*/ 186176 h 1033470"/>
                <a:gd name="connsiteX3" fmla="*/ 1276569 w 1471655"/>
                <a:gd name="connsiteY3" fmla="*/ 849193 h 1033470"/>
                <a:gd name="connsiteX4" fmla="*/ 1129504 w 1471655"/>
                <a:gd name="connsiteY4" fmla="*/ 1033470 h 1033470"/>
                <a:gd name="connsiteX5" fmla="*/ 0 w 1471655"/>
                <a:gd name="connsiteY5" fmla="*/ 1033470 h 1033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71655" h="1033470">
                  <a:moveTo>
                    <a:pt x="0" y="0"/>
                  </a:moveTo>
                  <a:lnTo>
                    <a:pt x="1324590" y="0"/>
                  </a:lnTo>
                  <a:cubicBezTo>
                    <a:pt x="1405626" y="0"/>
                    <a:pt x="1471655" y="83589"/>
                    <a:pt x="1471655" y="186176"/>
                  </a:cubicBezTo>
                  <a:lnTo>
                    <a:pt x="1276569" y="849193"/>
                  </a:lnTo>
                  <a:cubicBezTo>
                    <a:pt x="1275068" y="949880"/>
                    <a:pt x="1209039" y="1033470"/>
                    <a:pt x="1129504" y="1033470"/>
                  </a:cubicBezTo>
                  <a:lnTo>
                    <a:pt x="0" y="103347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2700000" scaled="1"/>
              <a:tileRect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71" name="Freeform: Shape 9">
              <a:extLst>
                <a:ext uri="{FF2B5EF4-FFF2-40B4-BE49-F238E27FC236}">
                  <a16:creationId xmlns:a16="http://schemas.microsoft.com/office/drawing/2014/main" id="{F466F4B1-D51A-4861-ADDE-F060753A3C06}"/>
                </a:ext>
              </a:extLst>
            </p:cNvPr>
            <p:cNvSpPr/>
            <p:nvPr/>
          </p:nvSpPr>
          <p:spPr>
            <a:xfrm>
              <a:off x="8310527" y="2853890"/>
              <a:ext cx="1471648" cy="1033470"/>
            </a:xfrm>
            <a:custGeom>
              <a:avLst/>
              <a:gdLst>
                <a:gd name="connsiteX0" fmla="*/ 342152 w 1471648"/>
                <a:gd name="connsiteY0" fmla="*/ 0 h 1033470"/>
                <a:gd name="connsiteX1" fmla="*/ 1471648 w 1471648"/>
                <a:gd name="connsiteY1" fmla="*/ 0 h 1033470"/>
                <a:gd name="connsiteX2" fmla="*/ 1471648 w 1471648"/>
                <a:gd name="connsiteY2" fmla="*/ 1033470 h 1033470"/>
                <a:gd name="connsiteX3" fmla="*/ 147065 w 1471648"/>
                <a:gd name="connsiteY3" fmla="*/ 1033470 h 1033470"/>
                <a:gd name="connsiteX4" fmla="*/ 0 w 1471648"/>
                <a:gd name="connsiteY4" fmla="*/ 849194 h 1033470"/>
                <a:gd name="connsiteX5" fmla="*/ 195086 w 1471648"/>
                <a:gd name="connsiteY5" fmla="*/ 186177 h 1033470"/>
                <a:gd name="connsiteX6" fmla="*/ 342152 w 1471648"/>
                <a:gd name="connsiteY6" fmla="*/ 0 h 1033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1648" h="1033470">
                  <a:moveTo>
                    <a:pt x="342152" y="0"/>
                  </a:moveTo>
                  <a:lnTo>
                    <a:pt x="1471648" y="0"/>
                  </a:lnTo>
                  <a:lnTo>
                    <a:pt x="1471648" y="1033470"/>
                  </a:lnTo>
                  <a:lnTo>
                    <a:pt x="147065" y="1033470"/>
                  </a:lnTo>
                  <a:cubicBezTo>
                    <a:pt x="66029" y="1033470"/>
                    <a:pt x="0" y="949881"/>
                    <a:pt x="0" y="849194"/>
                  </a:cubicBezTo>
                  <a:lnTo>
                    <a:pt x="195086" y="186177"/>
                  </a:lnTo>
                  <a:cubicBezTo>
                    <a:pt x="195086" y="83590"/>
                    <a:pt x="261116" y="0"/>
                    <a:pt x="342152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2700000" scaled="1"/>
              <a:tileRect/>
            </a:gra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</p:grpSp>
      <p:grpSp>
        <p:nvGrpSpPr>
          <p:cNvPr id="72" name="Group 10">
            <a:extLst>
              <a:ext uri="{FF2B5EF4-FFF2-40B4-BE49-F238E27FC236}">
                <a16:creationId xmlns:a16="http://schemas.microsoft.com/office/drawing/2014/main" id="{E1A77008-861B-43F8-ADB5-1D4E9055E054}"/>
              </a:ext>
            </a:extLst>
          </p:cNvPr>
          <p:cNvGrpSpPr/>
          <p:nvPr/>
        </p:nvGrpSpPr>
        <p:grpSpPr>
          <a:xfrm>
            <a:off x="2350298" y="2168353"/>
            <a:ext cx="1941226" cy="738664"/>
            <a:chOff x="2551705" y="4283314"/>
            <a:chExt cx="2357003" cy="738664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1410DC0A-EF20-468D-A46D-640E9CCE5D05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09888D6F-015B-44DA-ABFE-2F34F7F36AEA}"/>
                </a:ext>
              </a:extLst>
            </p:cNvPr>
            <p:cNvSpPr txBox="1"/>
            <p:nvPr/>
          </p:nvSpPr>
          <p:spPr>
            <a:xfrm>
              <a:off x="2551705" y="4283314"/>
              <a:ext cx="2336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5" name="Group 13">
            <a:extLst>
              <a:ext uri="{FF2B5EF4-FFF2-40B4-BE49-F238E27FC236}">
                <a16:creationId xmlns:a16="http://schemas.microsoft.com/office/drawing/2014/main" id="{9CED7487-CC35-4963-A31A-A54D81320B6F}"/>
              </a:ext>
            </a:extLst>
          </p:cNvPr>
          <p:cNvGrpSpPr/>
          <p:nvPr/>
        </p:nvGrpSpPr>
        <p:grpSpPr>
          <a:xfrm>
            <a:off x="5342112" y="2168353"/>
            <a:ext cx="1941226" cy="738664"/>
            <a:chOff x="2551705" y="4283314"/>
            <a:chExt cx="2357003" cy="738664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1CB455DD-625C-4692-B7C1-ECDD506A0777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56CD035-6092-4357-9817-9F76AA8659DE}"/>
                </a:ext>
              </a:extLst>
            </p:cNvPr>
            <p:cNvSpPr txBox="1"/>
            <p:nvPr/>
          </p:nvSpPr>
          <p:spPr>
            <a:xfrm>
              <a:off x="2551705" y="4283314"/>
              <a:ext cx="2336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16">
            <a:extLst>
              <a:ext uri="{FF2B5EF4-FFF2-40B4-BE49-F238E27FC236}">
                <a16:creationId xmlns:a16="http://schemas.microsoft.com/office/drawing/2014/main" id="{AFB44095-7F38-4799-9037-57D7918987B5}"/>
              </a:ext>
            </a:extLst>
          </p:cNvPr>
          <p:cNvGrpSpPr/>
          <p:nvPr/>
        </p:nvGrpSpPr>
        <p:grpSpPr>
          <a:xfrm>
            <a:off x="8333926" y="2168353"/>
            <a:ext cx="1941226" cy="738664"/>
            <a:chOff x="2551705" y="4283314"/>
            <a:chExt cx="2357003" cy="738664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0BA7179-44B0-4A7E-A818-C2FECF4987AB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A68FCB7F-BB07-47F3-9186-1A94C0856223}"/>
                </a:ext>
              </a:extLst>
            </p:cNvPr>
            <p:cNvSpPr txBox="1"/>
            <p:nvPr/>
          </p:nvSpPr>
          <p:spPr>
            <a:xfrm>
              <a:off x="2551705" y="4283314"/>
              <a:ext cx="2336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1" name="Group 19">
            <a:extLst>
              <a:ext uri="{FF2B5EF4-FFF2-40B4-BE49-F238E27FC236}">
                <a16:creationId xmlns:a16="http://schemas.microsoft.com/office/drawing/2014/main" id="{970E1993-B674-40D3-9414-3E9F35EF362A}"/>
              </a:ext>
            </a:extLst>
          </p:cNvPr>
          <p:cNvGrpSpPr/>
          <p:nvPr/>
        </p:nvGrpSpPr>
        <p:grpSpPr>
          <a:xfrm>
            <a:off x="1946172" y="3352237"/>
            <a:ext cx="1941226" cy="738664"/>
            <a:chOff x="2551705" y="4283314"/>
            <a:chExt cx="2357003" cy="738664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95A5B510-1F73-494E-A134-2C6962204C69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3683F1D-6C06-4FC7-85DC-5BD9C73E59C5}"/>
                </a:ext>
              </a:extLst>
            </p:cNvPr>
            <p:cNvSpPr txBox="1"/>
            <p:nvPr/>
          </p:nvSpPr>
          <p:spPr>
            <a:xfrm>
              <a:off x="2551705" y="4283314"/>
              <a:ext cx="2336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4" name="Group 22">
            <a:extLst>
              <a:ext uri="{FF2B5EF4-FFF2-40B4-BE49-F238E27FC236}">
                <a16:creationId xmlns:a16="http://schemas.microsoft.com/office/drawing/2014/main" id="{469063AA-A8DC-4B47-A11B-F88B04F43641}"/>
              </a:ext>
            </a:extLst>
          </p:cNvPr>
          <p:cNvGrpSpPr/>
          <p:nvPr/>
        </p:nvGrpSpPr>
        <p:grpSpPr>
          <a:xfrm>
            <a:off x="4937986" y="3352237"/>
            <a:ext cx="1941226" cy="738664"/>
            <a:chOff x="2551705" y="4283314"/>
            <a:chExt cx="2357003" cy="738664"/>
          </a:xfrm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E58509A0-0F30-4DD1-A656-B70444699AC7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82F1BF6A-3031-4E92-A149-B2C93A80BD9D}"/>
                </a:ext>
              </a:extLst>
            </p:cNvPr>
            <p:cNvSpPr txBox="1"/>
            <p:nvPr/>
          </p:nvSpPr>
          <p:spPr>
            <a:xfrm>
              <a:off x="2551705" y="4283314"/>
              <a:ext cx="2336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7" name="Group 25">
            <a:extLst>
              <a:ext uri="{FF2B5EF4-FFF2-40B4-BE49-F238E27FC236}">
                <a16:creationId xmlns:a16="http://schemas.microsoft.com/office/drawing/2014/main" id="{C34145B0-D5AB-4748-AA80-EC23AE5EFBBE}"/>
              </a:ext>
            </a:extLst>
          </p:cNvPr>
          <p:cNvGrpSpPr/>
          <p:nvPr/>
        </p:nvGrpSpPr>
        <p:grpSpPr>
          <a:xfrm>
            <a:off x="7929800" y="3352237"/>
            <a:ext cx="1941226" cy="738664"/>
            <a:chOff x="2551705" y="4283314"/>
            <a:chExt cx="2357003" cy="738664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92B5434-8404-4C98-A9EA-29B333C33CD6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9BDD18F-2F06-4E2E-B16C-43FEB085260C}"/>
                </a:ext>
              </a:extLst>
            </p:cNvPr>
            <p:cNvSpPr txBox="1"/>
            <p:nvPr/>
          </p:nvSpPr>
          <p:spPr>
            <a:xfrm>
              <a:off x="2551705" y="4283314"/>
              <a:ext cx="23369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0" name="Group 28">
            <a:extLst>
              <a:ext uri="{FF2B5EF4-FFF2-40B4-BE49-F238E27FC236}">
                <a16:creationId xmlns:a16="http://schemas.microsoft.com/office/drawing/2014/main" id="{C109CD26-8A79-42C1-BE8D-8F54F2479AAF}"/>
              </a:ext>
            </a:extLst>
          </p:cNvPr>
          <p:cNvGrpSpPr/>
          <p:nvPr/>
        </p:nvGrpSpPr>
        <p:grpSpPr>
          <a:xfrm>
            <a:off x="782758" y="5253321"/>
            <a:ext cx="2020842" cy="863358"/>
            <a:chOff x="803640" y="3362835"/>
            <a:chExt cx="2059657" cy="863358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ADA23C96-1256-4978-AD4D-FC966399B73C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71533224-0AE2-4AE2-90E7-7675C71992C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3" name="Rectangle: Rounded Corners 31">
            <a:extLst>
              <a:ext uri="{FF2B5EF4-FFF2-40B4-BE49-F238E27FC236}">
                <a16:creationId xmlns:a16="http://schemas.microsoft.com/office/drawing/2014/main" id="{A5523391-37F1-45D6-9DD5-BBD5C67A1749}"/>
              </a:ext>
            </a:extLst>
          </p:cNvPr>
          <p:cNvSpPr/>
          <p:nvPr/>
        </p:nvSpPr>
        <p:spPr>
          <a:xfrm>
            <a:off x="4373469" y="4576340"/>
            <a:ext cx="509349" cy="50934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4" name="Rectangle: Rounded Corners 32">
            <a:extLst>
              <a:ext uri="{FF2B5EF4-FFF2-40B4-BE49-F238E27FC236}">
                <a16:creationId xmlns:a16="http://schemas.microsoft.com/office/drawing/2014/main" id="{A3E694C4-8071-4785-80FD-6863A61F4BF9}"/>
              </a:ext>
            </a:extLst>
          </p:cNvPr>
          <p:cNvSpPr/>
          <p:nvPr/>
        </p:nvSpPr>
        <p:spPr>
          <a:xfrm>
            <a:off x="1548727" y="4600450"/>
            <a:ext cx="509349" cy="50934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95" name="Group 33">
            <a:extLst>
              <a:ext uri="{FF2B5EF4-FFF2-40B4-BE49-F238E27FC236}">
                <a16:creationId xmlns:a16="http://schemas.microsoft.com/office/drawing/2014/main" id="{CDA8304F-0C70-464D-B6DC-7709BAF99BBA}"/>
              </a:ext>
            </a:extLst>
          </p:cNvPr>
          <p:cNvGrpSpPr/>
          <p:nvPr/>
        </p:nvGrpSpPr>
        <p:grpSpPr>
          <a:xfrm>
            <a:off x="3648564" y="5253321"/>
            <a:ext cx="2020842" cy="863358"/>
            <a:chOff x="803640" y="3362835"/>
            <a:chExt cx="2059657" cy="863358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87546EC2-4585-4E7D-8630-FDAC77CCED31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03FFDEEF-1E53-41EF-BCBF-7894EBFD3CDE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8" name="Trapezoid 10">
            <a:extLst>
              <a:ext uri="{FF2B5EF4-FFF2-40B4-BE49-F238E27FC236}">
                <a16:creationId xmlns:a16="http://schemas.microsoft.com/office/drawing/2014/main" id="{82EEC036-1B6E-4E67-B45B-6AC1E3B584B4}"/>
              </a:ext>
            </a:extLst>
          </p:cNvPr>
          <p:cNvSpPr>
            <a:spLocks noChangeAspect="1"/>
          </p:cNvSpPr>
          <p:nvPr/>
        </p:nvSpPr>
        <p:spPr>
          <a:xfrm>
            <a:off x="1674847" y="4737362"/>
            <a:ext cx="257109" cy="256807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9" name="Round Same Side Corner Rectangle 7">
            <a:extLst>
              <a:ext uri="{FF2B5EF4-FFF2-40B4-BE49-F238E27FC236}">
                <a16:creationId xmlns:a16="http://schemas.microsoft.com/office/drawing/2014/main" id="{EB7AEE4F-AAE6-4278-9CB4-4CE47632FBD7}"/>
              </a:ext>
            </a:extLst>
          </p:cNvPr>
          <p:cNvSpPr>
            <a:spLocks noChangeAspect="1"/>
          </p:cNvSpPr>
          <p:nvPr/>
        </p:nvSpPr>
        <p:spPr>
          <a:xfrm rot="10800000">
            <a:off x="4498515" y="4706636"/>
            <a:ext cx="259261" cy="272563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00" name="Group 38">
            <a:extLst>
              <a:ext uri="{FF2B5EF4-FFF2-40B4-BE49-F238E27FC236}">
                <a16:creationId xmlns:a16="http://schemas.microsoft.com/office/drawing/2014/main" id="{8FA05E4D-C642-45DF-8622-458814BD0C92}"/>
              </a:ext>
            </a:extLst>
          </p:cNvPr>
          <p:cNvGrpSpPr/>
          <p:nvPr/>
        </p:nvGrpSpPr>
        <p:grpSpPr>
          <a:xfrm>
            <a:off x="6514370" y="5253321"/>
            <a:ext cx="2020842" cy="863358"/>
            <a:chOff x="803640" y="3362835"/>
            <a:chExt cx="2059657" cy="863358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25BE78E0-627B-45E6-B825-D9120F767A70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B09A7D1C-63A7-4D6C-8BE1-31CF61ECF84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3" name="Rectangle: Rounded Corners 41">
            <a:extLst>
              <a:ext uri="{FF2B5EF4-FFF2-40B4-BE49-F238E27FC236}">
                <a16:creationId xmlns:a16="http://schemas.microsoft.com/office/drawing/2014/main" id="{0CABDBB0-E994-4B83-AFE0-0FE4929112BD}"/>
              </a:ext>
            </a:extLst>
          </p:cNvPr>
          <p:cNvSpPr/>
          <p:nvPr/>
        </p:nvSpPr>
        <p:spPr>
          <a:xfrm>
            <a:off x="10137885" y="4576340"/>
            <a:ext cx="509349" cy="50934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4" name="Rectangle: Rounded Corners 42">
            <a:extLst>
              <a:ext uri="{FF2B5EF4-FFF2-40B4-BE49-F238E27FC236}">
                <a16:creationId xmlns:a16="http://schemas.microsoft.com/office/drawing/2014/main" id="{B5E55AD7-5BCE-422C-9CA4-5D20DBC5B939}"/>
              </a:ext>
            </a:extLst>
          </p:cNvPr>
          <p:cNvSpPr/>
          <p:nvPr/>
        </p:nvSpPr>
        <p:spPr>
          <a:xfrm>
            <a:off x="7313142" y="4600451"/>
            <a:ext cx="509349" cy="509349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05" name="Group 43">
            <a:extLst>
              <a:ext uri="{FF2B5EF4-FFF2-40B4-BE49-F238E27FC236}">
                <a16:creationId xmlns:a16="http://schemas.microsoft.com/office/drawing/2014/main" id="{622A553F-FE62-492E-8AF2-C9A8B8187956}"/>
              </a:ext>
            </a:extLst>
          </p:cNvPr>
          <p:cNvGrpSpPr/>
          <p:nvPr/>
        </p:nvGrpSpPr>
        <p:grpSpPr>
          <a:xfrm>
            <a:off x="9380177" y="5253321"/>
            <a:ext cx="2020842" cy="863358"/>
            <a:chOff x="803640" y="3362835"/>
            <a:chExt cx="2059657" cy="863358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39F35D2A-0A3A-4919-A34D-4C688A2ADE34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76A3BAD3-D7B4-4E06-A382-A9635E7EDECB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8" name="Oval 7">
            <a:extLst>
              <a:ext uri="{FF2B5EF4-FFF2-40B4-BE49-F238E27FC236}">
                <a16:creationId xmlns:a16="http://schemas.microsoft.com/office/drawing/2014/main" id="{122AC13D-8B39-485B-B059-342708D4234B}"/>
              </a:ext>
            </a:extLst>
          </p:cNvPr>
          <p:cNvSpPr/>
          <p:nvPr/>
        </p:nvSpPr>
        <p:spPr>
          <a:xfrm>
            <a:off x="10303284" y="4674836"/>
            <a:ext cx="228752" cy="300480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9" name="Rounded Rectangle 1">
            <a:extLst>
              <a:ext uri="{FF2B5EF4-FFF2-40B4-BE49-F238E27FC236}">
                <a16:creationId xmlns:a16="http://schemas.microsoft.com/office/drawing/2014/main" id="{D77C4ABE-3EA6-4594-859C-943829081322}"/>
              </a:ext>
            </a:extLst>
          </p:cNvPr>
          <p:cNvSpPr>
            <a:spLocks noChangeAspect="1"/>
          </p:cNvSpPr>
          <p:nvPr/>
        </p:nvSpPr>
        <p:spPr>
          <a:xfrm>
            <a:off x="7448051" y="4734931"/>
            <a:ext cx="239509" cy="240389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146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2022-10-27T07:44:19Z</dcterms:modified>
</cp:coreProperties>
</file>