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4" name="Group 7">
            <a:extLst>
              <a:ext uri="{FF2B5EF4-FFF2-40B4-BE49-F238E27FC236}">
                <a16:creationId xmlns:a16="http://schemas.microsoft.com/office/drawing/2014/main" id="{EFDCD51C-7588-40A2-9A89-5BB62AC24665}"/>
              </a:ext>
            </a:extLst>
          </p:cNvPr>
          <p:cNvGrpSpPr/>
          <p:nvPr/>
        </p:nvGrpSpPr>
        <p:grpSpPr>
          <a:xfrm flipH="1">
            <a:off x="1099270" y="1982623"/>
            <a:ext cx="2046368" cy="2394575"/>
            <a:chOff x="3025302" y="2752841"/>
            <a:chExt cx="1225617" cy="2419117"/>
          </a:xfrm>
        </p:grpSpPr>
        <p:sp>
          <p:nvSpPr>
            <p:cNvPr id="75" name="Diamond 8">
              <a:extLst>
                <a:ext uri="{FF2B5EF4-FFF2-40B4-BE49-F238E27FC236}">
                  <a16:creationId xmlns:a16="http://schemas.microsoft.com/office/drawing/2014/main" id="{BE1632C1-E9AF-4EA0-A16A-FC4CECE19EDE}"/>
                </a:ext>
              </a:extLst>
            </p:cNvPr>
            <p:cNvSpPr/>
            <p:nvPr/>
          </p:nvSpPr>
          <p:spPr>
            <a:xfrm>
              <a:off x="3025302" y="2752841"/>
              <a:ext cx="817123" cy="2419117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Isosceles Triangle 9">
              <a:extLst>
                <a:ext uri="{FF2B5EF4-FFF2-40B4-BE49-F238E27FC236}">
                  <a16:creationId xmlns:a16="http://schemas.microsoft.com/office/drawing/2014/main" id="{E3F8345D-88C9-4E4A-9C74-F011E45708D5}"/>
                </a:ext>
              </a:extLst>
            </p:cNvPr>
            <p:cNvSpPr/>
            <p:nvPr/>
          </p:nvSpPr>
          <p:spPr>
            <a:xfrm rot="10800000">
              <a:off x="3433795" y="2756038"/>
              <a:ext cx="817124" cy="1209559"/>
            </a:xfrm>
            <a:prstGeom prst="triangle">
              <a:avLst>
                <a:gd name="adj" fmla="val 50332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Isosceles Triangle 10">
              <a:extLst>
                <a:ext uri="{FF2B5EF4-FFF2-40B4-BE49-F238E27FC236}">
                  <a16:creationId xmlns:a16="http://schemas.microsoft.com/office/drawing/2014/main" id="{D3B96074-6060-4E7A-95B4-6E6957D9529B}"/>
                </a:ext>
              </a:extLst>
            </p:cNvPr>
            <p:cNvSpPr/>
            <p:nvPr/>
          </p:nvSpPr>
          <p:spPr>
            <a:xfrm>
              <a:off x="3425249" y="3962399"/>
              <a:ext cx="817124" cy="1209559"/>
            </a:xfrm>
            <a:prstGeom prst="triangle">
              <a:avLst>
                <a:gd name="adj" fmla="val 5033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18">
            <a:extLst>
              <a:ext uri="{FF2B5EF4-FFF2-40B4-BE49-F238E27FC236}">
                <a16:creationId xmlns:a16="http://schemas.microsoft.com/office/drawing/2014/main" id="{25FA54E0-FE10-4A49-AE9C-BA54303201D9}"/>
              </a:ext>
            </a:extLst>
          </p:cNvPr>
          <p:cNvGrpSpPr/>
          <p:nvPr/>
        </p:nvGrpSpPr>
        <p:grpSpPr>
          <a:xfrm flipH="1">
            <a:off x="3748203" y="1982623"/>
            <a:ext cx="2046368" cy="2394575"/>
            <a:chOff x="3025302" y="2752841"/>
            <a:chExt cx="1225617" cy="2419117"/>
          </a:xfrm>
        </p:grpSpPr>
        <p:sp>
          <p:nvSpPr>
            <p:cNvPr id="79" name="Diamond 19">
              <a:extLst>
                <a:ext uri="{FF2B5EF4-FFF2-40B4-BE49-F238E27FC236}">
                  <a16:creationId xmlns:a16="http://schemas.microsoft.com/office/drawing/2014/main" id="{C636F2BA-2055-4E43-8587-C0F723A1B1AC}"/>
                </a:ext>
              </a:extLst>
            </p:cNvPr>
            <p:cNvSpPr/>
            <p:nvPr/>
          </p:nvSpPr>
          <p:spPr>
            <a:xfrm>
              <a:off x="3025302" y="2752841"/>
              <a:ext cx="817123" cy="2419117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Isosceles Triangle 20">
              <a:extLst>
                <a:ext uri="{FF2B5EF4-FFF2-40B4-BE49-F238E27FC236}">
                  <a16:creationId xmlns:a16="http://schemas.microsoft.com/office/drawing/2014/main" id="{CE3D3BC9-A7F5-4912-A691-78BDBA4E3691}"/>
                </a:ext>
              </a:extLst>
            </p:cNvPr>
            <p:cNvSpPr/>
            <p:nvPr/>
          </p:nvSpPr>
          <p:spPr>
            <a:xfrm rot="10800000">
              <a:off x="3433795" y="2756038"/>
              <a:ext cx="817124" cy="1209559"/>
            </a:xfrm>
            <a:prstGeom prst="triangle">
              <a:avLst>
                <a:gd name="adj" fmla="val 50332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Isosceles Triangle 21">
              <a:extLst>
                <a:ext uri="{FF2B5EF4-FFF2-40B4-BE49-F238E27FC236}">
                  <a16:creationId xmlns:a16="http://schemas.microsoft.com/office/drawing/2014/main" id="{DBFD4BD6-F9C2-4D4F-BEEB-5004F5DEC6F9}"/>
                </a:ext>
              </a:extLst>
            </p:cNvPr>
            <p:cNvSpPr/>
            <p:nvPr/>
          </p:nvSpPr>
          <p:spPr>
            <a:xfrm>
              <a:off x="3425249" y="3962399"/>
              <a:ext cx="817124" cy="1209559"/>
            </a:xfrm>
            <a:prstGeom prst="triangle">
              <a:avLst>
                <a:gd name="adj" fmla="val 50332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22">
            <a:extLst>
              <a:ext uri="{FF2B5EF4-FFF2-40B4-BE49-F238E27FC236}">
                <a16:creationId xmlns:a16="http://schemas.microsoft.com/office/drawing/2014/main" id="{A3D72807-4AEC-4403-A4A2-3076AD6D6662}"/>
              </a:ext>
            </a:extLst>
          </p:cNvPr>
          <p:cNvGrpSpPr/>
          <p:nvPr/>
        </p:nvGrpSpPr>
        <p:grpSpPr>
          <a:xfrm flipH="1">
            <a:off x="6397136" y="1982623"/>
            <a:ext cx="2046368" cy="2394575"/>
            <a:chOff x="3025302" y="2752841"/>
            <a:chExt cx="1225617" cy="2419117"/>
          </a:xfrm>
        </p:grpSpPr>
        <p:sp>
          <p:nvSpPr>
            <p:cNvPr id="83" name="Diamond 23">
              <a:extLst>
                <a:ext uri="{FF2B5EF4-FFF2-40B4-BE49-F238E27FC236}">
                  <a16:creationId xmlns:a16="http://schemas.microsoft.com/office/drawing/2014/main" id="{A76F61BE-F864-44C6-83F8-6B7E905AF974}"/>
                </a:ext>
              </a:extLst>
            </p:cNvPr>
            <p:cNvSpPr/>
            <p:nvPr/>
          </p:nvSpPr>
          <p:spPr>
            <a:xfrm>
              <a:off x="3025302" y="2752841"/>
              <a:ext cx="817123" cy="2419117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Isosceles Triangle 24">
              <a:extLst>
                <a:ext uri="{FF2B5EF4-FFF2-40B4-BE49-F238E27FC236}">
                  <a16:creationId xmlns:a16="http://schemas.microsoft.com/office/drawing/2014/main" id="{F491994C-954C-44C3-9ED0-CC5B9F3D6790}"/>
                </a:ext>
              </a:extLst>
            </p:cNvPr>
            <p:cNvSpPr/>
            <p:nvPr/>
          </p:nvSpPr>
          <p:spPr>
            <a:xfrm rot="10800000">
              <a:off x="3433795" y="2756038"/>
              <a:ext cx="817124" cy="1209559"/>
            </a:xfrm>
            <a:prstGeom prst="triangle">
              <a:avLst>
                <a:gd name="adj" fmla="val 50332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Isosceles Triangle 25">
              <a:extLst>
                <a:ext uri="{FF2B5EF4-FFF2-40B4-BE49-F238E27FC236}">
                  <a16:creationId xmlns:a16="http://schemas.microsoft.com/office/drawing/2014/main" id="{1384B486-63AE-4475-813E-64C09289D40D}"/>
                </a:ext>
              </a:extLst>
            </p:cNvPr>
            <p:cNvSpPr/>
            <p:nvPr/>
          </p:nvSpPr>
          <p:spPr>
            <a:xfrm>
              <a:off x="3425249" y="3962399"/>
              <a:ext cx="817124" cy="1209559"/>
            </a:xfrm>
            <a:prstGeom prst="triangle">
              <a:avLst>
                <a:gd name="adj" fmla="val 50332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26">
            <a:extLst>
              <a:ext uri="{FF2B5EF4-FFF2-40B4-BE49-F238E27FC236}">
                <a16:creationId xmlns:a16="http://schemas.microsoft.com/office/drawing/2014/main" id="{E9ECCBBC-DCE8-4777-A472-A3A012F216E8}"/>
              </a:ext>
            </a:extLst>
          </p:cNvPr>
          <p:cNvGrpSpPr/>
          <p:nvPr/>
        </p:nvGrpSpPr>
        <p:grpSpPr>
          <a:xfrm flipH="1">
            <a:off x="9046070" y="1982623"/>
            <a:ext cx="2046368" cy="2394575"/>
            <a:chOff x="3025302" y="2752841"/>
            <a:chExt cx="1225617" cy="2419117"/>
          </a:xfrm>
        </p:grpSpPr>
        <p:sp>
          <p:nvSpPr>
            <p:cNvPr id="87" name="Diamond 27">
              <a:extLst>
                <a:ext uri="{FF2B5EF4-FFF2-40B4-BE49-F238E27FC236}">
                  <a16:creationId xmlns:a16="http://schemas.microsoft.com/office/drawing/2014/main" id="{74C1AFC5-BFA8-465A-A3D1-C318271F0C46}"/>
                </a:ext>
              </a:extLst>
            </p:cNvPr>
            <p:cNvSpPr/>
            <p:nvPr/>
          </p:nvSpPr>
          <p:spPr>
            <a:xfrm>
              <a:off x="3025302" y="2752841"/>
              <a:ext cx="817123" cy="2419117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Isosceles Triangle 28">
              <a:extLst>
                <a:ext uri="{FF2B5EF4-FFF2-40B4-BE49-F238E27FC236}">
                  <a16:creationId xmlns:a16="http://schemas.microsoft.com/office/drawing/2014/main" id="{EB482D15-626C-4AB6-B5B7-7CD9FE7A6656}"/>
                </a:ext>
              </a:extLst>
            </p:cNvPr>
            <p:cNvSpPr/>
            <p:nvPr/>
          </p:nvSpPr>
          <p:spPr>
            <a:xfrm rot="10800000">
              <a:off x="3433795" y="2756038"/>
              <a:ext cx="817124" cy="1209559"/>
            </a:xfrm>
            <a:prstGeom prst="triangle">
              <a:avLst>
                <a:gd name="adj" fmla="val 50332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Isosceles Triangle 29">
              <a:extLst>
                <a:ext uri="{FF2B5EF4-FFF2-40B4-BE49-F238E27FC236}">
                  <a16:creationId xmlns:a16="http://schemas.microsoft.com/office/drawing/2014/main" id="{E6EB23D4-53CD-4150-9116-94308A66D56E}"/>
                </a:ext>
              </a:extLst>
            </p:cNvPr>
            <p:cNvSpPr/>
            <p:nvPr/>
          </p:nvSpPr>
          <p:spPr>
            <a:xfrm>
              <a:off x="3425249" y="3962399"/>
              <a:ext cx="817124" cy="1209559"/>
            </a:xfrm>
            <a:prstGeom prst="triangle">
              <a:avLst>
                <a:gd name="adj" fmla="val 50332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0" name="Isosceles Triangle 51">
            <a:extLst>
              <a:ext uri="{FF2B5EF4-FFF2-40B4-BE49-F238E27FC236}">
                <a16:creationId xmlns:a16="http://schemas.microsoft.com/office/drawing/2014/main" id="{8089176B-A7D3-45D8-B4F8-C164FCD11AC5}"/>
              </a:ext>
            </a:extLst>
          </p:cNvPr>
          <p:cNvSpPr/>
          <p:nvPr/>
        </p:nvSpPr>
        <p:spPr>
          <a:xfrm>
            <a:off x="4313744" y="2253187"/>
            <a:ext cx="339255" cy="24877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1" name="Rounded Rectangle 32">
            <a:extLst>
              <a:ext uri="{FF2B5EF4-FFF2-40B4-BE49-F238E27FC236}">
                <a16:creationId xmlns:a16="http://schemas.microsoft.com/office/drawing/2014/main" id="{A0B0F52A-75E0-4F78-9567-945529A5343D}"/>
              </a:ext>
            </a:extLst>
          </p:cNvPr>
          <p:cNvSpPr/>
          <p:nvPr/>
        </p:nvSpPr>
        <p:spPr>
          <a:xfrm>
            <a:off x="1666224" y="2204395"/>
            <a:ext cx="328654" cy="32865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2" name="Frame 17">
            <a:extLst>
              <a:ext uri="{FF2B5EF4-FFF2-40B4-BE49-F238E27FC236}">
                <a16:creationId xmlns:a16="http://schemas.microsoft.com/office/drawing/2014/main" id="{EF6162B3-6399-4DD6-ACD2-84911F050B71}"/>
              </a:ext>
            </a:extLst>
          </p:cNvPr>
          <p:cNvSpPr/>
          <p:nvPr/>
        </p:nvSpPr>
        <p:spPr>
          <a:xfrm>
            <a:off x="6918616" y="2204395"/>
            <a:ext cx="324375" cy="32437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3" name="자유형 151">
            <a:extLst>
              <a:ext uri="{FF2B5EF4-FFF2-40B4-BE49-F238E27FC236}">
                <a16:creationId xmlns:a16="http://schemas.microsoft.com/office/drawing/2014/main" id="{77618E50-3F5E-4DC1-AF28-7F08BFF3C3C6}"/>
              </a:ext>
            </a:extLst>
          </p:cNvPr>
          <p:cNvSpPr/>
          <p:nvPr/>
        </p:nvSpPr>
        <p:spPr>
          <a:xfrm>
            <a:off x="9558622" y="2185203"/>
            <a:ext cx="338992" cy="355794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4" name="Group 34">
            <a:extLst>
              <a:ext uri="{FF2B5EF4-FFF2-40B4-BE49-F238E27FC236}">
                <a16:creationId xmlns:a16="http://schemas.microsoft.com/office/drawing/2014/main" id="{99D9634A-B441-401F-9A6C-5C946EC92CF1}"/>
              </a:ext>
            </a:extLst>
          </p:cNvPr>
          <p:cNvGrpSpPr/>
          <p:nvPr/>
        </p:nvGrpSpPr>
        <p:grpSpPr>
          <a:xfrm>
            <a:off x="1817909" y="2738780"/>
            <a:ext cx="1288544" cy="863315"/>
            <a:chOff x="3233964" y="1954419"/>
            <a:chExt cx="1410044" cy="863315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03E4C022-08B8-4A64-8CE9-BCD61589CD6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A48CAEF7-E2BF-4144-9F4C-08554BFF47E4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37">
            <a:extLst>
              <a:ext uri="{FF2B5EF4-FFF2-40B4-BE49-F238E27FC236}">
                <a16:creationId xmlns:a16="http://schemas.microsoft.com/office/drawing/2014/main" id="{3D746CFE-8F68-4D45-9C4E-01C93AE672AB}"/>
              </a:ext>
            </a:extLst>
          </p:cNvPr>
          <p:cNvGrpSpPr/>
          <p:nvPr/>
        </p:nvGrpSpPr>
        <p:grpSpPr>
          <a:xfrm>
            <a:off x="4466583" y="2738780"/>
            <a:ext cx="1288544" cy="863315"/>
            <a:chOff x="3233964" y="1954419"/>
            <a:chExt cx="1410044" cy="863315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90C2460C-50DB-4634-8D70-AD5E472781D2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A87508F9-2A41-4190-B3FD-FDA711F718D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40">
            <a:extLst>
              <a:ext uri="{FF2B5EF4-FFF2-40B4-BE49-F238E27FC236}">
                <a16:creationId xmlns:a16="http://schemas.microsoft.com/office/drawing/2014/main" id="{76191426-25F7-4CC4-A9C8-E338220FC17F}"/>
              </a:ext>
            </a:extLst>
          </p:cNvPr>
          <p:cNvGrpSpPr/>
          <p:nvPr/>
        </p:nvGrpSpPr>
        <p:grpSpPr>
          <a:xfrm>
            <a:off x="7115257" y="2738780"/>
            <a:ext cx="1288544" cy="863315"/>
            <a:chOff x="3233964" y="1954419"/>
            <a:chExt cx="1410044" cy="863315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68C2C724-78A6-4C20-9A46-16E1E3F882F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A8BDC143-AC65-40E9-8891-4265FCD01020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45">
            <a:extLst>
              <a:ext uri="{FF2B5EF4-FFF2-40B4-BE49-F238E27FC236}">
                <a16:creationId xmlns:a16="http://schemas.microsoft.com/office/drawing/2014/main" id="{04B0F840-345D-4442-B62A-E251676EDB95}"/>
              </a:ext>
            </a:extLst>
          </p:cNvPr>
          <p:cNvGrpSpPr/>
          <p:nvPr/>
        </p:nvGrpSpPr>
        <p:grpSpPr>
          <a:xfrm>
            <a:off x="9763930" y="2738780"/>
            <a:ext cx="1288544" cy="863315"/>
            <a:chOff x="3233964" y="1954419"/>
            <a:chExt cx="1410044" cy="863315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6A7C3353-6414-40FA-B3F2-A405FA593FD8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32276B1A-FEA7-4F4C-BE91-FCC2E972B12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6" name="TextBox 105">
            <a:extLst>
              <a:ext uri="{FF2B5EF4-FFF2-40B4-BE49-F238E27FC236}">
                <a16:creationId xmlns:a16="http://schemas.microsoft.com/office/drawing/2014/main" id="{94553863-0253-48D7-AA32-CE57384E8DC4}"/>
              </a:ext>
            </a:extLst>
          </p:cNvPr>
          <p:cNvSpPr txBox="1"/>
          <p:nvPr/>
        </p:nvSpPr>
        <p:spPr>
          <a:xfrm>
            <a:off x="1325286" y="3766226"/>
            <a:ext cx="9408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bg1"/>
                </a:solidFill>
              </a:rPr>
              <a:t>30%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9C6D2FE-BA24-4917-8333-CAD4EF7D3EF5}"/>
              </a:ext>
            </a:extLst>
          </p:cNvPr>
          <p:cNvSpPr txBox="1"/>
          <p:nvPr/>
        </p:nvSpPr>
        <p:spPr>
          <a:xfrm>
            <a:off x="3984264" y="3766226"/>
            <a:ext cx="9408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bg1"/>
                </a:solidFill>
              </a:rPr>
              <a:t>15%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C6FC1AC-6D80-4737-9027-287DF2BAEB2A}"/>
              </a:ext>
            </a:extLst>
          </p:cNvPr>
          <p:cNvSpPr txBox="1"/>
          <p:nvPr/>
        </p:nvSpPr>
        <p:spPr>
          <a:xfrm>
            <a:off x="6643242" y="3766226"/>
            <a:ext cx="9408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bg1"/>
                </a:solidFill>
              </a:rPr>
              <a:t>20%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503AE43-E1D0-4B76-AB91-01DC5FD5A7FB}"/>
              </a:ext>
            </a:extLst>
          </p:cNvPr>
          <p:cNvSpPr txBox="1"/>
          <p:nvPr/>
        </p:nvSpPr>
        <p:spPr>
          <a:xfrm>
            <a:off x="9302220" y="3766226"/>
            <a:ext cx="9408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bg1"/>
                </a:solidFill>
              </a:rPr>
              <a:t>25%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grpSp>
        <p:nvGrpSpPr>
          <p:cNvPr id="110" name="Group 52">
            <a:extLst>
              <a:ext uri="{FF2B5EF4-FFF2-40B4-BE49-F238E27FC236}">
                <a16:creationId xmlns:a16="http://schemas.microsoft.com/office/drawing/2014/main" id="{6CD3DEE9-78DD-4899-84E0-5D6723A55444}"/>
              </a:ext>
            </a:extLst>
          </p:cNvPr>
          <p:cNvGrpSpPr/>
          <p:nvPr/>
        </p:nvGrpSpPr>
        <p:grpSpPr>
          <a:xfrm>
            <a:off x="880217" y="4796217"/>
            <a:ext cx="2484476" cy="1292663"/>
            <a:chOff x="6210997" y="1433695"/>
            <a:chExt cx="1457348" cy="919631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1FBEDA3B-D3E1-4CF8-848C-6FE4F09E6E93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3ABCE326-C4DB-4CD8-BBB2-F066A58E8B46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3" name="Group 55">
            <a:extLst>
              <a:ext uri="{FF2B5EF4-FFF2-40B4-BE49-F238E27FC236}">
                <a16:creationId xmlns:a16="http://schemas.microsoft.com/office/drawing/2014/main" id="{2EC28F23-69D3-42AD-9AAF-5D65CDF8DD10}"/>
              </a:ext>
            </a:extLst>
          </p:cNvPr>
          <p:cNvGrpSpPr/>
          <p:nvPr/>
        </p:nvGrpSpPr>
        <p:grpSpPr>
          <a:xfrm>
            <a:off x="3529150" y="4796217"/>
            <a:ext cx="2484476" cy="1292663"/>
            <a:chOff x="6210997" y="1433695"/>
            <a:chExt cx="1457348" cy="919631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4CAF3D0-BBA8-4489-8416-61235A68F50C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9570D42B-5FE2-4B13-8B59-88AA604F9B21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6" name="Group 64">
            <a:extLst>
              <a:ext uri="{FF2B5EF4-FFF2-40B4-BE49-F238E27FC236}">
                <a16:creationId xmlns:a16="http://schemas.microsoft.com/office/drawing/2014/main" id="{165C3B8F-6A13-4CFA-A0FA-86E116840E78}"/>
              </a:ext>
            </a:extLst>
          </p:cNvPr>
          <p:cNvGrpSpPr/>
          <p:nvPr/>
        </p:nvGrpSpPr>
        <p:grpSpPr>
          <a:xfrm>
            <a:off x="6178083" y="4796217"/>
            <a:ext cx="2484476" cy="1292663"/>
            <a:chOff x="6210997" y="1433695"/>
            <a:chExt cx="1457348" cy="919631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D8356A55-CBAB-428B-98C8-8D697BB95EDC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D6F8FA01-394B-4553-A5EB-4461DE18FC16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9" name="Group 67">
            <a:extLst>
              <a:ext uri="{FF2B5EF4-FFF2-40B4-BE49-F238E27FC236}">
                <a16:creationId xmlns:a16="http://schemas.microsoft.com/office/drawing/2014/main" id="{71E9A544-AF21-4F61-A311-2DB9CC9E9D53}"/>
              </a:ext>
            </a:extLst>
          </p:cNvPr>
          <p:cNvGrpSpPr/>
          <p:nvPr/>
        </p:nvGrpSpPr>
        <p:grpSpPr>
          <a:xfrm>
            <a:off x="8827017" y="4796217"/>
            <a:ext cx="2484476" cy="1292663"/>
            <a:chOff x="6210997" y="1433695"/>
            <a:chExt cx="1457348" cy="919631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4EC51012-F2F8-436E-9D94-9EE2D602CCDE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AA2F83D8-A0D0-4D0D-A00F-0D1CC0AF2057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D807"/>
      </a:accent1>
      <a:accent2>
        <a:srgbClr val="F38843"/>
      </a:accent2>
      <a:accent3>
        <a:srgbClr val="FF3F85"/>
      </a:accent3>
      <a:accent4>
        <a:srgbClr val="A70BF2"/>
      </a:accent4>
      <a:accent5>
        <a:srgbClr val="530579"/>
      </a:accent5>
      <a:accent6>
        <a:srgbClr val="29023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164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2022-10-27T04:46:48Z</dcterms:modified>
</cp:coreProperties>
</file>