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9" name="그룹 38">
            <a:extLst>
              <a:ext uri="{FF2B5EF4-FFF2-40B4-BE49-F238E27FC236}">
                <a16:creationId xmlns:a16="http://schemas.microsoft.com/office/drawing/2014/main" id="{B674A1F5-F63C-4089-BC37-07FEBDC030D3}"/>
              </a:ext>
            </a:extLst>
          </p:cNvPr>
          <p:cNvGrpSpPr/>
          <p:nvPr/>
        </p:nvGrpSpPr>
        <p:grpSpPr>
          <a:xfrm>
            <a:off x="3106220" y="2120484"/>
            <a:ext cx="5988106" cy="3267728"/>
            <a:chOff x="1996603" y="2120484"/>
            <a:chExt cx="5988106" cy="3267728"/>
          </a:xfrm>
        </p:grpSpPr>
        <p:sp>
          <p:nvSpPr>
            <p:cNvPr id="40" name="Freeform: Shape 259">
              <a:extLst>
                <a:ext uri="{FF2B5EF4-FFF2-40B4-BE49-F238E27FC236}">
                  <a16:creationId xmlns:a16="http://schemas.microsoft.com/office/drawing/2014/main" id="{D9F5708F-D1D0-451E-9DF5-6865766DF2D9}"/>
                </a:ext>
              </a:extLst>
            </p:cNvPr>
            <p:cNvSpPr/>
            <p:nvPr/>
          </p:nvSpPr>
          <p:spPr>
            <a:xfrm>
              <a:off x="1996603" y="2120484"/>
              <a:ext cx="2998326" cy="2245184"/>
            </a:xfrm>
            <a:custGeom>
              <a:avLst/>
              <a:gdLst>
                <a:gd name="connsiteX0" fmla="*/ 278192 w 828793"/>
                <a:gd name="connsiteY0" fmla="*/ 120359 h 620609"/>
                <a:gd name="connsiteX1" fmla="*/ 121671 w 828793"/>
                <a:gd name="connsiteY1" fmla="*/ 266922 h 620609"/>
                <a:gd name="connsiteX2" fmla="*/ 83836 w 828793"/>
                <a:gd name="connsiteY2" fmla="*/ 302369 h 620609"/>
                <a:gd name="connsiteX3" fmla="*/ 82641 w 828793"/>
                <a:gd name="connsiteY3" fmla="*/ 317901 h 620609"/>
                <a:gd name="connsiteX4" fmla="*/ 271819 w 828793"/>
                <a:gd name="connsiteY4" fmla="*/ 494335 h 620609"/>
                <a:gd name="connsiteX5" fmla="*/ 277793 w 828793"/>
                <a:gd name="connsiteY5" fmla="*/ 495928 h 620609"/>
                <a:gd name="connsiteX6" fmla="*/ 277793 w 828793"/>
                <a:gd name="connsiteY6" fmla="*/ 438577 h 620609"/>
                <a:gd name="connsiteX7" fmla="*/ 293326 w 828793"/>
                <a:gd name="connsiteY7" fmla="*/ 422248 h 620609"/>
                <a:gd name="connsiteX8" fmla="*/ 813069 w 828793"/>
                <a:gd name="connsiteY8" fmla="*/ 422248 h 620609"/>
                <a:gd name="connsiteX9" fmla="*/ 828601 w 828793"/>
                <a:gd name="connsiteY9" fmla="*/ 438577 h 620609"/>
                <a:gd name="connsiteX10" fmla="*/ 784791 w 828793"/>
                <a:gd name="connsiteY10" fmla="*/ 483980 h 620609"/>
                <a:gd name="connsiteX11" fmla="*/ 360634 w 828793"/>
                <a:gd name="connsiteY11" fmla="*/ 483581 h 620609"/>
                <a:gd name="connsiteX12" fmla="*/ 338331 w 828793"/>
                <a:gd name="connsiteY12" fmla="*/ 505088 h 620609"/>
                <a:gd name="connsiteX13" fmla="*/ 338729 w 828793"/>
                <a:gd name="connsiteY13" fmla="*/ 596690 h 620609"/>
                <a:gd name="connsiteX14" fmla="*/ 329569 w 828793"/>
                <a:gd name="connsiteY14" fmla="*/ 618993 h 620609"/>
                <a:gd name="connsiteX15" fmla="*/ 306867 w 828793"/>
                <a:gd name="connsiteY15" fmla="*/ 611028 h 620609"/>
                <a:gd name="connsiteX16" fmla="*/ 13740 w 828793"/>
                <a:gd name="connsiteY16" fmla="*/ 335823 h 620609"/>
                <a:gd name="connsiteX17" fmla="*/ 13740 w 828793"/>
                <a:gd name="connsiteY17" fmla="*/ 284446 h 620609"/>
                <a:gd name="connsiteX18" fmla="*/ 306867 w 828793"/>
                <a:gd name="connsiteY18" fmla="*/ 9242 h 620609"/>
                <a:gd name="connsiteX19" fmla="*/ 329569 w 828793"/>
                <a:gd name="connsiteY19" fmla="*/ 1674 h 620609"/>
                <a:gd name="connsiteX20" fmla="*/ 338729 w 828793"/>
                <a:gd name="connsiteY20" fmla="*/ 24376 h 620609"/>
                <a:gd name="connsiteX21" fmla="*/ 338331 w 828793"/>
                <a:gd name="connsiteY21" fmla="*/ 117969 h 620609"/>
                <a:gd name="connsiteX22" fmla="*/ 358642 w 828793"/>
                <a:gd name="connsiteY22" fmla="*/ 137485 h 620609"/>
                <a:gd name="connsiteX23" fmla="*/ 802714 w 828793"/>
                <a:gd name="connsiteY23" fmla="*/ 137086 h 620609"/>
                <a:gd name="connsiteX24" fmla="*/ 828203 w 828793"/>
                <a:gd name="connsiteY24" fmla="*/ 162974 h 620609"/>
                <a:gd name="connsiteX25" fmla="*/ 792359 w 828793"/>
                <a:gd name="connsiteY25" fmla="*/ 198022 h 620609"/>
                <a:gd name="connsiteX26" fmla="*/ 298504 w 828793"/>
                <a:gd name="connsiteY26" fmla="*/ 198420 h 620609"/>
                <a:gd name="connsiteX27" fmla="*/ 277395 w 828793"/>
                <a:gd name="connsiteY27" fmla="*/ 177710 h 620609"/>
                <a:gd name="connsiteX28" fmla="*/ 278192 w 828793"/>
                <a:gd name="connsiteY28" fmla="*/ 120359 h 62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828793" h="620609">
                  <a:moveTo>
                    <a:pt x="278192" y="120359"/>
                  </a:moveTo>
                  <a:cubicBezTo>
                    <a:pt x="223230" y="171736"/>
                    <a:pt x="172650" y="219528"/>
                    <a:pt x="121671" y="266922"/>
                  </a:cubicBezTo>
                  <a:cubicBezTo>
                    <a:pt x="108927" y="278871"/>
                    <a:pt x="96581" y="290819"/>
                    <a:pt x="83836" y="302369"/>
                  </a:cubicBezTo>
                  <a:cubicBezTo>
                    <a:pt x="77862" y="307546"/>
                    <a:pt x="75472" y="311529"/>
                    <a:pt x="82641" y="317901"/>
                  </a:cubicBezTo>
                  <a:cubicBezTo>
                    <a:pt x="145966" y="376447"/>
                    <a:pt x="208893" y="435789"/>
                    <a:pt x="271819" y="494335"/>
                  </a:cubicBezTo>
                  <a:cubicBezTo>
                    <a:pt x="272616" y="495131"/>
                    <a:pt x="274209" y="494733"/>
                    <a:pt x="277793" y="495928"/>
                  </a:cubicBezTo>
                  <a:cubicBezTo>
                    <a:pt x="277793" y="476413"/>
                    <a:pt x="278192" y="457296"/>
                    <a:pt x="277793" y="438577"/>
                  </a:cubicBezTo>
                  <a:cubicBezTo>
                    <a:pt x="277395" y="426629"/>
                    <a:pt x="280980" y="422248"/>
                    <a:pt x="293326" y="422248"/>
                  </a:cubicBezTo>
                  <a:cubicBezTo>
                    <a:pt x="466574" y="422646"/>
                    <a:pt x="639821" y="422646"/>
                    <a:pt x="813069" y="422248"/>
                  </a:cubicBezTo>
                  <a:cubicBezTo>
                    <a:pt x="825415" y="422248"/>
                    <a:pt x="828601" y="426629"/>
                    <a:pt x="828601" y="438577"/>
                  </a:cubicBezTo>
                  <a:cubicBezTo>
                    <a:pt x="829398" y="483980"/>
                    <a:pt x="829796" y="483980"/>
                    <a:pt x="784791" y="483980"/>
                  </a:cubicBezTo>
                  <a:cubicBezTo>
                    <a:pt x="643406" y="483980"/>
                    <a:pt x="502020" y="484378"/>
                    <a:pt x="360634" y="483581"/>
                  </a:cubicBezTo>
                  <a:cubicBezTo>
                    <a:pt x="343906" y="483581"/>
                    <a:pt x="337136" y="486768"/>
                    <a:pt x="338331" y="505088"/>
                  </a:cubicBezTo>
                  <a:cubicBezTo>
                    <a:pt x="339924" y="535357"/>
                    <a:pt x="338729" y="566023"/>
                    <a:pt x="338729" y="596690"/>
                  </a:cubicBezTo>
                  <a:cubicBezTo>
                    <a:pt x="338729" y="605452"/>
                    <a:pt x="338729" y="614612"/>
                    <a:pt x="329569" y="618993"/>
                  </a:cubicBezTo>
                  <a:cubicBezTo>
                    <a:pt x="320010" y="623773"/>
                    <a:pt x="313240" y="617002"/>
                    <a:pt x="306867" y="611028"/>
                  </a:cubicBezTo>
                  <a:cubicBezTo>
                    <a:pt x="208893" y="519426"/>
                    <a:pt x="111317" y="427824"/>
                    <a:pt x="13740" y="335823"/>
                  </a:cubicBezTo>
                  <a:cubicBezTo>
                    <a:pt x="-4580" y="318698"/>
                    <a:pt x="-4580" y="301572"/>
                    <a:pt x="13740" y="284446"/>
                  </a:cubicBezTo>
                  <a:cubicBezTo>
                    <a:pt x="111317" y="192446"/>
                    <a:pt x="209291" y="100844"/>
                    <a:pt x="306867" y="9242"/>
                  </a:cubicBezTo>
                  <a:cubicBezTo>
                    <a:pt x="313240" y="3268"/>
                    <a:pt x="320010" y="-3105"/>
                    <a:pt x="329569" y="1674"/>
                  </a:cubicBezTo>
                  <a:cubicBezTo>
                    <a:pt x="338729" y="6454"/>
                    <a:pt x="338729" y="15614"/>
                    <a:pt x="338729" y="24376"/>
                  </a:cubicBezTo>
                  <a:cubicBezTo>
                    <a:pt x="338729" y="55441"/>
                    <a:pt x="339924" y="86904"/>
                    <a:pt x="338331" y="117969"/>
                  </a:cubicBezTo>
                  <a:cubicBezTo>
                    <a:pt x="337534" y="134697"/>
                    <a:pt x="343906" y="137485"/>
                    <a:pt x="358642" y="137485"/>
                  </a:cubicBezTo>
                  <a:cubicBezTo>
                    <a:pt x="506799" y="137086"/>
                    <a:pt x="654557" y="137086"/>
                    <a:pt x="802714" y="137086"/>
                  </a:cubicBezTo>
                  <a:cubicBezTo>
                    <a:pt x="828203" y="137086"/>
                    <a:pt x="828203" y="137086"/>
                    <a:pt x="828203" y="162974"/>
                  </a:cubicBezTo>
                  <a:cubicBezTo>
                    <a:pt x="828203" y="198022"/>
                    <a:pt x="828203" y="198022"/>
                    <a:pt x="792359" y="198022"/>
                  </a:cubicBezTo>
                  <a:cubicBezTo>
                    <a:pt x="627873" y="198022"/>
                    <a:pt x="463387" y="197623"/>
                    <a:pt x="298504" y="198420"/>
                  </a:cubicBezTo>
                  <a:cubicBezTo>
                    <a:pt x="282174" y="198420"/>
                    <a:pt x="275802" y="194437"/>
                    <a:pt x="277395" y="177710"/>
                  </a:cubicBezTo>
                  <a:cubicBezTo>
                    <a:pt x="279387" y="160983"/>
                    <a:pt x="278192" y="143459"/>
                    <a:pt x="278192" y="120359"/>
                  </a:cubicBezTo>
                  <a:close/>
                </a:path>
              </a:pathLst>
            </a:custGeom>
            <a:solidFill>
              <a:schemeClr val="accent1"/>
            </a:solidFill>
            <a:ln w="39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59">
              <a:extLst>
                <a:ext uri="{FF2B5EF4-FFF2-40B4-BE49-F238E27FC236}">
                  <a16:creationId xmlns:a16="http://schemas.microsoft.com/office/drawing/2014/main" id="{A6BB8DB3-1F1F-4C95-81A2-6727699764C6}"/>
                </a:ext>
              </a:extLst>
            </p:cNvPr>
            <p:cNvSpPr/>
            <p:nvPr/>
          </p:nvSpPr>
          <p:spPr>
            <a:xfrm flipH="1">
              <a:off x="4986383" y="3143028"/>
              <a:ext cx="2998326" cy="2245184"/>
            </a:xfrm>
            <a:custGeom>
              <a:avLst/>
              <a:gdLst>
                <a:gd name="connsiteX0" fmla="*/ 278192 w 828793"/>
                <a:gd name="connsiteY0" fmla="*/ 120359 h 620609"/>
                <a:gd name="connsiteX1" fmla="*/ 121671 w 828793"/>
                <a:gd name="connsiteY1" fmla="*/ 266922 h 620609"/>
                <a:gd name="connsiteX2" fmla="*/ 83836 w 828793"/>
                <a:gd name="connsiteY2" fmla="*/ 302369 h 620609"/>
                <a:gd name="connsiteX3" fmla="*/ 82641 w 828793"/>
                <a:gd name="connsiteY3" fmla="*/ 317901 h 620609"/>
                <a:gd name="connsiteX4" fmla="*/ 271819 w 828793"/>
                <a:gd name="connsiteY4" fmla="*/ 494335 h 620609"/>
                <a:gd name="connsiteX5" fmla="*/ 277793 w 828793"/>
                <a:gd name="connsiteY5" fmla="*/ 495928 h 620609"/>
                <a:gd name="connsiteX6" fmla="*/ 277793 w 828793"/>
                <a:gd name="connsiteY6" fmla="*/ 438577 h 620609"/>
                <a:gd name="connsiteX7" fmla="*/ 293326 w 828793"/>
                <a:gd name="connsiteY7" fmla="*/ 422248 h 620609"/>
                <a:gd name="connsiteX8" fmla="*/ 813069 w 828793"/>
                <a:gd name="connsiteY8" fmla="*/ 422248 h 620609"/>
                <a:gd name="connsiteX9" fmla="*/ 828601 w 828793"/>
                <a:gd name="connsiteY9" fmla="*/ 438577 h 620609"/>
                <a:gd name="connsiteX10" fmla="*/ 784791 w 828793"/>
                <a:gd name="connsiteY10" fmla="*/ 483980 h 620609"/>
                <a:gd name="connsiteX11" fmla="*/ 360634 w 828793"/>
                <a:gd name="connsiteY11" fmla="*/ 483581 h 620609"/>
                <a:gd name="connsiteX12" fmla="*/ 338331 w 828793"/>
                <a:gd name="connsiteY12" fmla="*/ 505088 h 620609"/>
                <a:gd name="connsiteX13" fmla="*/ 338729 w 828793"/>
                <a:gd name="connsiteY13" fmla="*/ 596690 h 620609"/>
                <a:gd name="connsiteX14" fmla="*/ 329569 w 828793"/>
                <a:gd name="connsiteY14" fmla="*/ 618993 h 620609"/>
                <a:gd name="connsiteX15" fmla="*/ 306867 w 828793"/>
                <a:gd name="connsiteY15" fmla="*/ 611028 h 620609"/>
                <a:gd name="connsiteX16" fmla="*/ 13740 w 828793"/>
                <a:gd name="connsiteY16" fmla="*/ 335823 h 620609"/>
                <a:gd name="connsiteX17" fmla="*/ 13740 w 828793"/>
                <a:gd name="connsiteY17" fmla="*/ 284446 h 620609"/>
                <a:gd name="connsiteX18" fmla="*/ 306867 w 828793"/>
                <a:gd name="connsiteY18" fmla="*/ 9242 h 620609"/>
                <a:gd name="connsiteX19" fmla="*/ 329569 w 828793"/>
                <a:gd name="connsiteY19" fmla="*/ 1674 h 620609"/>
                <a:gd name="connsiteX20" fmla="*/ 338729 w 828793"/>
                <a:gd name="connsiteY20" fmla="*/ 24376 h 620609"/>
                <a:gd name="connsiteX21" fmla="*/ 338331 w 828793"/>
                <a:gd name="connsiteY21" fmla="*/ 117969 h 620609"/>
                <a:gd name="connsiteX22" fmla="*/ 358642 w 828793"/>
                <a:gd name="connsiteY22" fmla="*/ 137485 h 620609"/>
                <a:gd name="connsiteX23" fmla="*/ 802714 w 828793"/>
                <a:gd name="connsiteY23" fmla="*/ 137086 h 620609"/>
                <a:gd name="connsiteX24" fmla="*/ 828203 w 828793"/>
                <a:gd name="connsiteY24" fmla="*/ 162974 h 620609"/>
                <a:gd name="connsiteX25" fmla="*/ 792359 w 828793"/>
                <a:gd name="connsiteY25" fmla="*/ 198022 h 620609"/>
                <a:gd name="connsiteX26" fmla="*/ 298504 w 828793"/>
                <a:gd name="connsiteY26" fmla="*/ 198420 h 620609"/>
                <a:gd name="connsiteX27" fmla="*/ 277395 w 828793"/>
                <a:gd name="connsiteY27" fmla="*/ 177710 h 620609"/>
                <a:gd name="connsiteX28" fmla="*/ 278192 w 828793"/>
                <a:gd name="connsiteY28" fmla="*/ 120359 h 620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828793" h="620609">
                  <a:moveTo>
                    <a:pt x="278192" y="120359"/>
                  </a:moveTo>
                  <a:cubicBezTo>
                    <a:pt x="223230" y="171736"/>
                    <a:pt x="172650" y="219528"/>
                    <a:pt x="121671" y="266922"/>
                  </a:cubicBezTo>
                  <a:cubicBezTo>
                    <a:pt x="108927" y="278871"/>
                    <a:pt x="96581" y="290819"/>
                    <a:pt x="83836" y="302369"/>
                  </a:cubicBezTo>
                  <a:cubicBezTo>
                    <a:pt x="77862" y="307546"/>
                    <a:pt x="75472" y="311529"/>
                    <a:pt x="82641" y="317901"/>
                  </a:cubicBezTo>
                  <a:cubicBezTo>
                    <a:pt x="145966" y="376447"/>
                    <a:pt x="208893" y="435789"/>
                    <a:pt x="271819" y="494335"/>
                  </a:cubicBezTo>
                  <a:cubicBezTo>
                    <a:pt x="272616" y="495131"/>
                    <a:pt x="274209" y="494733"/>
                    <a:pt x="277793" y="495928"/>
                  </a:cubicBezTo>
                  <a:cubicBezTo>
                    <a:pt x="277793" y="476413"/>
                    <a:pt x="278192" y="457296"/>
                    <a:pt x="277793" y="438577"/>
                  </a:cubicBezTo>
                  <a:cubicBezTo>
                    <a:pt x="277395" y="426629"/>
                    <a:pt x="280980" y="422248"/>
                    <a:pt x="293326" y="422248"/>
                  </a:cubicBezTo>
                  <a:cubicBezTo>
                    <a:pt x="466574" y="422646"/>
                    <a:pt x="639821" y="422646"/>
                    <a:pt x="813069" y="422248"/>
                  </a:cubicBezTo>
                  <a:cubicBezTo>
                    <a:pt x="825415" y="422248"/>
                    <a:pt x="828601" y="426629"/>
                    <a:pt x="828601" y="438577"/>
                  </a:cubicBezTo>
                  <a:cubicBezTo>
                    <a:pt x="829398" y="483980"/>
                    <a:pt x="829796" y="483980"/>
                    <a:pt x="784791" y="483980"/>
                  </a:cubicBezTo>
                  <a:cubicBezTo>
                    <a:pt x="643406" y="483980"/>
                    <a:pt x="502020" y="484378"/>
                    <a:pt x="360634" y="483581"/>
                  </a:cubicBezTo>
                  <a:cubicBezTo>
                    <a:pt x="343906" y="483581"/>
                    <a:pt x="337136" y="486768"/>
                    <a:pt x="338331" y="505088"/>
                  </a:cubicBezTo>
                  <a:cubicBezTo>
                    <a:pt x="339924" y="535357"/>
                    <a:pt x="338729" y="566023"/>
                    <a:pt x="338729" y="596690"/>
                  </a:cubicBezTo>
                  <a:cubicBezTo>
                    <a:pt x="338729" y="605452"/>
                    <a:pt x="338729" y="614612"/>
                    <a:pt x="329569" y="618993"/>
                  </a:cubicBezTo>
                  <a:cubicBezTo>
                    <a:pt x="320010" y="623773"/>
                    <a:pt x="313240" y="617002"/>
                    <a:pt x="306867" y="611028"/>
                  </a:cubicBezTo>
                  <a:cubicBezTo>
                    <a:pt x="208893" y="519426"/>
                    <a:pt x="111317" y="427824"/>
                    <a:pt x="13740" y="335823"/>
                  </a:cubicBezTo>
                  <a:cubicBezTo>
                    <a:pt x="-4580" y="318698"/>
                    <a:pt x="-4580" y="301572"/>
                    <a:pt x="13740" y="284446"/>
                  </a:cubicBezTo>
                  <a:cubicBezTo>
                    <a:pt x="111317" y="192446"/>
                    <a:pt x="209291" y="100844"/>
                    <a:pt x="306867" y="9242"/>
                  </a:cubicBezTo>
                  <a:cubicBezTo>
                    <a:pt x="313240" y="3268"/>
                    <a:pt x="320010" y="-3105"/>
                    <a:pt x="329569" y="1674"/>
                  </a:cubicBezTo>
                  <a:cubicBezTo>
                    <a:pt x="338729" y="6454"/>
                    <a:pt x="338729" y="15614"/>
                    <a:pt x="338729" y="24376"/>
                  </a:cubicBezTo>
                  <a:cubicBezTo>
                    <a:pt x="338729" y="55441"/>
                    <a:pt x="339924" y="86904"/>
                    <a:pt x="338331" y="117969"/>
                  </a:cubicBezTo>
                  <a:cubicBezTo>
                    <a:pt x="337534" y="134697"/>
                    <a:pt x="343906" y="137485"/>
                    <a:pt x="358642" y="137485"/>
                  </a:cubicBezTo>
                  <a:cubicBezTo>
                    <a:pt x="506799" y="137086"/>
                    <a:pt x="654557" y="137086"/>
                    <a:pt x="802714" y="137086"/>
                  </a:cubicBezTo>
                  <a:cubicBezTo>
                    <a:pt x="828203" y="137086"/>
                    <a:pt x="828203" y="137086"/>
                    <a:pt x="828203" y="162974"/>
                  </a:cubicBezTo>
                  <a:cubicBezTo>
                    <a:pt x="828203" y="198022"/>
                    <a:pt x="828203" y="198022"/>
                    <a:pt x="792359" y="198022"/>
                  </a:cubicBezTo>
                  <a:cubicBezTo>
                    <a:pt x="627873" y="198022"/>
                    <a:pt x="463387" y="197623"/>
                    <a:pt x="298504" y="198420"/>
                  </a:cubicBezTo>
                  <a:cubicBezTo>
                    <a:pt x="282174" y="198420"/>
                    <a:pt x="275802" y="194437"/>
                    <a:pt x="277395" y="177710"/>
                  </a:cubicBezTo>
                  <a:cubicBezTo>
                    <a:pt x="279387" y="160983"/>
                    <a:pt x="278192" y="143459"/>
                    <a:pt x="278192" y="120359"/>
                  </a:cubicBezTo>
                  <a:close/>
                </a:path>
              </a:pathLst>
            </a:custGeom>
            <a:solidFill>
              <a:schemeClr val="accent3"/>
            </a:solidFill>
            <a:ln w="39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D66500D3-4098-4D53-A647-71CDD16B810A}"/>
              </a:ext>
            </a:extLst>
          </p:cNvPr>
          <p:cNvSpPr txBox="1"/>
          <p:nvPr/>
        </p:nvSpPr>
        <p:spPr>
          <a:xfrm>
            <a:off x="4221763" y="2919910"/>
            <a:ext cx="1805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16B41A3-6112-47DD-878D-C1B4A72BCD1E}"/>
              </a:ext>
            </a:extLst>
          </p:cNvPr>
          <p:cNvSpPr txBox="1"/>
          <p:nvPr/>
        </p:nvSpPr>
        <p:spPr>
          <a:xfrm>
            <a:off x="6160232" y="3968092"/>
            <a:ext cx="1805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C5AD943-DC6E-4DD6-8DEE-602A72B87CA6}"/>
              </a:ext>
            </a:extLst>
          </p:cNvPr>
          <p:cNvSpPr txBox="1"/>
          <p:nvPr/>
        </p:nvSpPr>
        <p:spPr>
          <a:xfrm>
            <a:off x="412805" y="2735243"/>
            <a:ext cx="2277278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Presentation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Presentation 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Presentation 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Presentation 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Presentation  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9EA1FA5-B99A-4231-950E-16EC25ED3462}"/>
              </a:ext>
            </a:extLst>
          </p:cNvPr>
          <p:cNvSpPr txBox="1"/>
          <p:nvPr/>
        </p:nvSpPr>
        <p:spPr>
          <a:xfrm>
            <a:off x="9501917" y="3783425"/>
            <a:ext cx="2277278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Presentation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Presentation  </a:t>
            </a:r>
          </a:p>
        </p:txBody>
      </p:sp>
      <p:grpSp>
        <p:nvGrpSpPr>
          <p:cNvPr id="46" name="Group 4">
            <a:extLst>
              <a:ext uri="{FF2B5EF4-FFF2-40B4-BE49-F238E27FC236}">
                <a16:creationId xmlns:a16="http://schemas.microsoft.com/office/drawing/2014/main" id="{E6E86941-7000-4A03-9716-80AC015C0FDD}"/>
              </a:ext>
            </a:extLst>
          </p:cNvPr>
          <p:cNvGrpSpPr/>
          <p:nvPr/>
        </p:nvGrpSpPr>
        <p:grpSpPr>
          <a:xfrm>
            <a:off x="1295245" y="4954987"/>
            <a:ext cx="3613404" cy="1211691"/>
            <a:chOff x="323529" y="1777597"/>
            <a:chExt cx="2664296" cy="1211691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7A06B48-A2FA-4CD5-BA6E-78B169645D8C}"/>
                </a:ext>
              </a:extLst>
            </p:cNvPr>
            <p:cNvSpPr txBox="1"/>
            <p:nvPr/>
          </p:nvSpPr>
          <p:spPr>
            <a:xfrm>
              <a:off x="323529" y="1777597"/>
              <a:ext cx="266429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0632A873-B9C1-4472-8737-3D07286E3785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9" name="Group 4">
            <a:extLst>
              <a:ext uri="{FF2B5EF4-FFF2-40B4-BE49-F238E27FC236}">
                <a16:creationId xmlns:a16="http://schemas.microsoft.com/office/drawing/2014/main" id="{ADECE159-4C4E-4579-94D5-64B33ABA0CE0}"/>
              </a:ext>
            </a:extLst>
          </p:cNvPr>
          <p:cNvGrpSpPr/>
          <p:nvPr/>
        </p:nvGrpSpPr>
        <p:grpSpPr>
          <a:xfrm>
            <a:off x="7283351" y="1706817"/>
            <a:ext cx="3613404" cy="1211691"/>
            <a:chOff x="323529" y="1777597"/>
            <a:chExt cx="2664296" cy="1211691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19FFC280-A5E7-46A5-A096-E9EBD1CF318A}"/>
                </a:ext>
              </a:extLst>
            </p:cNvPr>
            <p:cNvSpPr txBox="1"/>
            <p:nvPr/>
          </p:nvSpPr>
          <p:spPr>
            <a:xfrm>
              <a:off x="323529" y="1777597"/>
              <a:ext cx="266429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20F20A7D-B46E-4AAA-8A05-E40224F2F68B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118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13</cp:revision>
  <dcterms:created xsi:type="dcterms:W3CDTF">2018-02-18T19:39:47Z</dcterms:created>
  <dcterms:modified xsi:type="dcterms:W3CDTF">2022-10-24T02:09:16Z</dcterms:modified>
</cp:coreProperties>
</file>