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52" name="그룹 1151">
            <a:extLst>
              <a:ext uri="{FF2B5EF4-FFF2-40B4-BE49-F238E27FC236}">
                <a16:creationId xmlns:a16="http://schemas.microsoft.com/office/drawing/2014/main" id="{E87758C1-82C2-4AD1-AE97-AA05A832ED8F}"/>
              </a:ext>
            </a:extLst>
          </p:cNvPr>
          <p:cNvGrpSpPr/>
          <p:nvPr/>
        </p:nvGrpSpPr>
        <p:grpSpPr>
          <a:xfrm>
            <a:off x="632065" y="2031549"/>
            <a:ext cx="3040128" cy="4143015"/>
            <a:chOff x="809898" y="2069721"/>
            <a:chExt cx="3040128" cy="4143015"/>
          </a:xfrm>
        </p:grpSpPr>
        <p:sp>
          <p:nvSpPr>
            <p:cNvPr id="1153" name="Graphic 3">
              <a:extLst>
                <a:ext uri="{FF2B5EF4-FFF2-40B4-BE49-F238E27FC236}">
                  <a16:creationId xmlns:a16="http://schemas.microsoft.com/office/drawing/2014/main" id="{364313DB-B5E2-4DA9-82C1-F27BD25EF298}"/>
                </a:ext>
              </a:extLst>
            </p:cNvPr>
            <p:cNvSpPr/>
            <p:nvPr/>
          </p:nvSpPr>
          <p:spPr>
            <a:xfrm>
              <a:off x="812875" y="2069721"/>
              <a:ext cx="3037151" cy="4142035"/>
            </a:xfrm>
            <a:custGeom>
              <a:avLst/>
              <a:gdLst>
                <a:gd name="connsiteX0" fmla="*/ 2546379 w 2574308"/>
                <a:gd name="connsiteY0" fmla="*/ 3028665 h 3510814"/>
                <a:gd name="connsiteX1" fmla="*/ 2444996 w 2574308"/>
                <a:gd name="connsiteY1" fmla="*/ 2905614 h 3510814"/>
                <a:gd name="connsiteX2" fmla="*/ 2434205 w 2574308"/>
                <a:gd name="connsiteY2" fmla="*/ 2857229 h 3510814"/>
                <a:gd name="connsiteX3" fmla="*/ 2461531 w 2574308"/>
                <a:gd name="connsiteY3" fmla="*/ 2525408 h 3510814"/>
                <a:gd name="connsiteX4" fmla="*/ 2485549 w 2574308"/>
                <a:gd name="connsiteY4" fmla="*/ 2237534 h 3510814"/>
                <a:gd name="connsiteX5" fmla="*/ 2370156 w 2574308"/>
                <a:gd name="connsiteY5" fmla="*/ 1906061 h 3510814"/>
                <a:gd name="connsiteX6" fmla="*/ 2331953 w 2574308"/>
                <a:gd name="connsiteY6" fmla="*/ 1492003 h 3510814"/>
                <a:gd name="connsiteX7" fmla="*/ 2314722 w 2574308"/>
                <a:gd name="connsiteY7" fmla="*/ 845418 h 3510814"/>
                <a:gd name="connsiteX8" fmla="*/ 1994040 w 2574308"/>
                <a:gd name="connsiteY8" fmla="*/ 264188 h 3510814"/>
                <a:gd name="connsiteX9" fmla="*/ 1051401 w 2574308"/>
                <a:gd name="connsiteY9" fmla="*/ 28180 h 3510814"/>
                <a:gd name="connsiteX10" fmla="*/ 372965 w 2574308"/>
                <a:gd name="connsiteY10" fmla="*/ 556413 h 3510814"/>
                <a:gd name="connsiteX11" fmla="*/ 223111 w 2574308"/>
                <a:gd name="connsiteY11" fmla="*/ 1035217 h 3510814"/>
                <a:gd name="connsiteX12" fmla="*/ 252351 w 2574308"/>
                <a:gd name="connsiteY12" fmla="*/ 1694072 h 3510814"/>
                <a:gd name="connsiteX13" fmla="*/ 125818 w 2574308"/>
                <a:gd name="connsiteY13" fmla="*/ 2123359 h 3510814"/>
                <a:gd name="connsiteX14" fmla="*/ 136435 w 2574308"/>
                <a:gd name="connsiteY14" fmla="*/ 2574228 h 3510814"/>
                <a:gd name="connsiteX15" fmla="*/ 154710 w 2574308"/>
                <a:gd name="connsiteY15" fmla="*/ 2811106 h 3510814"/>
                <a:gd name="connsiteX16" fmla="*/ 131997 w 2574308"/>
                <a:gd name="connsiteY16" fmla="*/ 2903177 h 3510814"/>
                <a:gd name="connsiteX17" fmla="*/ 27917 w 2574308"/>
                <a:gd name="connsiteY17" fmla="*/ 3028665 h 3510814"/>
                <a:gd name="connsiteX18" fmla="*/ 61856 w 2574308"/>
                <a:gd name="connsiteY18" fmla="*/ 3139098 h 3510814"/>
                <a:gd name="connsiteX19" fmla="*/ 61856 w 2574308"/>
                <a:gd name="connsiteY19" fmla="*/ 3139098 h 3510814"/>
                <a:gd name="connsiteX20" fmla="*/ 61856 w 2574308"/>
                <a:gd name="connsiteY20" fmla="*/ 3139098 h 3510814"/>
                <a:gd name="connsiteX21" fmla="*/ 35140 w 2574308"/>
                <a:gd name="connsiteY21" fmla="*/ 3510776 h 3510814"/>
                <a:gd name="connsiteX22" fmla="*/ 2526276 w 2574308"/>
                <a:gd name="connsiteY22" fmla="*/ 3510776 h 3510814"/>
                <a:gd name="connsiteX23" fmla="*/ 2506174 w 2574308"/>
                <a:gd name="connsiteY23" fmla="*/ 3144058 h 3510814"/>
                <a:gd name="connsiteX24" fmla="*/ 2471974 w 2574308"/>
                <a:gd name="connsiteY24" fmla="*/ 3156764 h 3510814"/>
                <a:gd name="connsiteX25" fmla="*/ 2512614 w 2574308"/>
                <a:gd name="connsiteY25" fmla="*/ 3139011 h 3510814"/>
                <a:gd name="connsiteX26" fmla="*/ 2546379 w 2574308"/>
                <a:gd name="connsiteY26" fmla="*/ 3028665 h 35108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574308" h="3510814">
                  <a:moveTo>
                    <a:pt x="2546379" y="3028665"/>
                  </a:moveTo>
                  <a:cubicBezTo>
                    <a:pt x="2518705" y="2982282"/>
                    <a:pt x="2485897" y="2940771"/>
                    <a:pt x="2444996" y="2905614"/>
                  </a:cubicBezTo>
                  <a:cubicBezTo>
                    <a:pt x="2441776" y="2889340"/>
                    <a:pt x="2439166" y="2872893"/>
                    <a:pt x="2434205" y="2857229"/>
                  </a:cubicBezTo>
                  <a:cubicBezTo>
                    <a:pt x="2398264" y="2742793"/>
                    <a:pt x="2404356" y="2633404"/>
                    <a:pt x="2461531" y="2525408"/>
                  </a:cubicBezTo>
                  <a:cubicBezTo>
                    <a:pt x="2509655" y="2434381"/>
                    <a:pt x="2509219" y="2335958"/>
                    <a:pt x="2485549" y="2237534"/>
                  </a:cubicBezTo>
                  <a:cubicBezTo>
                    <a:pt x="2458050" y="2123272"/>
                    <a:pt x="2407228" y="2017016"/>
                    <a:pt x="2370156" y="1906061"/>
                  </a:cubicBezTo>
                  <a:cubicBezTo>
                    <a:pt x="2325078" y="1771088"/>
                    <a:pt x="2303148" y="1633852"/>
                    <a:pt x="2331953" y="1492003"/>
                  </a:cubicBezTo>
                  <a:cubicBezTo>
                    <a:pt x="2376248" y="1220055"/>
                    <a:pt x="2348748" y="966294"/>
                    <a:pt x="2314722" y="845418"/>
                  </a:cubicBezTo>
                  <a:cubicBezTo>
                    <a:pt x="2253196" y="626815"/>
                    <a:pt x="2165825" y="417088"/>
                    <a:pt x="1994040" y="264188"/>
                  </a:cubicBezTo>
                  <a:cubicBezTo>
                    <a:pt x="1724354" y="24264"/>
                    <a:pt x="1403324" y="-46051"/>
                    <a:pt x="1051401" y="28180"/>
                  </a:cubicBezTo>
                  <a:cubicBezTo>
                    <a:pt x="740031" y="93883"/>
                    <a:pt x="511768" y="265841"/>
                    <a:pt x="372965" y="556413"/>
                  </a:cubicBezTo>
                  <a:cubicBezTo>
                    <a:pt x="311440" y="685208"/>
                    <a:pt x="238775" y="866739"/>
                    <a:pt x="223111" y="1035217"/>
                  </a:cubicBezTo>
                  <a:cubicBezTo>
                    <a:pt x="215975" y="1127897"/>
                    <a:pt x="259661" y="1614358"/>
                    <a:pt x="252351" y="1694072"/>
                  </a:cubicBezTo>
                  <a:cubicBezTo>
                    <a:pt x="238775" y="1875777"/>
                    <a:pt x="167764" y="2011447"/>
                    <a:pt x="125818" y="2123359"/>
                  </a:cubicBezTo>
                  <a:cubicBezTo>
                    <a:pt x="68731" y="2275302"/>
                    <a:pt x="53850" y="2424026"/>
                    <a:pt x="136435" y="2574228"/>
                  </a:cubicBezTo>
                  <a:cubicBezTo>
                    <a:pt x="176727" y="2647502"/>
                    <a:pt x="173768" y="2730174"/>
                    <a:pt x="154710" y="2811106"/>
                  </a:cubicBezTo>
                  <a:cubicBezTo>
                    <a:pt x="147487" y="2841913"/>
                    <a:pt x="139568" y="2872545"/>
                    <a:pt x="131997" y="2903177"/>
                  </a:cubicBezTo>
                  <a:cubicBezTo>
                    <a:pt x="89791" y="2938770"/>
                    <a:pt x="56113" y="2981237"/>
                    <a:pt x="27917" y="3028665"/>
                  </a:cubicBezTo>
                  <a:cubicBezTo>
                    <a:pt x="-14638" y="3099937"/>
                    <a:pt x="-12462" y="3108901"/>
                    <a:pt x="61856" y="3139098"/>
                  </a:cubicBezTo>
                  <a:cubicBezTo>
                    <a:pt x="61856" y="3139098"/>
                    <a:pt x="61856" y="3139098"/>
                    <a:pt x="61856" y="3139098"/>
                  </a:cubicBezTo>
                  <a:cubicBezTo>
                    <a:pt x="61856" y="3139098"/>
                    <a:pt x="61856" y="3139098"/>
                    <a:pt x="61856" y="3139098"/>
                  </a:cubicBezTo>
                  <a:cubicBezTo>
                    <a:pt x="30702" y="3261366"/>
                    <a:pt x="36184" y="3386332"/>
                    <a:pt x="35140" y="3510776"/>
                  </a:cubicBezTo>
                  <a:cubicBezTo>
                    <a:pt x="183428" y="3510776"/>
                    <a:pt x="2380773" y="3510863"/>
                    <a:pt x="2526276" y="3510776"/>
                  </a:cubicBezTo>
                  <a:cubicBezTo>
                    <a:pt x="2525667" y="3389291"/>
                    <a:pt x="2530715" y="3264151"/>
                    <a:pt x="2506174" y="3144058"/>
                  </a:cubicBezTo>
                  <a:cubicBezTo>
                    <a:pt x="2494687" y="3147974"/>
                    <a:pt x="2483287" y="3152151"/>
                    <a:pt x="2471974" y="3156764"/>
                  </a:cubicBezTo>
                  <a:cubicBezTo>
                    <a:pt x="2485288" y="3150411"/>
                    <a:pt x="2498777" y="3144406"/>
                    <a:pt x="2512614" y="3139011"/>
                  </a:cubicBezTo>
                  <a:cubicBezTo>
                    <a:pt x="2586758" y="3108814"/>
                    <a:pt x="2588933" y="3099937"/>
                    <a:pt x="2546379" y="3028665"/>
                  </a:cubicBezTo>
                  <a:close/>
                </a:path>
              </a:pathLst>
            </a:custGeom>
            <a:solidFill>
              <a:srgbClr val="FBBEA6"/>
            </a:solidFill>
            <a:ln w="87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4" name="Graphic 3">
              <a:extLst>
                <a:ext uri="{FF2B5EF4-FFF2-40B4-BE49-F238E27FC236}">
                  <a16:creationId xmlns:a16="http://schemas.microsoft.com/office/drawing/2014/main" id="{12029EA9-4970-44C6-BDB9-C32262DB47B5}"/>
                </a:ext>
              </a:extLst>
            </p:cNvPr>
            <p:cNvSpPr/>
            <p:nvPr/>
          </p:nvSpPr>
          <p:spPr>
            <a:xfrm>
              <a:off x="902894" y="2070851"/>
              <a:ext cx="2858047" cy="3435312"/>
            </a:xfrm>
            <a:custGeom>
              <a:avLst/>
              <a:gdLst>
                <a:gd name="connsiteX0" fmla="*/ 2406812 w 2422498"/>
                <a:gd name="connsiteY0" fmla="*/ 2237534 h 2911792"/>
                <a:gd name="connsiteX1" fmla="*/ 2291418 w 2422498"/>
                <a:gd name="connsiteY1" fmla="*/ 1906061 h 2911792"/>
                <a:gd name="connsiteX2" fmla="*/ 2253215 w 2422498"/>
                <a:gd name="connsiteY2" fmla="*/ 1492003 h 2911792"/>
                <a:gd name="connsiteX3" fmla="*/ 2235984 w 2422498"/>
                <a:gd name="connsiteY3" fmla="*/ 845418 h 2911792"/>
                <a:gd name="connsiteX4" fmla="*/ 1915303 w 2422498"/>
                <a:gd name="connsiteY4" fmla="*/ 264188 h 2911792"/>
                <a:gd name="connsiteX5" fmla="*/ 972664 w 2422498"/>
                <a:gd name="connsiteY5" fmla="*/ 28180 h 2911792"/>
                <a:gd name="connsiteX6" fmla="*/ 294228 w 2422498"/>
                <a:gd name="connsiteY6" fmla="*/ 556413 h 2911792"/>
                <a:gd name="connsiteX7" fmla="*/ 144373 w 2422498"/>
                <a:gd name="connsiteY7" fmla="*/ 1035217 h 2911792"/>
                <a:gd name="connsiteX8" fmla="*/ 173613 w 2422498"/>
                <a:gd name="connsiteY8" fmla="*/ 1694072 h 2911792"/>
                <a:gd name="connsiteX9" fmla="*/ 47081 w 2422498"/>
                <a:gd name="connsiteY9" fmla="*/ 2123359 h 2911792"/>
                <a:gd name="connsiteX10" fmla="*/ 57698 w 2422498"/>
                <a:gd name="connsiteY10" fmla="*/ 2574228 h 2911792"/>
                <a:gd name="connsiteX11" fmla="*/ 75973 w 2422498"/>
                <a:gd name="connsiteY11" fmla="*/ 2811106 h 2911792"/>
                <a:gd name="connsiteX12" fmla="*/ 53260 w 2422498"/>
                <a:gd name="connsiteY12" fmla="*/ 2903177 h 2911792"/>
                <a:gd name="connsiteX13" fmla="*/ 95640 w 2422498"/>
                <a:gd name="connsiteY13" fmla="*/ 2886382 h 2911792"/>
                <a:gd name="connsiteX14" fmla="*/ 205812 w 2422498"/>
                <a:gd name="connsiteY14" fmla="*/ 2825552 h 2911792"/>
                <a:gd name="connsiteX15" fmla="*/ 623264 w 2422498"/>
                <a:gd name="connsiteY15" fmla="*/ 2730609 h 2911792"/>
                <a:gd name="connsiteX16" fmla="*/ 892602 w 2422498"/>
                <a:gd name="connsiteY16" fmla="*/ 2561001 h 2911792"/>
                <a:gd name="connsiteX17" fmla="*/ 927673 w 2422498"/>
                <a:gd name="connsiteY17" fmla="*/ 2443432 h 2911792"/>
                <a:gd name="connsiteX18" fmla="*/ 927585 w 2422498"/>
                <a:gd name="connsiteY18" fmla="*/ 2266774 h 2911792"/>
                <a:gd name="connsiteX19" fmla="*/ 892602 w 2422498"/>
                <a:gd name="connsiteY19" fmla="*/ 2221000 h 2911792"/>
                <a:gd name="connsiteX20" fmla="*/ 517095 w 2422498"/>
                <a:gd name="connsiteY20" fmla="*/ 1732971 h 2911792"/>
                <a:gd name="connsiteX21" fmla="*/ 482547 w 2422498"/>
                <a:gd name="connsiteY21" fmla="*/ 1697640 h 2911792"/>
                <a:gd name="connsiteX22" fmla="*/ 369155 w 2422498"/>
                <a:gd name="connsiteY22" fmla="*/ 1558750 h 2911792"/>
                <a:gd name="connsiteX23" fmla="*/ 368285 w 2422498"/>
                <a:gd name="connsiteY23" fmla="*/ 1457542 h 2911792"/>
                <a:gd name="connsiteX24" fmla="*/ 450000 w 2422498"/>
                <a:gd name="connsiteY24" fmla="*/ 1418991 h 2911792"/>
                <a:gd name="connsiteX25" fmla="*/ 514659 w 2422498"/>
                <a:gd name="connsiteY25" fmla="*/ 1408374 h 2911792"/>
                <a:gd name="connsiteX26" fmla="*/ 605250 w 2422498"/>
                <a:gd name="connsiteY26" fmla="*/ 1316825 h 2911792"/>
                <a:gd name="connsiteX27" fmla="*/ 612995 w 2422498"/>
                <a:gd name="connsiteY27" fmla="*/ 1306730 h 2911792"/>
                <a:gd name="connsiteX28" fmla="*/ 747360 w 2422498"/>
                <a:gd name="connsiteY28" fmla="*/ 1235719 h 2911792"/>
                <a:gd name="connsiteX29" fmla="*/ 850657 w 2422498"/>
                <a:gd name="connsiteY29" fmla="*/ 1246249 h 2911792"/>
                <a:gd name="connsiteX30" fmla="*/ 974491 w 2422498"/>
                <a:gd name="connsiteY30" fmla="*/ 1268875 h 2911792"/>
                <a:gd name="connsiteX31" fmla="*/ 1020440 w 2422498"/>
                <a:gd name="connsiteY31" fmla="*/ 1254429 h 2911792"/>
                <a:gd name="connsiteX32" fmla="*/ 997726 w 2422498"/>
                <a:gd name="connsiteY32" fmla="*/ 1211352 h 2911792"/>
                <a:gd name="connsiteX33" fmla="*/ 866321 w 2422498"/>
                <a:gd name="connsiteY33" fmla="*/ 1160618 h 2911792"/>
                <a:gd name="connsiteX34" fmla="*/ 711506 w 2422498"/>
                <a:gd name="connsiteY34" fmla="*/ 1177065 h 2911792"/>
                <a:gd name="connsiteX35" fmla="*/ 803751 w 2422498"/>
                <a:gd name="connsiteY35" fmla="*/ 1007804 h 2911792"/>
                <a:gd name="connsiteX36" fmla="*/ 863623 w 2422498"/>
                <a:gd name="connsiteY36" fmla="*/ 831146 h 2911792"/>
                <a:gd name="connsiteX37" fmla="*/ 889904 w 2422498"/>
                <a:gd name="connsiteY37" fmla="*/ 658144 h 2911792"/>
                <a:gd name="connsiteX38" fmla="*/ 903480 w 2422498"/>
                <a:gd name="connsiteY38" fmla="*/ 687470 h 2911792"/>
                <a:gd name="connsiteX39" fmla="*/ 922016 w 2422498"/>
                <a:gd name="connsiteY39" fmla="*/ 716884 h 2911792"/>
                <a:gd name="connsiteX40" fmla="*/ 1285252 w 2422498"/>
                <a:gd name="connsiteY40" fmla="*/ 930266 h 2911792"/>
                <a:gd name="connsiteX41" fmla="*/ 1575302 w 2422498"/>
                <a:gd name="connsiteY41" fmla="*/ 984221 h 2911792"/>
                <a:gd name="connsiteX42" fmla="*/ 1925571 w 2422498"/>
                <a:gd name="connsiteY42" fmla="*/ 1358509 h 2911792"/>
                <a:gd name="connsiteX43" fmla="*/ 1931315 w 2422498"/>
                <a:gd name="connsiteY43" fmla="*/ 1388358 h 2911792"/>
                <a:gd name="connsiteX44" fmla="*/ 1963079 w 2422498"/>
                <a:gd name="connsiteY44" fmla="*/ 1404284 h 2911792"/>
                <a:gd name="connsiteX45" fmla="*/ 2046012 w 2422498"/>
                <a:gd name="connsiteY45" fmla="*/ 1408983 h 2911792"/>
                <a:gd name="connsiteX46" fmla="*/ 2074034 w 2422498"/>
                <a:gd name="connsiteY46" fmla="*/ 1455888 h 2911792"/>
                <a:gd name="connsiteX47" fmla="*/ 2033829 w 2422498"/>
                <a:gd name="connsiteY47" fmla="*/ 1593038 h 2911792"/>
                <a:gd name="connsiteX48" fmla="*/ 1951069 w 2422498"/>
                <a:gd name="connsiteY48" fmla="*/ 1669096 h 2911792"/>
                <a:gd name="connsiteX49" fmla="*/ 1894417 w 2422498"/>
                <a:gd name="connsiteY49" fmla="*/ 1741761 h 2911792"/>
                <a:gd name="connsiteX50" fmla="*/ 1752221 w 2422498"/>
                <a:gd name="connsiteY50" fmla="*/ 2016059 h 2911792"/>
                <a:gd name="connsiteX51" fmla="*/ 1476182 w 2422498"/>
                <a:gd name="connsiteY51" fmla="*/ 2261814 h 2911792"/>
                <a:gd name="connsiteX52" fmla="*/ 1507511 w 2422498"/>
                <a:gd name="connsiteY52" fmla="*/ 2499562 h 2911792"/>
                <a:gd name="connsiteX53" fmla="*/ 1641962 w 2422498"/>
                <a:gd name="connsiteY53" fmla="*/ 2669867 h 2911792"/>
                <a:gd name="connsiteX54" fmla="*/ 2367564 w 2422498"/>
                <a:gd name="connsiteY54" fmla="*/ 2911793 h 2911792"/>
                <a:gd name="connsiteX55" fmla="*/ 2355555 w 2422498"/>
                <a:gd name="connsiteY55" fmla="*/ 2856968 h 2911792"/>
                <a:gd name="connsiteX56" fmla="*/ 2382880 w 2422498"/>
                <a:gd name="connsiteY56" fmla="*/ 2525147 h 2911792"/>
                <a:gd name="connsiteX57" fmla="*/ 2406812 w 2422498"/>
                <a:gd name="connsiteY57" fmla="*/ 2237534 h 2911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2422498" h="2911792">
                  <a:moveTo>
                    <a:pt x="2406812" y="2237534"/>
                  </a:moveTo>
                  <a:cubicBezTo>
                    <a:pt x="2379312" y="2123272"/>
                    <a:pt x="2328490" y="2017016"/>
                    <a:pt x="2291418" y="1906061"/>
                  </a:cubicBezTo>
                  <a:cubicBezTo>
                    <a:pt x="2246340" y="1771088"/>
                    <a:pt x="2224411" y="1633852"/>
                    <a:pt x="2253215" y="1492003"/>
                  </a:cubicBezTo>
                  <a:cubicBezTo>
                    <a:pt x="2297510" y="1220055"/>
                    <a:pt x="2270011" y="966294"/>
                    <a:pt x="2235984" y="845418"/>
                  </a:cubicBezTo>
                  <a:cubicBezTo>
                    <a:pt x="2174459" y="626815"/>
                    <a:pt x="2087087" y="417088"/>
                    <a:pt x="1915303" y="264188"/>
                  </a:cubicBezTo>
                  <a:cubicBezTo>
                    <a:pt x="1645617" y="24264"/>
                    <a:pt x="1324587" y="-46051"/>
                    <a:pt x="972664" y="28180"/>
                  </a:cubicBezTo>
                  <a:cubicBezTo>
                    <a:pt x="661293" y="93883"/>
                    <a:pt x="433031" y="265841"/>
                    <a:pt x="294228" y="556413"/>
                  </a:cubicBezTo>
                  <a:cubicBezTo>
                    <a:pt x="232702" y="685208"/>
                    <a:pt x="160038" y="866739"/>
                    <a:pt x="144373" y="1035217"/>
                  </a:cubicBezTo>
                  <a:cubicBezTo>
                    <a:pt x="137237" y="1127897"/>
                    <a:pt x="180923" y="1614358"/>
                    <a:pt x="173613" y="1694072"/>
                  </a:cubicBezTo>
                  <a:cubicBezTo>
                    <a:pt x="160038" y="1875777"/>
                    <a:pt x="89027" y="2011447"/>
                    <a:pt x="47081" y="2123359"/>
                  </a:cubicBezTo>
                  <a:cubicBezTo>
                    <a:pt x="-10006" y="2275302"/>
                    <a:pt x="-24888" y="2424025"/>
                    <a:pt x="57698" y="2574228"/>
                  </a:cubicBezTo>
                  <a:cubicBezTo>
                    <a:pt x="97990" y="2647502"/>
                    <a:pt x="95031" y="2730174"/>
                    <a:pt x="75973" y="2811106"/>
                  </a:cubicBezTo>
                  <a:cubicBezTo>
                    <a:pt x="68750" y="2841913"/>
                    <a:pt x="60831" y="2872545"/>
                    <a:pt x="53260" y="2903177"/>
                  </a:cubicBezTo>
                  <a:cubicBezTo>
                    <a:pt x="71796" y="2908747"/>
                    <a:pt x="82761" y="2894475"/>
                    <a:pt x="95640" y="2886382"/>
                  </a:cubicBezTo>
                  <a:cubicBezTo>
                    <a:pt x="131233" y="2864104"/>
                    <a:pt x="167609" y="2843218"/>
                    <a:pt x="205812" y="2825552"/>
                  </a:cubicBezTo>
                  <a:cubicBezTo>
                    <a:pt x="338349" y="2764462"/>
                    <a:pt x="480545" y="2746535"/>
                    <a:pt x="623264" y="2730609"/>
                  </a:cubicBezTo>
                  <a:cubicBezTo>
                    <a:pt x="737874" y="2689621"/>
                    <a:pt x="818197" y="2652810"/>
                    <a:pt x="892602" y="2561001"/>
                  </a:cubicBezTo>
                  <a:cubicBezTo>
                    <a:pt x="909833" y="2539767"/>
                    <a:pt x="929935" y="2473542"/>
                    <a:pt x="927673" y="2443432"/>
                  </a:cubicBezTo>
                  <a:cubicBezTo>
                    <a:pt x="925236" y="2384604"/>
                    <a:pt x="925236" y="2325689"/>
                    <a:pt x="927585" y="2266774"/>
                  </a:cubicBezTo>
                  <a:cubicBezTo>
                    <a:pt x="928630" y="2241798"/>
                    <a:pt x="908527" y="2232922"/>
                    <a:pt x="892602" y="2221000"/>
                  </a:cubicBezTo>
                  <a:cubicBezTo>
                    <a:pt x="721949" y="2093336"/>
                    <a:pt x="570354" y="1950966"/>
                    <a:pt x="517095" y="1732971"/>
                  </a:cubicBezTo>
                  <a:cubicBezTo>
                    <a:pt x="512483" y="1714174"/>
                    <a:pt x="500561" y="1702513"/>
                    <a:pt x="482547" y="1697640"/>
                  </a:cubicBezTo>
                  <a:cubicBezTo>
                    <a:pt x="411188" y="1678495"/>
                    <a:pt x="381252" y="1626107"/>
                    <a:pt x="369155" y="1558750"/>
                  </a:cubicBezTo>
                  <a:cubicBezTo>
                    <a:pt x="363238" y="1525072"/>
                    <a:pt x="361758" y="1505144"/>
                    <a:pt x="368285" y="1457542"/>
                  </a:cubicBezTo>
                  <a:cubicBezTo>
                    <a:pt x="375334" y="1402108"/>
                    <a:pt x="401441" y="1390795"/>
                    <a:pt x="450000" y="1418991"/>
                  </a:cubicBezTo>
                  <a:cubicBezTo>
                    <a:pt x="476629" y="1433088"/>
                    <a:pt x="495252" y="1428389"/>
                    <a:pt x="514659" y="1408374"/>
                  </a:cubicBezTo>
                  <a:cubicBezTo>
                    <a:pt x="544508" y="1377480"/>
                    <a:pt x="575662" y="1347892"/>
                    <a:pt x="605250" y="1316825"/>
                  </a:cubicBezTo>
                  <a:cubicBezTo>
                    <a:pt x="607948" y="1313605"/>
                    <a:pt x="610645" y="1310211"/>
                    <a:pt x="612995" y="1306730"/>
                  </a:cubicBezTo>
                  <a:cubicBezTo>
                    <a:pt x="643454" y="1255995"/>
                    <a:pt x="688967" y="1234675"/>
                    <a:pt x="747360" y="1235719"/>
                  </a:cubicBezTo>
                  <a:cubicBezTo>
                    <a:pt x="782169" y="1236328"/>
                    <a:pt x="816543" y="1237111"/>
                    <a:pt x="850657" y="1246249"/>
                  </a:cubicBezTo>
                  <a:cubicBezTo>
                    <a:pt x="891210" y="1257127"/>
                    <a:pt x="932894" y="1263305"/>
                    <a:pt x="974491" y="1268875"/>
                  </a:cubicBezTo>
                  <a:cubicBezTo>
                    <a:pt x="991374" y="1271137"/>
                    <a:pt x="1012782" y="1274096"/>
                    <a:pt x="1020440" y="1254429"/>
                  </a:cubicBezTo>
                  <a:cubicBezTo>
                    <a:pt x="1027836" y="1235458"/>
                    <a:pt x="1011215" y="1221795"/>
                    <a:pt x="997726" y="1211352"/>
                  </a:cubicBezTo>
                  <a:cubicBezTo>
                    <a:pt x="959175" y="1181590"/>
                    <a:pt x="916185" y="1162880"/>
                    <a:pt x="866321" y="1160618"/>
                  </a:cubicBezTo>
                  <a:cubicBezTo>
                    <a:pt x="815847" y="1158355"/>
                    <a:pt x="766331" y="1165404"/>
                    <a:pt x="711506" y="1177065"/>
                  </a:cubicBezTo>
                  <a:cubicBezTo>
                    <a:pt x="747360" y="1118411"/>
                    <a:pt x="778688" y="1064718"/>
                    <a:pt x="803751" y="1007804"/>
                  </a:cubicBezTo>
                  <a:cubicBezTo>
                    <a:pt x="828901" y="950717"/>
                    <a:pt x="848568" y="891715"/>
                    <a:pt x="863623" y="831146"/>
                  </a:cubicBezTo>
                  <a:cubicBezTo>
                    <a:pt x="877895" y="773450"/>
                    <a:pt x="885292" y="714970"/>
                    <a:pt x="889904" y="658144"/>
                  </a:cubicBezTo>
                  <a:cubicBezTo>
                    <a:pt x="892341" y="667194"/>
                    <a:pt x="897910" y="677289"/>
                    <a:pt x="903480" y="687470"/>
                  </a:cubicBezTo>
                  <a:cubicBezTo>
                    <a:pt x="909049" y="697652"/>
                    <a:pt x="915402" y="707312"/>
                    <a:pt x="922016" y="716884"/>
                  </a:cubicBezTo>
                  <a:cubicBezTo>
                    <a:pt x="1010084" y="844200"/>
                    <a:pt x="1135398" y="909207"/>
                    <a:pt x="1285252" y="930266"/>
                  </a:cubicBezTo>
                  <a:cubicBezTo>
                    <a:pt x="1382806" y="943929"/>
                    <a:pt x="1480359" y="956634"/>
                    <a:pt x="1575302" y="984221"/>
                  </a:cubicBezTo>
                  <a:cubicBezTo>
                    <a:pt x="1766144" y="1039568"/>
                    <a:pt x="1897898" y="1150349"/>
                    <a:pt x="1925571" y="1358509"/>
                  </a:cubicBezTo>
                  <a:cubicBezTo>
                    <a:pt x="1926877" y="1368517"/>
                    <a:pt x="1929053" y="1378438"/>
                    <a:pt x="1931315" y="1388358"/>
                  </a:cubicBezTo>
                  <a:cubicBezTo>
                    <a:pt x="1935492" y="1406633"/>
                    <a:pt x="1946544" y="1413160"/>
                    <a:pt x="1963079" y="1404284"/>
                  </a:cubicBezTo>
                  <a:cubicBezTo>
                    <a:pt x="1992145" y="1388619"/>
                    <a:pt x="2018948" y="1396364"/>
                    <a:pt x="2046012" y="1408983"/>
                  </a:cubicBezTo>
                  <a:cubicBezTo>
                    <a:pt x="2070727" y="1425256"/>
                    <a:pt x="2072554" y="1445185"/>
                    <a:pt x="2074034" y="1455888"/>
                  </a:cubicBezTo>
                  <a:cubicBezTo>
                    <a:pt x="2079603" y="1496702"/>
                    <a:pt x="2059327" y="1545436"/>
                    <a:pt x="2033829" y="1593038"/>
                  </a:cubicBezTo>
                  <a:cubicBezTo>
                    <a:pt x="2017294" y="1630632"/>
                    <a:pt x="1990491" y="1659872"/>
                    <a:pt x="1951069" y="1669096"/>
                  </a:cubicBezTo>
                  <a:cubicBezTo>
                    <a:pt x="1909124" y="1678930"/>
                    <a:pt x="1896854" y="1705124"/>
                    <a:pt x="1894417" y="1741761"/>
                  </a:cubicBezTo>
                  <a:cubicBezTo>
                    <a:pt x="1894417" y="1741761"/>
                    <a:pt x="1758312" y="2011447"/>
                    <a:pt x="1752221" y="2016059"/>
                  </a:cubicBezTo>
                  <a:cubicBezTo>
                    <a:pt x="1672420" y="2111698"/>
                    <a:pt x="1578522" y="2191412"/>
                    <a:pt x="1476182" y="2261814"/>
                  </a:cubicBezTo>
                  <a:cubicBezTo>
                    <a:pt x="1477922" y="2265991"/>
                    <a:pt x="1467828" y="2410276"/>
                    <a:pt x="1507511" y="2499562"/>
                  </a:cubicBezTo>
                  <a:cubicBezTo>
                    <a:pt x="1542059" y="2560914"/>
                    <a:pt x="1556156" y="2629140"/>
                    <a:pt x="1641962" y="2669867"/>
                  </a:cubicBezTo>
                  <a:cubicBezTo>
                    <a:pt x="1727593" y="2710594"/>
                    <a:pt x="2263310" y="2780822"/>
                    <a:pt x="2367564" y="2911793"/>
                  </a:cubicBezTo>
                  <a:cubicBezTo>
                    <a:pt x="2363648" y="2893518"/>
                    <a:pt x="2361124" y="2874808"/>
                    <a:pt x="2355555" y="2856968"/>
                  </a:cubicBezTo>
                  <a:cubicBezTo>
                    <a:pt x="2319614" y="2742532"/>
                    <a:pt x="2325706" y="2633143"/>
                    <a:pt x="2382880" y="2525147"/>
                  </a:cubicBezTo>
                  <a:cubicBezTo>
                    <a:pt x="2431005" y="2434381"/>
                    <a:pt x="2430482" y="2336045"/>
                    <a:pt x="2406812" y="2237534"/>
                  </a:cubicBezTo>
                  <a:close/>
                </a:path>
              </a:pathLst>
            </a:custGeom>
            <a:solidFill>
              <a:srgbClr val="422219"/>
            </a:solidFill>
            <a:ln w="87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5" name="Graphic 3">
              <a:extLst>
                <a:ext uri="{FF2B5EF4-FFF2-40B4-BE49-F238E27FC236}">
                  <a16:creationId xmlns:a16="http://schemas.microsoft.com/office/drawing/2014/main" id="{B43F4850-C70A-416C-B8DF-C2650B24551D}"/>
                </a:ext>
              </a:extLst>
            </p:cNvPr>
            <p:cNvSpPr/>
            <p:nvPr/>
          </p:nvSpPr>
          <p:spPr>
            <a:xfrm>
              <a:off x="809898" y="5281932"/>
              <a:ext cx="3037199" cy="930804"/>
            </a:xfrm>
            <a:custGeom>
              <a:avLst/>
              <a:gdLst>
                <a:gd name="connsiteX0" fmla="*/ 2546465 w 2574348"/>
                <a:gd name="connsiteY0" fmla="*/ 306845 h 788955"/>
                <a:gd name="connsiteX1" fmla="*/ 2442386 w 2574348"/>
                <a:gd name="connsiteY1" fmla="*/ 181357 h 788955"/>
                <a:gd name="connsiteX2" fmla="*/ 1869771 w 2574348"/>
                <a:gd name="connsiteY2" fmla="*/ 0 h 788955"/>
                <a:gd name="connsiteX3" fmla="*/ 1703120 w 2574348"/>
                <a:gd name="connsiteY3" fmla="*/ 311979 h 788955"/>
                <a:gd name="connsiteX4" fmla="*/ 1313777 w 2574348"/>
                <a:gd name="connsiteY4" fmla="*/ 676869 h 788955"/>
                <a:gd name="connsiteX5" fmla="*/ 1254253 w 2574348"/>
                <a:gd name="connsiteY5" fmla="*/ 677653 h 788955"/>
                <a:gd name="connsiteX6" fmla="*/ 704612 w 2574348"/>
                <a:gd name="connsiteY6" fmla="*/ 0 h 788955"/>
                <a:gd name="connsiteX7" fmla="*/ 131997 w 2574348"/>
                <a:gd name="connsiteY7" fmla="*/ 181357 h 788955"/>
                <a:gd name="connsiteX8" fmla="*/ 27917 w 2574348"/>
                <a:gd name="connsiteY8" fmla="*/ 306845 h 788955"/>
                <a:gd name="connsiteX9" fmla="*/ 61856 w 2574348"/>
                <a:gd name="connsiteY9" fmla="*/ 417278 h 788955"/>
                <a:gd name="connsiteX10" fmla="*/ 237383 w 2574348"/>
                <a:gd name="connsiteY10" fmla="*/ 517268 h 788955"/>
                <a:gd name="connsiteX11" fmla="*/ 479830 w 2574348"/>
                <a:gd name="connsiteY11" fmla="*/ 788956 h 788955"/>
                <a:gd name="connsiteX12" fmla="*/ 2094465 w 2574348"/>
                <a:gd name="connsiteY12" fmla="*/ 788956 h 788955"/>
                <a:gd name="connsiteX13" fmla="*/ 2336913 w 2574348"/>
                <a:gd name="connsiteY13" fmla="*/ 517268 h 788955"/>
                <a:gd name="connsiteX14" fmla="*/ 2512439 w 2574348"/>
                <a:gd name="connsiteY14" fmla="*/ 417278 h 788955"/>
                <a:gd name="connsiteX15" fmla="*/ 2546465 w 2574348"/>
                <a:gd name="connsiteY15" fmla="*/ 306845 h 788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574348" h="788955">
                  <a:moveTo>
                    <a:pt x="2546465" y="306845"/>
                  </a:moveTo>
                  <a:cubicBezTo>
                    <a:pt x="2518183" y="259417"/>
                    <a:pt x="2484592" y="216950"/>
                    <a:pt x="2442386" y="181357"/>
                  </a:cubicBezTo>
                  <a:cubicBezTo>
                    <a:pt x="2272864" y="53520"/>
                    <a:pt x="2076016" y="12009"/>
                    <a:pt x="1869771" y="0"/>
                  </a:cubicBezTo>
                  <a:cubicBezTo>
                    <a:pt x="1826520" y="112783"/>
                    <a:pt x="1769345" y="217820"/>
                    <a:pt x="1703120" y="311979"/>
                  </a:cubicBezTo>
                  <a:cubicBezTo>
                    <a:pt x="1601215" y="446953"/>
                    <a:pt x="1499311" y="562694"/>
                    <a:pt x="1313777" y="676869"/>
                  </a:cubicBezTo>
                  <a:cubicBezTo>
                    <a:pt x="1290020" y="695666"/>
                    <a:pt x="1280012" y="694448"/>
                    <a:pt x="1254253" y="677653"/>
                  </a:cubicBezTo>
                  <a:cubicBezTo>
                    <a:pt x="1032952" y="544855"/>
                    <a:pt x="819744" y="300057"/>
                    <a:pt x="704612" y="0"/>
                  </a:cubicBezTo>
                  <a:cubicBezTo>
                    <a:pt x="498366" y="11922"/>
                    <a:pt x="301519" y="53520"/>
                    <a:pt x="131997" y="181357"/>
                  </a:cubicBezTo>
                  <a:cubicBezTo>
                    <a:pt x="89791" y="216950"/>
                    <a:pt x="56112" y="259417"/>
                    <a:pt x="27917" y="306845"/>
                  </a:cubicBezTo>
                  <a:cubicBezTo>
                    <a:pt x="-14638" y="378117"/>
                    <a:pt x="-12462" y="387081"/>
                    <a:pt x="61856" y="417278"/>
                  </a:cubicBezTo>
                  <a:cubicBezTo>
                    <a:pt x="125296" y="441993"/>
                    <a:pt x="182384" y="477498"/>
                    <a:pt x="237383" y="517268"/>
                  </a:cubicBezTo>
                  <a:cubicBezTo>
                    <a:pt x="334327" y="587409"/>
                    <a:pt x="437276" y="675477"/>
                    <a:pt x="479830" y="788956"/>
                  </a:cubicBezTo>
                  <a:cubicBezTo>
                    <a:pt x="860645" y="788782"/>
                    <a:pt x="1966367" y="788869"/>
                    <a:pt x="2094465" y="788956"/>
                  </a:cubicBezTo>
                  <a:cubicBezTo>
                    <a:pt x="2137020" y="675477"/>
                    <a:pt x="2239969" y="587409"/>
                    <a:pt x="2336913" y="517268"/>
                  </a:cubicBezTo>
                  <a:cubicBezTo>
                    <a:pt x="2391912" y="477498"/>
                    <a:pt x="2448999" y="441993"/>
                    <a:pt x="2512439" y="417278"/>
                  </a:cubicBezTo>
                  <a:cubicBezTo>
                    <a:pt x="2586757" y="387081"/>
                    <a:pt x="2589020" y="378205"/>
                    <a:pt x="2546465" y="306845"/>
                  </a:cubicBezTo>
                  <a:close/>
                </a:path>
              </a:pathLst>
            </a:custGeom>
            <a:solidFill>
              <a:srgbClr val="BE8CBF"/>
            </a:solidFill>
            <a:ln w="87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6" name="Graphic 3">
              <a:extLst>
                <a:ext uri="{FF2B5EF4-FFF2-40B4-BE49-F238E27FC236}">
                  <a16:creationId xmlns:a16="http://schemas.microsoft.com/office/drawing/2014/main" id="{ECD1D527-6B38-492F-9E44-6DDA743E3BE0}"/>
                </a:ext>
              </a:extLst>
            </p:cNvPr>
            <p:cNvSpPr/>
            <p:nvPr/>
          </p:nvSpPr>
          <p:spPr>
            <a:xfrm>
              <a:off x="1995286" y="4738864"/>
              <a:ext cx="686158" cy="353360"/>
            </a:xfrm>
            <a:custGeom>
              <a:avLst/>
              <a:gdLst>
                <a:gd name="connsiteX0" fmla="*/ 581592 w 581592"/>
                <a:gd name="connsiteY0" fmla="*/ 238311 h 299510"/>
                <a:gd name="connsiteX1" fmla="*/ 509276 w 581592"/>
                <a:gd name="connsiteY1" fmla="*/ 275644 h 299510"/>
                <a:gd name="connsiteX2" fmla="*/ 220444 w 581592"/>
                <a:gd name="connsiteY2" fmla="*/ 278081 h 299510"/>
                <a:gd name="connsiteX3" fmla="*/ 14024 w 581592"/>
                <a:gd name="connsiteY3" fmla="*/ 169563 h 299510"/>
                <a:gd name="connsiteX4" fmla="*/ 449 w 581592"/>
                <a:gd name="connsiteY4" fmla="*/ 137712 h 299510"/>
                <a:gd name="connsiteX5" fmla="*/ 797 w 581592"/>
                <a:gd name="connsiteY5" fmla="*/ 29716 h 299510"/>
                <a:gd name="connsiteX6" fmla="*/ 22292 w 581592"/>
                <a:gd name="connsiteY6" fmla="*/ 5784 h 299510"/>
                <a:gd name="connsiteX7" fmla="*/ 293109 w 581592"/>
                <a:gd name="connsiteY7" fmla="*/ 94722 h 299510"/>
                <a:gd name="connsiteX8" fmla="*/ 517020 w 581592"/>
                <a:gd name="connsiteY8" fmla="*/ 20752 h 299510"/>
                <a:gd name="connsiteX9" fmla="*/ 550263 w 581592"/>
                <a:gd name="connsiteY9" fmla="*/ 389 h 299510"/>
                <a:gd name="connsiteX10" fmla="*/ 581592 w 581592"/>
                <a:gd name="connsiteY10" fmla="*/ 238311 h 299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81592" h="299510">
                  <a:moveTo>
                    <a:pt x="581592" y="238311"/>
                  </a:moveTo>
                  <a:cubicBezTo>
                    <a:pt x="557399" y="257021"/>
                    <a:pt x="526767" y="269465"/>
                    <a:pt x="509276" y="275644"/>
                  </a:cubicBezTo>
                  <a:cubicBezTo>
                    <a:pt x="417030" y="308539"/>
                    <a:pt x="313995" y="305580"/>
                    <a:pt x="220444" y="278081"/>
                  </a:cubicBezTo>
                  <a:cubicBezTo>
                    <a:pt x="138555" y="254062"/>
                    <a:pt x="87124" y="214728"/>
                    <a:pt x="14024" y="169563"/>
                  </a:cubicBezTo>
                  <a:cubicBezTo>
                    <a:pt x="-1814" y="159729"/>
                    <a:pt x="1058" y="155552"/>
                    <a:pt x="449" y="137712"/>
                  </a:cubicBezTo>
                  <a:cubicBezTo>
                    <a:pt x="-944" y="95244"/>
                    <a:pt x="1406" y="64438"/>
                    <a:pt x="797" y="29716"/>
                  </a:cubicBezTo>
                  <a:cubicBezTo>
                    <a:pt x="362" y="5001"/>
                    <a:pt x="-2945" y="-8401"/>
                    <a:pt x="22292" y="5784"/>
                  </a:cubicBezTo>
                  <a:cubicBezTo>
                    <a:pt x="99568" y="49296"/>
                    <a:pt x="201386" y="96376"/>
                    <a:pt x="293109" y="94722"/>
                  </a:cubicBezTo>
                  <a:cubicBezTo>
                    <a:pt x="376042" y="93243"/>
                    <a:pt x="445922" y="56084"/>
                    <a:pt x="517020" y="20752"/>
                  </a:cubicBezTo>
                  <a:cubicBezTo>
                    <a:pt x="521807" y="18402"/>
                    <a:pt x="548349" y="1520"/>
                    <a:pt x="550263" y="389"/>
                  </a:cubicBezTo>
                  <a:cubicBezTo>
                    <a:pt x="544346" y="94200"/>
                    <a:pt x="559836" y="208810"/>
                    <a:pt x="581592" y="238311"/>
                  </a:cubicBezTo>
                  <a:close/>
                </a:path>
              </a:pathLst>
            </a:custGeom>
            <a:solidFill>
              <a:srgbClr val="F6B09A"/>
            </a:solidFill>
            <a:ln w="87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7" name="Graphic 3">
              <a:extLst>
                <a:ext uri="{FF2B5EF4-FFF2-40B4-BE49-F238E27FC236}">
                  <a16:creationId xmlns:a16="http://schemas.microsoft.com/office/drawing/2014/main" id="{4DF4D8FB-6780-4938-9763-CBD81656248D}"/>
                </a:ext>
              </a:extLst>
            </p:cNvPr>
            <p:cNvSpPr/>
            <p:nvPr/>
          </p:nvSpPr>
          <p:spPr>
            <a:xfrm>
              <a:off x="2137804" y="4364532"/>
              <a:ext cx="362322" cy="156925"/>
            </a:xfrm>
            <a:custGeom>
              <a:avLst/>
              <a:gdLst>
                <a:gd name="connsiteX0" fmla="*/ 161345 w 307106"/>
                <a:gd name="connsiteY0" fmla="*/ 133011 h 133011"/>
                <a:gd name="connsiteX1" fmla="*/ 11055 w 307106"/>
                <a:gd name="connsiteY1" fmla="*/ 61565 h 133011"/>
                <a:gd name="connsiteX2" fmla="*/ 25066 w 307106"/>
                <a:gd name="connsiteY2" fmla="*/ 14572 h 133011"/>
                <a:gd name="connsiteX3" fmla="*/ 125752 w 307106"/>
                <a:gd name="connsiteY3" fmla="*/ 7610 h 133011"/>
                <a:gd name="connsiteX4" fmla="*/ 189366 w 307106"/>
                <a:gd name="connsiteY4" fmla="*/ 6131 h 133011"/>
                <a:gd name="connsiteX5" fmla="*/ 256897 w 307106"/>
                <a:gd name="connsiteY5" fmla="*/ 5957 h 133011"/>
                <a:gd name="connsiteX6" fmla="*/ 276912 w 307106"/>
                <a:gd name="connsiteY6" fmla="*/ 82886 h 133011"/>
                <a:gd name="connsiteX7" fmla="*/ 161345 w 307106"/>
                <a:gd name="connsiteY7" fmla="*/ 133011 h 133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7106" h="133011">
                  <a:moveTo>
                    <a:pt x="161345" y="133011"/>
                  </a:moveTo>
                  <a:cubicBezTo>
                    <a:pt x="92509" y="133011"/>
                    <a:pt x="45168" y="109863"/>
                    <a:pt x="11055" y="61565"/>
                  </a:cubicBezTo>
                  <a:cubicBezTo>
                    <a:pt x="-3478" y="40940"/>
                    <a:pt x="-8090" y="23362"/>
                    <a:pt x="25066" y="14572"/>
                  </a:cubicBezTo>
                  <a:cubicBezTo>
                    <a:pt x="58483" y="5696"/>
                    <a:pt x="89811" y="-7532"/>
                    <a:pt x="125752" y="7610"/>
                  </a:cubicBezTo>
                  <a:cubicBezTo>
                    <a:pt x="145420" y="15965"/>
                    <a:pt x="168829" y="14659"/>
                    <a:pt x="189366" y="6131"/>
                  </a:cubicBezTo>
                  <a:cubicBezTo>
                    <a:pt x="212254" y="-3355"/>
                    <a:pt x="234357" y="-570"/>
                    <a:pt x="256897" y="5957"/>
                  </a:cubicBezTo>
                  <a:cubicBezTo>
                    <a:pt x="317726" y="23449"/>
                    <a:pt x="321903" y="36328"/>
                    <a:pt x="276912" y="82886"/>
                  </a:cubicBezTo>
                  <a:cubicBezTo>
                    <a:pt x="243234" y="117695"/>
                    <a:pt x="199113" y="130662"/>
                    <a:pt x="161345" y="133011"/>
                  </a:cubicBezTo>
                  <a:close/>
                </a:path>
              </a:pathLst>
            </a:custGeom>
            <a:solidFill>
              <a:srgbClr val="F37F80"/>
            </a:solidFill>
            <a:ln w="87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8" name="Graphic 3">
              <a:extLst>
                <a:ext uri="{FF2B5EF4-FFF2-40B4-BE49-F238E27FC236}">
                  <a16:creationId xmlns:a16="http://schemas.microsoft.com/office/drawing/2014/main" id="{433D21A0-3F74-434F-B745-292BBC93BF65}"/>
                </a:ext>
              </a:extLst>
            </p:cNvPr>
            <p:cNvSpPr/>
            <p:nvPr/>
          </p:nvSpPr>
          <p:spPr>
            <a:xfrm>
              <a:off x="2375181" y="4008314"/>
              <a:ext cx="69178" cy="169917"/>
            </a:xfrm>
            <a:custGeom>
              <a:avLst/>
              <a:gdLst>
                <a:gd name="connsiteX0" fmla="*/ 8702 w 58636"/>
                <a:gd name="connsiteY0" fmla="*/ 0 h 144023"/>
                <a:gd name="connsiteX1" fmla="*/ 56740 w 58636"/>
                <a:gd name="connsiteY1" fmla="*/ 110085 h 144023"/>
                <a:gd name="connsiteX2" fmla="*/ 0 w 58636"/>
                <a:gd name="connsiteY2" fmla="*/ 144024 h 144023"/>
                <a:gd name="connsiteX3" fmla="*/ 8702 w 58636"/>
                <a:gd name="connsiteY3" fmla="*/ 0 h 144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636" h="144023">
                  <a:moveTo>
                    <a:pt x="8702" y="0"/>
                  </a:moveTo>
                  <a:cubicBezTo>
                    <a:pt x="41249" y="34026"/>
                    <a:pt x="65790" y="65268"/>
                    <a:pt x="56740" y="110085"/>
                  </a:cubicBezTo>
                  <a:cubicBezTo>
                    <a:pt x="52040" y="133581"/>
                    <a:pt x="32634" y="139325"/>
                    <a:pt x="0" y="144024"/>
                  </a:cubicBezTo>
                  <a:cubicBezTo>
                    <a:pt x="76146" y="95378"/>
                    <a:pt x="12531" y="52910"/>
                    <a:pt x="8702" y="0"/>
                  </a:cubicBezTo>
                  <a:close/>
                </a:path>
              </a:pathLst>
            </a:custGeom>
            <a:solidFill>
              <a:srgbClr val="F8A78E"/>
            </a:solidFill>
            <a:ln w="87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159" name="그룹 1158">
              <a:extLst>
                <a:ext uri="{FF2B5EF4-FFF2-40B4-BE49-F238E27FC236}">
                  <a16:creationId xmlns:a16="http://schemas.microsoft.com/office/drawing/2014/main" id="{D9E71A96-80A7-48ED-A6A5-7E9752F1E767}"/>
                </a:ext>
              </a:extLst>
            </p:cNvPr>
            <p:cNvGrpSpPr/>
            <p:nvPr/>
          </p:nvGrpSpPr>
          <p:grpSpPr>
            <a:xfrm>
              <a:off x="1613362" y="3452389"/>
              <a:ext cx="1410288" cy="471406"/>
              <a:chOff x="1613362" y="3452389"/>
              <a:chExt cx="1410288" cy="471406"/>
            </a:xfrm>
          </p:grpSpPr>
          <p:sp>
            <p:nvSpPr>
              <p:cNvPr id="1160" name="Graphic 3">
                <a:extLst>
                  <a:ext uri="{FF2B5EF4-FFF2-40B4-BE49-F238E27FC236}">
                    <a16:creationId xmlns:a16="http://schemas.microsoft.com/office/drawing/2014/main" id="{33ABD2E3-60EA-4B92-B329-BC1AF0B8AF94}"/>
                  </a:ext>
                </a:extLst>
              </p:cNvPr>
              <p:cNvSpPr/>
              <p:nvPr/>
            </p:nvSpPr>
            <p:spPr>
              <a:xfrm>
                <a:off x="2533805" y="3452389"/>
                <a:ext cx="474231" cy="127885"/>
              </a:xfrm>
              <a:custGeom>
                <a:avLst/>
                <a:gdLst>
                  <a:gd name="connsiteX0" fmla="*/ 141065 w 401961"/>
                  <a:gd name="connsiteY0" fmla="*/ 71767 h 108396"/>
                  <a:gd name="connsiteX1" fmla="*/ 0 w 401961"/>
                  <a:gd name="connsiteY1" fmla="*/ 88824 h 108396"/>
                  <a:gd name="connsiteX2" fmla="*/ 401962 w 401961"/>
                  <a:gd name="connsiteY2" fmla="*/ 70897 h 108396"/>
                  <a:gd name="connsiteX3" fmla="*/ 378204 w 401961"/>
                  <a:gd name="connsiteY3" fmla="*/ 76902 h 108396"/>
                  <a:gd name="connsiteX4" fmla="*/ 141065 w 401961"/>
                  <a:gd name="connsiteY4" fmla="*/ 71767 h 108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01961" h="108396">
                    <a:moveTo>
                      <a:pt x="141065" y="71767"/>
                    </a:moveTo>
                    <a:cubicBezTo>
                      <a:pt x="71011" y="97352"/>
                      <a:pt x="0" y="129986"/>
                      <a:pt x="0" y="88824"/>
                    </a:cubicBezTo>
                    <a:cubicBezTo>
                      <a:pt x="54738" y="-21435"/>
                      <a:pt x="282914" y="-30920"/>
                      <a:pt x="401962" y="70897"/>
                    </a:cubicBezTo>
                    <a:cubicBezTo>
                      <a:pt x="395261" y="77772"/>
                      <a:pt x="386906" y="79338"/>
                      <a:pt x="378204" y="76902"/>
                    </a:cubicBezTo>
                    <a:cubicBezTo>
                      <a:pt x="299709" y="54972"/>
                      <a:pt x="224869" y="44094"/>
                      <a:pt x="141065" y="71767"/>
                    </a:cubicBezTo>
                    <a:close/>
                  </a:path>
                </a:pathLst>
              </a:custGeom>
              <a:solidFill>
                <a:srgbClr val="42231A"/>
              </a:solidFill>
              <a:ln w="87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61" name="Graphic 3">
                <a:extLst>
                  <a:ext uri="{FF2B5EF4-FFF2-40B4-BE49-F238E27FC236}">
                    <a16:creationId xmlns:a16="http://schemas.microsoft.com/office/drawing/2014/main" id="{606C3B4D-741B-42B0-8D57-144F5DF3F0F4}"/>
                  </a:ext>
                </a:extLst>
              </p:cNvPr>
              <p:cNvSpPr/>
              <p:nvPr/>
            </p:nvSpPr>
            <p:spPr>
              <a:xfrm>
                <a:off x="1684110" y="3733890"/>
                <a:ext cx="386207" cy="189905"/>
              </a:xfrm>
              <a:custGeom>
                <a:avLst/>
                <a:gdLst>
                  <a:gd name="connsiteX0" fmla="*/ 323031 w 327351"/>
                  <a:gd name="connsiteY0" fmla="*/ 84751 h 160965"/>
                  <a:gd name="connsiteX1" fmla="*/ 279259 w 327351"/>
                  <a:gd name="connsiteY1" fmla="*/ 148278 h 160965"/>
                  <a:gd name="connsiteX2" fmla="*/ 43164 w 327351"/>
                  <a:gd name="connsiteY2" fmla="*/ 97804 h 160965"/>
                  <a:gd name="connsiteX3" fmla="*/ 0 w 327351"/>
                  <a:gd name="connsiteY3" fmla="*/ 23834 h 160965"/>
                  <a:gd name="connsiteX4" fmla="*/ 267336 w 327351"/>
                  <a:gd name="connsiteY4" fmla="*/ 28360 h 160965"/>
                  <a:gd name="connsiteX5" fmla="*/ 323031 w 327351"/>
                  <a:gd name="connsiteY5" fmla="*/ 84751 h 1609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27351" h="160965">
                    <a:moveTo>
                      <a:pt x="323031" y="84751"/>
                    </a:moveTo>
                    <a:cubicBezTo>
                      <a:pt x="336520" y="125478"/>
                      <a:pt x="317462" y="138618"/>
                      <a:pt x="279259" y="148278"/>
                    </a:cubicBezTo>
                    <a:cubicBezTo>
                      <a:pt x="190930" y="170556"/>
                      <a:pt x="109998" y="169077"/>
                      <a:pt x="43164" y="97804"/>
                    </a:cubicBezTo>
                    <a:cubicBezTo>
                      <a:pt x="23409" y="76658"/>
                      <a:pt x="6266" y="53248"/>
                      <a:pt x="0" y="23834"/>
                    </a:cubicBezTo>
                    <a:cubicBezTo>
                      <a:pt x="163691" y="-19242"/>
                      <a:pt x="215470" y="4689"/>
                      <a:pt x="267336" y="28360"/>
                    </a:cubicBezTo>
                    <a:cubicBezTo>
                      <a:pt x="310500" y="58731"/>
                      <a:pt x="308412" y="62038"/>
                      <a:pt x="323031" y="84751"/>
                    </a:cubicBezTo>
                    <a:close/>
                  </a:path>
                </a:pathLst>
              </a:custGeom>
              <a:solidFill>
                <a:srgbClr val="FCFAFA"/>
              </a:solidFill>
              <a:ln w="87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62" name="Graphic 3">
                <a:extLst>
                  <a:ext uri="{FF2B5EF4-FFF2-40B4-BE49-F238E27FC236}">
                    <a16:creationId xmlns:a16="http://schemas.microsoft.com/office/drawing/2014/main" id="{6C562DB0-D24C-474C-B2C9-99F48E421CD6}"/>
                  </a:ext>
                </a:extLst>
              </p:cNvPr>
              <p:cNvSpPr/>
              <p:nvPr/>
            </p:nvSpPr>
            <p:spPr>
              <a:xfrm>
                <a:off x="1613362" y="3616321"/>
                <a:ext cx="451858" cy="217556"/>
              </a:xfrm>
              <a:custGeom>
                <a:avLst/>
                <a:gdLst>
                  <a:gd name="connsiteX0" fmla="*/ 146729 w 382998"/>
                  <a:gd name="connsiteY0" fmla="*/ 106256 h 184402"/>
                  <a:gd name="connsiteX1" fmla="*/ 59880 w 382998"/>
                  <a:gd name="connsiteY1" fmla="*/ 123486 h 184402"/>
                  <a:gd name="connsiteX2" fmla="*/ 1313 w 382998"/>
                  <a:gd name="connsiteY2" fmla="*/ 0 h 184402"/>
                  <a:gd name="connsiteX3" fmla="*/ 77894 w 382998"/>
                  <a:gd name="connsiteY3" fmla="*/ 84152 h 184402"/>
                  <a:gd name="connsiteX4" fmla="*/ 60576 w 382998"/>
                  <a:gd name="connsiteY4" fmla="*/ 9311 h 184402"/>
                  <a:gd name="connsiteX5" fmla="*/ 115836 w 382998"/>
                  <a:gd name="connsiteY5" fmla="*/ 75797 h 184402"/>
                  <a:gd name="connsiteX6" fmla="*/ 101651 w 382998"/>
                  <a:gd name="connsiteY6" fmla="*/ 3220 h 184402"/>
                  <a:gd name="connsiteX7" fmla="*/ 155519 w 382998"/>
                  <a:gd name="connsiteY7" fmla="*/ 70315 h 184402"/>
                  <a:gd name="connsiteX8" fmla="*/ 218872 w 382998"/>
                  <a:gd name="connsiteY8" fmla="*/ 75188 h 184402"/>
                  <a:gd name="connsiteX9" fmla="*/ 309028 w 382998"/>
                  <a:gd name="connsiteY9" fmla="*/ 96335 h 184402"/>
                  <a:gd name="connsiteX10" fmla="*/ 382998 w 382998"/>
                  <a:gd name="connsiteY10" fmla="*/ 184403 h 184402"/>
                  <a:gd name="connsiteX11" fmla="*/ 328957 w 382998"/>
                  <a:gd name="connsiteY11" fmla="*/ 130622 h 184402"/>
                  <a:gd name="connsiteX12" fmla="*/ 146729 w 382998"/>
                  <a:gd name="connsiteY12" fmla="*/ 106256 h 1844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82998" h="184402">
                    <a:moveTo>
                      <a:pt x="146729" y="106256"/>
                    </a:moveTo>
                    <a:cubicBezTo>
                      <a:pt x="113051" y="110607"/>
                      <a:pt x="88859" y="117743"/>
                      <a:pt x="59880" y="123486"/>
                    </a:cubicBezTo>
                    <a:cubicBezTo>
                      <a:pt x="28116" y="88068"/>
                      <a:pt x="-7303" y="54477"/>
                      <a:pt x="1313" y="0"/>
                    </a:cubicBezTo>
                    <a:cubicBezTo>
                      <a:pt x="14714" y="32286"/>
                      <a:pt x="42823" y="78408"/>
                      <a:pt x="77894" y="84152"/>
                    </a:cubicBezTo>
                    <a:cubicBezTo>
                      <a:pt x="61533" y="64484"/>
                      <a:pt x="55703" y="26542"/>
                      <a:pt x="60576" y="9311"/>
                    </a:cubicBezTo>
                    <a:cubicBezTo>
                      <a:pt x="73455" y="38290"/>
                      <a:pt x="83898" y="67182"/>
                      <a:pt x="115836" y="75797"/>
                    </a:cubicBezTo>
                    <a:cubicBezTo>
                      <a:pt x="104784" y="56391"/>
                      <a:pt x="95298" y="29936"/>
                      <a:pt x="101651" y="3220"/>
                    </a:cubicBezTo>
                    <a:cubicBezTo>
                      <a:pt x="113660" y="35767"/>
                      <a:pt x="126453" y="58741"/>
                      <a:pt x="155519" y="70315"/>
                    </a:cubicBezTo>
                    <a:cubicBezTo>
                      <a:pt x="183540" y="77190"/>
                      <a:pt x="184584" y="76146"/>
                      <a:pt x="218872" y="75188"/>
                    </a:cubicBezTo>
                    <a:cubicBezTo>
                      <a:pt x="251592" y="75188"/>
                      <a:pt x="281355" y="82411"/>
                      <a:pt x="309028" y="96335"/>
                    </a:cubicBezTo>
                    <a:cubicBezTo>
                      <a:pt x="346622" y="115306"/>
                      <a:pt x="377516" y="138890"/>
                      <a:pt x="382998" y="184403"/>
                    </a:cubicBezTo>
                    <a:cubicBezTo>
                      <a:pt x="366377" y="160819"/>
                      <a:pt x="353323" y="146026"/>
                      <a:pt x="328957" y="130622"/>
                    </a:cubicBezTo>
                    <a:cubicBezTo>
                      <a:pt x="278222" y="99642"/>
                      <a:pt x="205209" y="100860"/>
                      <a:pt x="146729" y="106256"/>
                    </a:cubicBezTo>
                    <a:close/>
                  </a:path>
                </a:pathLst>
              </a:custGeom>
              <a:solidFill>
                <a:srgbClr val="482920"/>
              </a:solidFill>
              <a:ln w="87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63" name="Graphic 3">
                <a:extLst>
                  <a:ext uri="{FF2B5EF4-FFF2-40B4-BE49-F238E27FC236}">
                    <a16:creationId xmlns:a16="http://schemas.microsoft.com/office/drawing/2014/main" id="{75F04336-5E0F-4F66-9ECE-68B3C7E8BF7B}"/>
                  </a:ext>
                </a:extLst>
              </p:cNvPr>
              <p:cNvSpPr/>
              <p:nvPr/>
            </p:nvSpPr>
            <p:spPr>
              <a:xfrm>
                <a:off x="2741712" y="3689609"/>
                <a:ext cx="101745" cy="13293"/>
              </a:xfrm>
              <a:custGeom>
                <a:avLst/>
                <a:gdLst>
                  <a:gd name="connsiteX0" fmla="*/ 86240 w 86240"/>
                  <a:gd name="connsiteY0" fmla="*/ 7325 h 11267"/>
                  <a:gd name="connsiteX1" fmla="*/ 19493 w 86240"/>
                  <a:gd name="connsiteY1" fmla="*/ 10371 h 11267"/>
                  <a:gd name="connsiteX2" fmla="*/ 0 w 86240"/>
                  <a:gd name="connsiteY2" fmla="*/ 7412 h 11267"/>
                  <a:gd name="connsiteX3" fmla="*/ 86240 w 86240"/>
                  <a:gd name="connsiteY3" fmla="*/ 7325 h 112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6240" h="11267">
                    <a:moveTo>
                      <a:pt x="86240" y="7325"/>
                    </a:moveTo>
                    <a:cubicBezTo>
                      <a:pt x="64223" y="13852"/>
                      <a:pt x="41771" y="10284"/>
                      <a:pt x="19493" y="10371"/>
                    </a:cubicBezTo>
                    <a:cubicBezTo>
                      <a:pt x="12966" y="9414"/>
                      <a:pt x="6527" y="8457"/>
                      <a:pt x="0" y="7412"/>
                    </a:cubicBezTo>
                    <a:cubicBezTo>
                      <a:pt x="29240" y="2104"/>
                      <a:pt x="58132" y="-6163"/>
                      <a:pt x="86240" y="7325"/>
                    </a:cubicBezTo>
                    <a:close/>
                  </a:path>
                </a:pathLst>
              </a:custGeom>
              <a:solidFill>
                <a:srgbClr val="EFC6B0"/>
              </a:solidFill>
              <a:ln w="87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64" name="Graphic 3">
                <a:extLst>
                  <a:ext uri="{FF2B5EF4-FFF2-40B4-BE49-F238E27FC236}">
                    <a16:creationId xmlns:a16="http://schemas.microsoft.com/office/drawing/2014/main" id="{7D00B773-5531-4B07-AA4B-38279A32A9AC}"/>
                  </a:ext>
                </a:extLst>
              </p:cNvPr>
              <p:cNvSpPr/>
              <p:nvPr/>
            </p:nvSpPr>
            <p:spPr>
              <a:xfrm>
                <a:off x="1778456" y="3736682"/>
                <a:ext cx="218558" cy="161350"/>
              </a:xfrm>
              <a:custGeom>
                <a:avLst/>
                <a:gdLst>
                  <a:gd name="connsiteX0" fmla="*/ 8273 w 185251"/>
                  <a:gd name="connsiteY0" fmla="*/ 4150 h 136761"/>
                  <a:gd name="connsiteX1" fmla="*/ 8708 w 185251"/>
                  <a:gd name="connsiteY1" fmla="*/ 81688 h 136761"/>
                  <a:gd name="connsiteX2" fmla="*/ 67971 w 185251"/>
                  <a:gd name="connsiteY2" fmla="*/ 133641 h 136761"/>
                  <a:gd name="connsiteX3" fmla="*/ 121404 w 185251"/>
                  <a:gd name="connsiteY3" fmla="*/ 134163 h 136761"/>
                  <a:gd name="connsiteX4" fmla="*/ 183278 w 185251"/>
                  <a:gd name="connsiteY4" fmla="*/ 25471 h 136761"/>
                  <a:gd name="connsiteX5" fmla="*/ 8273 w 185251"/>
                  <a:gd name="connsiteY5" fmla="*/ 4150 h 1367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5251" h="136761">
                    <a:moveTo>
                      <a:pt x="8273" y="4150"/>
                    </a:moveTo>
                    <a:cubicBezTo>
                      <a:pt x="-3214" y="26863"/>
                      <a:pt x="-2431" y="58888"/>
                      <a:pt x="8708" y="81688"/>
                    </a:cubicBezTo>
                    <a:cubicBezTo>
                      <a:pt x="22632" y="109709"/>
                      <a:pt x="42213" y="127114"/>
                      <a:pt x="67971" y="133641"/>
                    </a:cubicBezTo>
                    <a:cubicBezTo>
                      <a:pt x="88509" y="136861"/>
                      <a:pt x="101737" y="138427"/>
                      <a:pt x="121404" y="134163"/>
                    </a:cubicBezTo>
                    <a:cubicBezTo>
                      <a:pt x="177099" y="121110"/>
                      <a:pt x="191023" y="70288"/>
                      <a:pt x="183278" y="25471"/>
                    </a:cubicBezTo>
                    <a:cubicBezTo>
                      <a:pt x="126016" y="-8469"/>
                      <a:pt x="65709" y="-201"/>
                      <a:pt x="8273" y="4150"/>
                    </a:cubicBezTo>
                    <a:close/>
                  </a:path>
                </a:pathLst>
              </a:custGeom>
              <a:solidFill>
                <a:srgbClr val="915D52"/>
              </a:solidFill>
              <a:ln w="87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65" name="Graphic 3">
                <a:extLst>
                  <a:ext uri="{FF2B5EF4-FFF2-40B4-BE49-F238E27FC236}">
                    <a16:creationId xmlns:a16="http://schemas.microsoft.com/office/drawing/2014/main" id="{EB147935-2C9F-4160-9C95-28FD73AADCCE}"/>
                  </a:ext>
                </a:extLst>
              </p:cNvPr>
              <p:cNvSpPr/>
              <p:nvPr/>
            </p:nvSpPr>
            <p:spPr>
              <a:xfrm>
                <a:off x="1845917" y="3751023"/>
                <a:ext cx="83778" cy="83778"/>
              </a:xfrm>
              <a:custGeom>
                <a:avLst/>
                <a:gdLst>
                  <a:gd name="connsiteX0" fmla="*/ 71011 w 71011"/>
                  <a:gd name="connsiteY0" fmla="*/ 35506 h 71011"/>
                  <a:gd name="connsiteX1" fmla="*/ 35506 w 71011"/>
                  <a:gd name="connsiteY1" fmla="*/ 71011 h 71011"/>
                  <a:gd name="connsiteX2" fmla="*/ 0 w 71011"/>
                  <a:gd name="connsiteY2" fmla="*/ 35506 h 71011"/>
                  <a:gd name="connsiteX3" fmla="*/ 35506 w 71011"/>
                  <a:gd name="connsiteY3" fmla="*/ 0 h 71011"/>
                  <a:gd name="connsiteX4" fmla="*/ 71011 w 71011"/>
                  <a:gd name="connsiteY4" fmla="*/ 35506 h 71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1011" h="71011">
                    <a:moveTo>
                      <a:pt x="71011" y="35506"/>
                    </a:moveTo>
                    <a:cubicBezTo>
                      <a:pt x="71011" y="55115"/>
                      <a:pt x="55115" y="71011"/>
                      <a:pt x="35506" y="71011"/>
                    </a:cubicBezTo>
                    <a:cubicBezTo>
                      <a:pt x="15897" y="71011"/>
                      <a:pt x="0" y="55115"/>
                      <a:pt x="0" y="35506"/>
                    </a:cubicBezTo>
                    <a:cubicBezTo>
                      <a:pt x="0" y="15896"/>
                      <a:pt x="15897" y="0"/>
                      <a:pt x="35506" y="0"/>
                    </a:cubicBezTo>
                    <a:cubicBezTo>
                      <a:pt x="55115" y="0"/>
                      <a:pt x="71011" y="15896"/>
                      <a:pt x="71011" y="35506"/>
                    </a:cubicBezTo>
                    <a:close/>
                  </a:path>
                </a:pathLst>
              </a:custGeom>
              <a:solidFill>
                <a:srgbClr val="48291F"/>
              </a:solidFill>
              <a:ln w="87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66" name="Graphic 3">
                <a:extLst>
                  <a:ext uri="{FF2B5EF4-FFF2-40B4-BE49-F238E27FC236}">
                    <a16:creationId xmlns:a16="http://schemas.microsoft.com/office/drawing/2014/main" id="{AE10EF00-54F9-472D-9DFD-8CCE0E9B16F6}"/>
                  </a:ext>
                </a:extLst>
              </p:cNvPr>
              <p:cNvSpPr/>
              <p:nvPr/>
            </p:nvSpPr>
            <p:spPr>
              <a:xfrm>
                <a:off x="1910189" y="3769299"/>
                <a:ext cx="47227" cy="47227"/>
              </a:xfrm>
              <a:custGeom>
                <a:avLst/>
                <a:gdLst>
                  <a:gd name="connsiteX0" fmla="*/ 40031 w 40030"/>
                  <a:gd name="connsiteY0" fmla="*/ 20015 h 40030"/>
                  <a:gd name="connsiteX1" fmla="*/ 20015 w 40030"/>
                  <a:gd name="connsiteY1" fmla="*/ 40031 h 40030"/>
                  <a:gd name="connsiteX2" fmla="*/ 0 w 40030"/>
                  <a:gd name="connsiteY2" fmla="*/ 20015 h 40030"/>
                  <a:gd name="connsiteX3" fmla="*/ 20015 w 40030"/>
                  <a:gd name="connsiteY3" fmla="*/ 0 h 40030"/>
                  <a:gd name="connsiteX4" fmla="*/ 40031 w 40030"/>
                  <a:gd name="connsiteY4" fmla="*/ 20015 h 40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0030" h="40030">
                    <a:moveTo>
                      <a:pt x="40031" y="20015"/>
                    </a:moveTo>
                    <a:cubicBezTo>
                      <a:pt x="40031" y="31070"/>
                      <a:pt x="31070" y="40031"/>
                      <a:pt x="20015" y="40031"/>
                    </a:cubicBezTo>
                    <a:cubicBezTo>
                      <a:pt x="8961" y="40031"/>
                      <a:pt x="0" y="31070"/>
                      <a:pt x="0" y="20015"/>
                    </a:cubicBezTo>
                    <a:cubicBezTo>
                      <a:pt x="0" y="8961"/>
                      <a:pt x="8961" y="0"/>
                      <a:pt x="20015" y="0"/>
                    </a:cubicBezTo>
                    <a:cubicBezTo>
                      <a:pt x="31070" y="0"/>
                      <a:pt x="40031" y="8961"/>
                      <a:pt x="40031" y="20015"/>
                    </a:cubicBezTo>
                    <a:close/>
                  </a:path>
                </a:pathLst>
              </a:custGeom>
              <a:solidFill>
                <a:srgbClr val="FFFFFF"/>
              </a:solidFill>
              <a:ln w="87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67" name="Graphic 3">
                <a:extLst>
                  <a:ext uri="{FF2B5EF4-FFF2-40B4-BE49-F238E27FC236}">
                    <a16:creationId xmlns:a16="http://schemas.microsoft.com/office/drawing/2014/main" id="{87ECE076-D3DB-4546-8340-275D5BE38E88}"/>
                  </a:ext>
                </a:extLst>
              </p:cNvPr>
              <p:cNvSpPr/>
              <p:nvPr/>
            </p:nvSpPr>
            <p:spPr>
              <a:xfrm>
                <a:off x="2566594" y="3725882"/>
                <a:ext cx="386207" cy="189905"/>
              </a:xfrm>
              <a:custGeom>
                <a:avLst/>
                <a:gdLst>
                  <a:gd name="connsiteX0" fmla="*/ 4320 w 327351"/>
                  <a:gd name="connsiteY0" fmla="*/ 84751 h 160965"/>
                  <a:gd name="connsiteX1" fmla="*/ 48093 w 327351"/>
                  <a:gd name="connsiteY1" fmla="*/ 148278 h 160965"/>
                  <a:gd name="connsiteX2" fmla="*/ 284188 w 327351"/>
                  <a:gd name="connsiteY2" fmla="*/ 97804 h 160965"/>
                  <a:gd name="connsiteX3" fmla="*/ 327352 w 327351"/>
                  <a:gd name="connsiteY3" fmla="*/ 23834 h 160965"/>
                  <a:gd name="connsiteX4" fmla="*/ 60015 w 327351"/>
                  <a:gd name="connsiteY4" fmla="*/ 28360 h 160965"/>
                  <a:gd name="connsiteX5" fmla="*/ 4320 w 327351"/>
                  <a:gd name="connsiteY5" fmla="*/ 84751 h 1609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27351" h="160965">
                    <a:moveTo>
                      <a:pt x="4320" y="84751"/>
                    </a:moveTo>
                    <a:cubicBezTo>
                      <a:pt x="-9168" y="125478"/>
                      <a:pt x="9890" y="138618"/>
                      <a:pt x="48093" y="148278"/>
                    </a:cubicBezTo>
                    <a:cubicBezTo>
                      <a:pt x="136422" y="170556"/>
                      <a:pt x="217354" y="169077"/>
                      <a:pt x="284188" y="97804"/>
                    </a:cubicBezTo>
                    <a:cubicBezTo>
                      <a:pt x="303942" y="76658"/>
                      <a:pt x="321086" y="53248"/>
                      <a:pt x="327352" y="23834"/>
                    </a:cubicBezTo>
                    <a:cubicBezTo>
                      <a:pt x="163660" y="-19242"/>
                      <a:pt x="111881" y="4689"/>
                      <a:pt x="60015" y="28360"/>
                    </a:cubicBezTo>
                    <a:cubicBezTo>
                      <a:pt x="16939" y="58731"/>
                      <a:pt x="19027" y="62125"/>
                      <a:pt x="4320" y="84751"/>
                    </a:cubicBezTo>
                    <a:close/>
                  </a:path>
                </a:pathLst>
              </a:custGeom>
              <a:solidFill>
                <a:srgbClr val="FCFAFA"/>
              </a:solidFill>
              <a:ln w="87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68" name="Graphic 3">
                <a:extLst>
                  <a:ext uri="{FF2B5EF4-FFF2-40B4-BE49-F238E27FC236}">
                    <a16:creationId xmlns:a16="http://schemas.microsoft.com/office/drawing/2014/main" id="{9F1C1395-3621-4A02-82AA-00A586BA3E1F}"/>
                  </a:ext>
                </a:extLst>
              </p:cNvPr>
              <p:cNvSpPr/>
              <p:nvPr/>
            </p:nvSpPr>
            <p:spPr>
              <a:xfrm>
                <a:off x="2571793" y="3608416"/>
                <a:ext cx="451857" cy="217556"/>
              </a:xfrm>
              <a:custGeom>
                <a:avLst/>
                <a:gdLst>
                  <a:gd name="connsiteX0" fmla="*/ 236269 w 382997"/>
                  <a:gd name="connsiteY0" fmla="*/ 106256 h 184402"/>
                  <a:gd name="connsiteX1" fmla="*/ 323119 w 382997"/>
                  <a:gd name="connsiteY1" fmla="*/ 123486 h 184402"/>
                  <a:gd name="connsiteX2" fmla="*/ 381685 w 382997"/>
                  <a:gd name="connsiteY2" fmla="*/ 0 h 184402"/>
                  <a:gd name="connsiteX3" fmla="*/ 305105 w 382997"/>
                  <a:gd name="connsiteY3" fmla="*/ 84152 h 184402"/>
                  <a:gd name="connsiteX4" fmla="*/ 322422 w 382997"/>
                  <a:gd name="connsiteY4" fmla="*/ 9311 h 184402"/>
                  <a:gd name="connsiteX5" fmla="*/ 267162 w 382997"/>
                  <a:gd name="connsiteY5" fmla="*/ 75798 h 184402"/>
                  <a:gd name="connsiteX6" fmla="*/ 281347 w 382997"/>
                  <a:gd name="connsiteY6" fmla="*/ 3220 h 184402"/>
                  <a:gd name="connsiteX7" fmla="*/ 227479 w 382997"/>
                  <a:gd name="connsiteY7" fmla="*/ 70315 h 184402"/>
                  <a:gd name="connsiteX8" fmla="*/ 164126 w 382997"/>
                  <a:gd name="connsiteY8" fmla="*/ 75188 h 184402"/>
                  <a:gd name="connsiteX9" fmla="*/ 73970 w 382997"/>
                  <a:gd name="connsiteY9" fmla="*/ 96335 h 184402"/>
                  <a:gd name="connsiteX10" fmla="*/ 0 w 382997"/>
                  <a:gd name="connsiteY10" fmla="*/ 184403 h 184402"/>
                  <a:gd name="connsiteX11" fmla="*/ 54041 w 382997"/>
                  <a:gd name="connsiteY11" fmla="*/ 130622 h 184402"/>
                  <a:gd name="connsiteX12" fmla="*/ 236269 w 382997"/>
                  <a:gd name="connsiteY12" fmla="*/ 106256 h 1844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82997" h="184402">
                    <a:moveTo>
                      <a:pt x="236269" y="106256"/>
                    </a:moveTo>
                    <a:cubicBezTo>
                      <a:pt x="269947" y="110607"/>
                      <a:pt x="294140" y="117743"/>
                      <a:pt x="323119" y="123486"/>
                    </a:cubicBezTo>
                    <a:cubicBezTo>
                      <a:pt x="354882" y="88068"/>
                      <a:pt x="390300" y="54477"/>
                      <a:pt x="381685" y="0"/>
                    </a:cubicBezTo>
                    <a:cubicBezTo>
                      <a:pt x="368284" y="32286"/>
                      <a:pt x="340175" y="78408"/>
                      <a:pt x="305105" y="84152"/>
                    </a:cubicBezTo>
                    <a:cubicBezTo>
                      <a:pt x="321465" y="64484"/>
                      <a:pt x="327295" y="26542"/>
                      <a:pt x="322422" y="9311"/>
                    </a:cubicBezTo>
                    <a:cubicBezTo>
                      <a:pt x="309543" y="38290"/>
                      <a:pt x="299100" y="67182"/>
                      <a:pt x="267162" y="75798"/>
                    </a:cubicBezTo>
                    <a:cubicBezTo>
                      <a:pt x="278214" y="56391"/>
                      <a:pt x="287700" y="29936"/>
                      <a:pt x="281347" y="3220"/>
                    </a:cubicBezTo>
                    <a:cubicBezTo>
                      <a:pt x="269337" y="35767"/>
                      <a:pt x="256545" y="58741"/>
                      <a:pt x="227479" y="70315"/>
                    </a:cubicBezTo>
                    <a:cubicBezTo>
                      <a:pt x="199458" y="77190"/>
                      <a:pt x="198414" y="76146"/>
                      <a:pt x="164126" y="75188"/>
                    </a:cubicBezTo>
                    <a:cubicBezTo>
                      <a:pt x="131405" y="75188"/>
                      <a:pt x="101643" y="82411"/>
                      <a:pt x="73970" y="96335"/>
                    </a:cubicBezTo>
                    <a:cubicBezTo>
                      <a:pt x="36376" y="115306"/>
                      <a:pt x="5483" y="138890"/>
                      <a:pt x="0" y="184403"/>
                    </a:cubicBezTo>
                    <a:cubicBezTo>
                      <a:pt x="16621" y="160819"/>
                      <a:pt x="29675" y="146026"/>
                      <a:pt x="54041" y="130622"/>
                    </a:cubicBezTo>
                    <a:cubicBezTo>
                      <a:pt x="104689" y="99642"/>
                      <a:pt x="177702" y="100773"/>
                      <a:pt x="236269" y="106256"/>
                    </a:cubicBezTo>
                    <a:close/>
                  </a:path>
                </a:pathLst>
              </a:custGeom>
              <a:solidFill>
                <a:srgbClr val="482920"/>
              </a:solidFill>
              <a:ln w="87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69" name="Graphic 3">
                <a:extLst>
                  <a:ext uri="{FF2B5EF4-FFF2-40B4-BE49-F238E27FC236}">
                    <a16:creationId xmlns:a16="http://schemas.microsoft.com/office/drawing/2014/main" id="{7707675D-2AD4-42C1-A47C-B91D55B6FB8C}"/>
                  </a:ext>
                </a:extLst>
              </p:cNvPr>
              <p:cNvSpPr/>
              <p:nvPr/>
            </p:nvSpPr>
            <p:spPr>
              <a:xfrm>
                <a:off x="2639895" y="3728674"/>
                <a:ext cx="218558" cy="161350"/>
              </a:xfrm>
              <a:custGeom>
                <a:avLst/>
                <a:gdLst>
                  <a:gd name="connsiteX0" fmla="*/ 176978 w 185251"/>
                  <a:gd name="connsiteY0" fmla="*/ 4150 h 136761"/>
                  <a:gd name="connsiteX1" fmla="*/ 176543 w 185251"/>
                  <a:gd name="connsiteY1" fmla="*/ 81688 h 136761"/>
                  <a:gd name="connsiteX2" fmla="*/ 117280 w 185251"/>
                  <a:gd name="connsiteY2" fmla="*/ 133641 h 136761"/>
                  <a:gd name="connsiteX3" fmla="*/ 63847 w 185251"/>
                  <a:gd name="connsiteY3" fmla="*/ 134163 h 136761"/>
                  <a:gd name="connsiteX4" fmla="*/ 1974 w 185251"/>
                  <a:gd name="connsiteY4" fmla="*/ 25471 h 136761"/>
                  <a:gd name="connsiteX5" fmla="*/ 176978 w 185251"/>
                  <a:gd name="connsiteY5" fmla="*/ 4150 h 1367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5251" h="136761">
                    <a:moveTo>
                      <a:pt x="176978" y="4150"/>
                    </a:moveTo>
                    <a:cubicBezTo>
                      <a:pt x="188465" y="26863"/>
                      <a:pt x="187682" y="58888"/>
                      <a:pt x="176543" y="81688"/>
                    </a:cubicBezTo>
                    <a:cubicBezTo>
                      <a:pt x="162619" y="109709"/>
                      <a:pt x="143039" y="127114"/>
                      <a:pt x="117280" y="133641"/>
                    </a:cubicBezTo>
                    <a:cubicBezTo>
                      <a:pt x="96743" y="136861"/>
                      <a:pt x="83515" y="138427"/>
                      <a:pt x="63847" y="134163"/>
                    </a:cubicBezTo>
                    <a:cubicBezTo>
                      <a:pt x="8153" y="121110"/>
                      <a:pt x="-5771" y="70288"/>
                      <a:pt x="1974" y="25471"/>
                    </a:cubicBezTo>
                    <a:cubicBezTo>
                      <a:pt x="59322" y="-8469"/>
                      <a:pt x="119630" y="-201"/>
                      <a:pt x="176978" y="4150"/>
                    </a:cubicBezTo>
                    <a:close/>
                  </a:path>
                </a:pathLst>
              </a:custGeom>
              <a:solidFill>
                <a:srgbClr val="915D52"/>
              </a:solidFill>
              <a:ln w="87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70" name="Graphic 3">
                <a:extLst>
                  <a:ext uri="{FF2B5EF4-FFF2-40B4-BE49-F238E27FC236}">
                    <a16:creationId xmlns:a16="http://schemas.microsoft.com/office/drawing/2014/main" id="{67EEFC2D-9FF7-4668-85F3-596B7946C405}"/>
                  </a:ext>
                </a:extLst>
              </p:cNvPr>
              <p:cNvSpPr/>
              <p:nvPr/>
            </p:nvSpPr>
            <p:spPr>
              <a:xfrm>
                <a:off x="2707317" y="3743016"/>
                <a:ext cx="83778" cy="83778"/>
              </a:xfrm>
              <a:custGeom>
                <a:avLst/>
                <a:gdLst>
                  <a:gd name="connsiteX0" fmla="*/ 71011 w 71011"/>
                  <a:gd name="connsiteY0" fmla="*/ 35506 h 71011"/>
                  <a:gd name="connsiteX1" fmla="*/ 35506 w 71011"/>
                  <a:gd name="connsiteY1" fmla="*/ 71011 h 71011"/>
                  <a:gd name="connsiteX2" fmla="*/ 0 w 71011"/>
                  <a:gd name="connsiteY2" fmla="*/ 35506 h 71011"/>
                  <a:gd name="connsiteX3" fmla="*/ 35506 w 71011"/>
                  <a:gd name="connsiteY3" fmla="*/ 0 h 71011"/>
                  <a:gd name="connsiteX4" fmla="*/ 71011 w 71011"/>
                  <a:gd name="connsiteY4" fmla="*/ 35506 h 71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1011" h="71011">
                    <a:moveTo>
                      <a:pt x="71011" y="35506"/>
                    </a:moveTo>
                    <a:cubicBezTo>
                      <a:pt x="71011" y="55115"/>
                      <a:pt x="55115" y="71011"/>
                      <a:pt x="35506" y="71011"/>
                    </a:cubicBezTo>
                    <a:cubicBezTo>
                      <a:pt x="15897" y="71011"/>
                      <a:pt x="0" y="55115"/>
                      <a:pt x="0" y="35506"/>
                    </a:cubicBezTo>
                    <a:cubicBezTo>
                      <a:pt x="0" y="15896"/>
                      <a:pt x="15896" y="0"/>
                      <a:pt x="35506" y="0"/>
                    </a:cubicBezTo>
                    <a:cubicBezTo>
                      <a:pt x="55115" y="0"/>
                      <a:pt x="71011" y="15896"/>
                      <a:pt x="71011" y="35506"/>
                    </a:cubicBezTo>
                    <a:close/>
                  </a:path>
                </a:pathLst>
              </a:custGeom>
              <a:solidFill>
                <a:srgbClr val="48291F"/>
              </a:solidFill>
              <a:ln w="87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71" name="Graphic 3">
                <a:extLst>
                  <a:ext uri="{FF2B5EF4-FFF2-40B4-BE49-F238E27FC236}">
                    <a16:creationId xmlns:a16="http://schemas.microsoft.com/office/drawing/2014/main" id="{8CEC386A-B094-4155-B689-C02F296CDAFB}"/>
                  </a:ext>
                </a:extLst>
              </p:cNvPr>
              <p:cNvSpPr/>
              <p:nvPr/>
            </p:nvSpPr>
            <p:spPr>
              <a:xfrm>
                <a:off x="2683704" y="3764987"/>
                <a:ext cx="47227" cy="47227"/>
              </a:xfrm>
              <a:custGeom>
                <a:avLst/>
                <a:gdLst>
                  <a:gd name="connsiteX0" fmla="*/ 40031 w 40030"/>
                  <a:gd name="connsiteY0" fmla="*/ 20015 h 40030"/>
                  <a:gd name="connsiteX1" fmla="*/ 20016 w 40030"/>
                  <a:gd name="connsiteY1" fmla="*/ 40031 h 40030"/>
                  <a:gd name="connsiteX2" fmla="*/ 0 w 40030"/>
                  <a:gd name="connsiteY2" fmla="*/ 20015 h 40030"/>
                  <a:gd name="connsiteX3" fmla="*/ 20016 w 40030"/>
                  <a:gd name="connsiteY3" fmla="*/ 0 h 40030"/>
                  <a:gd name="connsiteX4" fmla="*/ 40031 w 40030"/>
                  <a:gd name="connsiteY4" fmla="*/ 20015 h 40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0030" h="40030">
                    <a:moveTo>
                      <a:pt x="40031" y="20015"/>
                    </a:moveTo>
                    <a:cubicBezTo>
                      <a:pt x="40031" y="31070"/>
                      <a:pt x="31070" y="40031"/>
                      <a:pt x="20016" y="40031"/>
                    </a:cubicBezTo>
                    <a:cubicBezTo>
                      <a:pt x="8961" y="40031"/>
                      <a:pt x="0" y="31070"/>
                      <a:pt x="0" y="20015"/>
                    </a:cubicBezTo>
                    <a:cubicBezTo>
                      <a:pt x="0" y="8961"/>
                      <a:pt x="8961" y="0"/>
                      <a:pt x="20016" y="0"/>
                    </a:cubicBezTo>
                    <a:cubicBezTo>
                      <a:pt x="31070" y="0"/>
                      <a:pt x="40031" y="8961"/>
                      <a:pt x="40031" y="20015"/>
                    </a:cubicBezTo>
                    <a:close/>
                  </a:path>
                </a:pathLst>
              </a:custGeom>
              <a:solidFill>
                <a:srgbClr val="FFFFFF"/>
              </a:solidFill>
              <a:ln w="87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1172" name="이등변 삼각형 43">
            <a:extLst>
              <a:ext uri="{FF2B5EF4-FFF2-40B4-BE49-F238E27FC236}">
                <a16:creationId xmlns:a16="http://schemas.microsoft.com/office/drawing/2014/main" id="{9EA46925-0EBC-44AB-8CD1-475713895FEC}"/>
              </a:ext>
            </a:extLst>
          </p:cNvPr>
          <p:cNvSpPr/>
          <p:nvPr/>
        </p:nvSpPr>
        <p:spPr>
          <a:xfrm rot="14400000">
            <a:off x="2940793" y="1505895"/>
            <a:ext cx="1740572" cy="2979276"/>
          </a:xfrm>
          <a:custGeom>
            <a:avLst/>
            <a:gdLst>
              <a:gd name="connsiteX0" fmla="*/ 0 w 1452022"/>
              <a:gd name="connsiteY0" fmla="*/ 2265703 h 2265703"/>
              <a:gd name="connsiteX1" fmla="*/ 726011 w 1452022"/>
              <a:gd name="connsiteY1" fmla="*/ 0 h 2265703"/>
              <a:gd name="connsiteX2" fmla="*/ 1452022 w 1452022"/>
              <a:gd name="connsiteY2" fmla="*/ 2265703 h 2265703"/>
              <a:gd name="connsiteX3" fmla="*/ 0 w 1452022"/>
              <a:gd name="connsiteY3" fmla="*/ 2265703 h 2265703"/>
              <a:gd name="connsiteX0" fmla="*/ 0 w 1637549"/>
              <a:gd name="connsiteY0" fmla="*/ 2265703 h 2265703"/>
              <a:gd name="connsiteX1" fmla="*/ 726011 w 1637549"/>
              <a:gd name="connsiteY1" fmla="*/ 0 h 2265703"/>
              <a:gd name="connsiteX2" fmla="*/ 1637549 w 1637549"/>
              <a:gd name="connsiteY2" fmla="*/ 1839860 h 2265703"/>
              <a:gd name="connsiteX3" fmla="*/ 0 w 1637549"/>
              <a:gd name="connsiteY3" fmla="*/ 2265703 h 2265703"/>
              <a:gd name="connsiteX0" fmla="*/ 0 w 1740572"/>
              <a:gd name="connsiteY0" fmla="*/ 2357059 h 2357059"/>
              <a:gd name="connsiteX1" fmla="*/ 829034 w 1740572"/>
              <a:gd name="connsiteY1" fmla="*/ 0 h 2357059"/>
              <a:gd name="connsiteX2" fmla="*/ 1740572 w 1740572"/>
              <a:gd name="connsiteY2" fmla="*/ 1839860 h 2357059"/>
              <a:gd name="connsiteX3" fmla="*/ 0 w 1740572"/>
              <a:gd name="connsiteY3" fmla="*/ 2357059 h 2357059"/>
              <a:gd name="connsiteX0" fmla="*/ 0 w 1740572"/>
              <a:gd name="connsiteY0" fmla="*/ 2357059 h 2357059"/>
              <a:gd name="connsiteX1" fmla="*/ 829034 w 1740572"/>
              <a:gd name="connsiteY1" fmla="*/ 0 h 2357059"/>
              <a:gd name="connsiteX2" fmla="*/ 1740572 w 1740572"/>
              <a:gd name="connsiteY2" fmla="*/ 1839860 h 2357059"/>
              <a:gd name="connsiteX3" fmla="*/ 987309 w 1740572"/>
              <a:gd name="connsiteY3" fmla="*/ 2059545 h 2357059"/>
              <a:gd name="connsiteX4" fmla="*/ 0 w 1740572"/>
              <a:gd name="connsiteY4" fmla="*/ 2357059 h 2357059"/>
              <a:gd name="connsiteX0" fmla="*/ 0 w 1740572"/>
              <a:gd name="connsiteY0" fmla="*/ 2357059 h 2979276"/>
              <a:gd name="connsiteX1" fmla="*/ 829034 w 1740572"/>
              <a:gd name="connsiteY1" fmla="*/ 0 h 2979276"/>
              <a:gd name="connsiteX2" fmla="*/ 1740572 w 1740572"/>
              <a:gd name="connsiteY2" fmla="*/ 1839860 h 2979276"/>
              <a:gd name="connsiteX3" fmla="*/ 1099873 w 1740572"/>
              <a:gd name="connsiteY3" fmla="*/ 2979276 h 2979276"/>
              <a:gd name="connsiteX4" fmla="*/ 0 w 1740572"/>
              <a:gd name="connsiteY4" fmla="*/ 2357059 h 2979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0572" h="2979276">
                <a:moveTo>
                  <a:pt x="0" y="2357059"/>
                </a:moveTo>
                <a:lnTo>
                  <a:pt x="829034" y="0"/>
                </a:lnTo>
                <a:lnTo>
                  <a:pt x="1740572" y="1839860"/>
                </a:lnTo>
                <a:lnTo>
                  <a:pt x="1099873" y="2979276"/>
                </a:lnTo>
                <a:lnTo>
                  <a:pt x="0" y="2357059"/>
                </a:lnTo>
                <a:close/>
              </a:path>
            </a:pathLst>
          </a:custGeom>
          <a:solidFill>
            <a:schemeClr val="accent4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173" name="그룹 1172">
            <a:extLst>
              <a:ext uri="{FF2B5EF4-FFF2-40B4-BE49-F238E27FC236}">
                <a16:creationId xmlns:a16="http://schemas.microsoft.com/office/drawing/2014/main" id="{5F5168EB-DB6A-4124-8A87-C5AFAE4CD56A}"/>
              </a:ext>
            </a:extLst>
          </p:cNvPr>
          <p:cNvGrpSpPr/>
          <p:nvPr/>
        </p:nvGrpSpPr>
        <p:grpSpPr>
          <a:xfrm>
            <a:off x="3669264" y="2030569"/>
            <a:ext cx="1333820" cy="1314466"/>
            <a:chOff x="1595604" y="2399774"/>
            <a:chExt cx="998454" cy="983966"/>
          </a:xfrm>
          <a:solidFill>
            <a:schemeClr val="accent4"/>
          </a:solidFill>
        </p:grpSpPr>
        <p:sp>
          <p:nvSpPr>
            <p:cNvPr id="1174" name="L 도형 1173">
              <a:extLst>
                <a:ext uri="{FF2B5EF4-FFF2-40B4-BE49-F238E27FC236}">
                  <a16:creationId xmlns:a16="http://schemas.microsoft.com/office/drawing/2014/main" id="{410C8450-F95C-4FAD-A989-ED44DD4DF213}"/>
                </a:ext>
              </a:extLst>
            </p:cNvPr>
            <p:cNvSpPr/>
            <p:nvPr/>
          </p:nvSpPr>
          <p:spPr>
            <a:xfrm>
              <a:off x="1595604" y="3157016"/>
              <a:ext cx="226724" cy="226724"/>
            </a:xfrm>
            <a:prstGeom prst="corner">
              <a:avLst>
                <a:gd name="adj1" fmla="val 17989"/>
                <a:gd name="adj2" fmla="val 1740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75" name="L 도형 1174">
              <a:extLst>
                <a:ext uri="{FF2B5EF4-FFF2-40B4-BE49-F238E27FC236}">
                  <a16:creationId xmlns:a16="http://schemas.microsoft.com/office/drawing/2014/main" id="{85AE6B06-DD9C-4BD9-9B66-AB1D3E407A9D}"/>
                </a:ext>
              </a:extLst>
            </p:cNvPr>
            <p:cNvSpPr/>
            <p:nvPr/>
          </p:nvSpPr>
          <p:spPr>
            <a:xfrm rot="16200000">
              <a:off x="2367334" y="3157016"/>
              <a:ext cx="226724" cy="226724"/>
            </a:xfrm>
            <a:prstGeom prst="corner">
              <a:avLst>
                <a:gd name="adj1" fmla="val 17989"/>
                <a:gd name="adj2" fmla="val 1740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76" name="L 도형 1175">
              <a:extLst>
                <a:ext uri="{FF2B5EF4-FFF2-40B4-BE49-F238E27FC236}">
                  <a16:creationId xmlns:a16="http://schemas.microsoft.com/office/drawing/2014/main" id="{98F0DF9B-028D-4B41-AF25-F6DF6269D58A}"/>
                </a:ext>
              </a:extLst>
            </p:cNvPr>
            <p:cNvSpPr/>
            <p:nvPr/>
          </p:nvSpPr>
          <p:spPr>
            <a:xfrm rot="10800000">
              <a:off x="2367334" y="2399774"/>
              <a:ext cx="226724" cy="226724"/>
            </a:xfrm>
            <a:prstGeom prst="corner">
              <a:avLst>
                <a:gd name="adj1" fmla="val 17989"/>
                <a:gd name="adj2" fmla="val 1740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77" name="L 도형 1176">
              <a:extLst>
                <a:ext uri="{FF2B5EF4-FFF2-40B4-BE49-F238E27FC236}">
                  <a16:creationId xmlns:a16="http://schemas.microsoft.com/office/drawing/2014/main" id="{6AF51992-1258-4EA8-848B-740658DE4A88}"/>
                </a:ext>
              </a:extLst>
            </p:cNvPr>
            <p:cNvSpPr/>
            <p:nvPr/>
          </p:nvSpPr>
          <p:spPr>
            <a:xfrm rot="5400000">
              <a:off x="1595604" y="2399774"/>
              <a:ext cx="226724" cy="226724"/>
            </a:xfrm>
            <a:prstGeom prst="corner">
              <a:avLst>
                <a:gd name="adj1" fmla="val 17989"/>
                <a:gd name="adj2" fmla="val 1740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78" name="Freeform: Shape 432">
            <a:extLst>
              <a:ext uri="{FF2B5EF4-FFF2-40B4-BE49-F238E27FC236}">
                <a16:creationId xmlns:a16="http://schemas.microsoft.com/office/drawing/2014/main" id="{CDC1F80A-F3E1-4AC0-8BDF-7E923C912439}"/>
              </a:ext>
            </a:extLst>
          </p:cNvPr>
          <p:cNvSpPr/>
          <p:nvPr/>
        </p:nvSpPr>
        <p:spPr>
          <a:xfrm flipH="1">
            <a:off x="3696630" y="2360014"/>
            <a:ext cx="1271650" cy="622844"/>
          </a:xfrm>
          <a:custGeom>
            <a:avLst/>
            <a:gdLst>
              <a:gd name="connsiteX0" fmla="*/ 392080 w 1245969"/>
              <a:gd name="connsiteY0" fmla="*/ 261457 h 610265"/>
              <a:gd name="connsiteX1" fmla="*/ 412132 w 1245969"/>
              <a:gd name="connsiteY1" fmla="*/ 369166 h 610265"/>
              <a:gd name="connsiteX2" fmla="*/ 494939 w 1245969"/>
              <a:gd name="connsiteY2" fmla="*/ 329061 h 610265"/>
              <a:gd name="connsiteX3" fmla="*/ 483659 w 1245969"/>
              <a:gd name="connsiteY3" fmla="*/ 269946 h 610265"/>
              <a:gd name="connsiteX4" fmla="*/ 392080 w 1245969"/>
              <a:gd name="connsiteY4" fmla="*/ 261457 h 610265"/>
              <a:gd name="connsiteX5" fmla="*/ 594081 w 1245969"/>
              <a:gd name="connsiteY5" fmla="*/ 195414 h 610265"/>
              <a:gd name="connsiteX6" fmla="*/ 508659 w 1245969"/>
              <a:gd name="connsiteY6" fmla="*/ 281353 h 610265"/>
              <a:gd name="connsiteX7" fmla="*/ 594345 w 1245969"/>
              <a:gd name="connsiteY7" fmla="*/ 366864 h 610265"/>
              <a:gd name="connsiteX8" fmla="*/ 680148 w 1245969"/>
              <a:gd name="connsiteY8" fmla="*/ 281324 h 610265"/>
              <a:gd name="connsiteX9" fmla="*/ 594081 w 1245969"/>
              <a:gd name="connsiteY9" fmla="*/ 195414 h 610265"/>
              <a:gd name="connsiteX10" fmla="*/ 581513 w 1245969"/>
              <a:gd name="connsiteY10" fmla="*/ 72599 h 610265"/>
              <a:gd name="connsiteX11" fmla="*/ 658924 w 1245969"/>
              <a:gd name="connsiteY11" fmla="*/ 72980 h 610265"/>
              <a:gd name="connsiteX12" fmla="*/ 818439 w 1245969"/>
              <a:gd name="connsiteY12" fmla="*/ 109104 h 610265"/>
              <a:gd name="connsiteX13" fmla="*/ 935028 w 1245969"/>
              <a:gd name="connsiteY13" fmla="*/ 168804 h 610265"/>
              <a:gd name="connsiteX14" fmla="*/ 1093968 w 1245969"/>
              <a:gd name="connsiteY14" fmla="*/ 302870 h 610265"/>
              <a:gd name="connsiteX15" fmla="*/ 1137420 w 1245969"/>
              <a:gd name="connsiteY15" fmla="*/ 358227 h 610265"/>
              <a:gd name="connsiteX16" fmla="*/ 1159776 w 1245969"/>
              <a:gd name="connsiteY16" fmla="*/ 415810 h 610265"/>
              <a:gd name="connsiteX17" fmla="*/ 1102252 w 1245969"/>
              <a:gd name="connsiteY17" fmla="*/ 479871 h 610265"/>
              <a:gd name="connsiteX18" fmla="*/ 1071749 w 1245969"/>
              <a:gd name="connsiteY18" fmla="*/ 464171 h 610265"/>
              <a:gd name="connsiteX19" fmla="*/ 1056028 w 1245969"/>
              <a:gd name="connsiteY19" fmla="*/ 448207 h 610265"/>
              <a:gd name="connsiteX20" fmla="*/ 1032950 w 1245969"/>
              <a:gd name="connsiteY20" fmla="*/ 448587 h 610265"/>
              <a:gd name="connsiteX21" fmla="*/ 1026803 w 1245969"/>
              <a:gd name="connsiteY21" fmla="*/ 456696 h 610265"/>
              <a:gd name="connsiteX22" fmla="*/ 1006691 w 1245969"/>
              <a:gd name="connsiteY22" fmla="*/ 478076 h 610265"/>
              <a:gd name="connsiteX23" fmla="*/ 880256 w 1245969"/>
              <a:gd name="connsiteY23" fmla="*/ 547134 h 610265"/>
              <a:gd name="connsiteX24" fmla="*/ 729484 w 1245969"/>
              <a:gd name="connsiteY24" fmla="*/ 594295 h 610265"/>
              <a:gd name="connsiteX25" fmla="*/ 648297 w 1245969"/>
              <a:gd name="connsiteY25" fmla="*/ 606395 h 610265"/>
              <a:gd name="connsiteX26" fmla="*/ 541251 w 1245969"/>
              <a:gd name="connsiteY26" fmla="*/ 609176 h 610265"/>
              <a:gd name="connsiteX27" fmla="*/ 407253 w 1245969"/>
              <a:gd name="connsiteY27" fmla="*/ 589445 h 610265"/>
              <a:gd name="connsiteX28" fmla="*/ 188068 w 1245969"/>
              <a:gd name="connsiteY28" fmla="*/ 497856 h 610265"/>
              <a:gd name="connsiteX29" fmla="*/ 59134 w 1245969"/>
              <a:gd name="connsiteY29" fmla="*/ 404822 h 610265"/>
              <a:gd name="connsiteX30" fmla="*/ 54724 w 1245969"/>
              <a:gd name="connsiteY30" fmla="*/ 400802 h 610265"/>
              <a:gd name="connsiteX31" fmla="*/ 57505 w 1245969"/>
              <a:gd name="connsiteY31" fmla="*/ 401729 h 610265"/>
              <a:gd name="connsiteX32" fmla="*/ 256208 w 1245969"/>
              <a:gd name="connsiteY32" fmla="*/ 515703 h 610265"/>
              <a:gd name="connsiteX33" fmla="*/ 436205 w 1245969"/>
              <a:gd name="connsiteY33" fmla="*/ 574896 h 610265"/>
              <a:gd name="connsiteX34" fmla="*/ 547877 w 1245969"/>
              <a:gd name="connsiteY34" fmla="*/ 590040 h 610265"/>
              <a:gd name="connsiteX35" fmla="*/ 652493 w 1245969"/>
              <a:gd name="connsiteY35" fmla="*/ 587776 h 610265"/>
              <a:gd name="connsiteX36" fmla="*/ 898094 w 1245969"/>
              <a:gd name="connsiteY36" fmla="*/ 503622 h 610265"/>
              <a:gd name="connsiteX37" fmla="*/ 1004935 w 1245969"/>
              <a:gd name="connsiteY37" fmla="*/ 421733 h 610265"/>
              <a:gd name="connsiteX38" fmla="*/ 1027808 w 1245969"/>
              <a:gd name="connsiteY38" fmla="*/ 358784 h 610265"/>
              <a:gd name="connsiteX39" fmla="*/ 1004154 w 1245969"/>
              <a:gd name="connsiteY39" fmla="*/ 304002 h 610265"/>
              <a:gd name="connsiteX40" fmla="*/ 920645 w 1245969"/>
              <a:gd name="connsiteY40" fmla="*/ 218336 h 610265"/>
              <a:gd name="connsiteX41" fmla="*/ 786081 w 1245969"/>
              <a:gd name="connsiteY41" fmla="*/ 138661 h 610265"/>
              <a:gd name="connsiteX42" fmla="*/ 783036 w 1245969"/>
              <a:gd name="connsiteY42" fmla="*/ 137646 h 610265"/>
              <a:gd name="connsiteX43" fmla="*/ 754767 w 1245969"/>
              <a:gd name="connsiteY43" fmla="*/ 452373 h 610265"/>
              <a:gd name="connsiteX44" fmla="*/ 446793 w 1245969"/>
              <a:gd name="connsiteY44" fmla="*/ 460775 h 610265"/>
              <a:gd name="connsiteX45" fmla="*/ 406756 w 1245969"/>
              <a:gd name="connsiteY45" fmla="*/ 140349 h 610265"/>
              <a:gd name="connsiteX46" fmla="*/ 400833 w 1245969"/>
              <a:gd name="connsiteY46" fmla="*/ 142106 h 610265"/>
              <a:gd name="connsiteX47" fmla="*/ 216532 w 1245969"/>
              <a:gd name="connsiteY47" fmla="*/ 227743 h 610265"/>
              <a:gd name="connsiteX48" fmla="*/ 41687 w 1245969"/>
              <a:gd name="connsiteY48" fmla="*/ 347621 h 610265"/>
              <a:gd name="connsiteX49" fmla="*/ 39813 w 1245969"/>
              <a:gd name="connsiteY49" fmla="*/ 348479 h 610265"/>
              <a:gd name="connsiteX50" fmla="*/ 42526 w 1245969"/>
              <a:gd name="connsiteY50" fmla="*/ 345181 h 610265"/>
              <a:gd name="connsiteX51" fmla="*/ 323080 w 1245969"/>
              <a:gd name="connsiteY51" fmla="*/ 142886 h 610265"/>
              <a:gd name="connsiteX52" fmla="*/ 481990 w 1245969"/>
              <a:gd name="connsiteY52" fmla="*/ 86592 h 610265"/>
              <a:gd name="connsiteX53" fmla="*/ 581513 w 1245969"/>
              <a:gd name="connsiteY53" fmla="*/ 72599 h 610265"/>
              <a:gd name="connsiteX54" fmla="*/ 673600 w 1245969"/>
              <a:gd name="connsiteY54" fmla="*/ 799 h 610265"/>
              <a:gd name="connsiteX55" fmla="*/ 839428 w 1245969"/>
              <a:gd name="connsiteY55" fmla="*/ 29147 h 610265"/>
              <a:gd name="connsiteX56" fmla="*/ 1010389 w 1245969"/>
              <a:gd name="connsiteY56" fmla="*/ 100332 h 610265"/>
              <a:gd name="connsiteX57" fmla="*/ 1212118 w 1245969"/>
              <a:gd name="connsiteY57" fmla="*/ 239052 h 610265"/>
              <a:gd name="connsiteX58" fmla="*/ 1233995 w 1245969"/>
              <a:gd name="connsiteY58" fmla="*/ 259661 h 610265"/>
              <a:gd name="connsiteX59" fmla="*/ 1245969 w 1245969"/>
              <a:gd name="connsiteY59" fmla="*/ 285891 h 610265"/>
              <a:gd name="connsiteX60" fmla="*/ 1245969 w 1245969"/>
              <a:gd name="connsiteY60" fmla="*/ 300509 h 610265"/>
              <a:gd name="connsiteX61" fmla="*/ 1237157 w 1245969"/>
              <a:gd name="connsiteY61" fmla="*/ 321313 h 610265"/>
              <a:gd name="connsiteX62" fmla="*/ 1204438 w 1245969"/>
              <a:gd name="connsiteY62" fmla="*/ 332866 h 610265"/>
              <a:gd name="connsiteX63" fmla="*/ 1165943 w 1245969"/>
              <a:gd name="connsiteY63" fmla="*/ 308032 h 610265"/>
              <a:gd name="connsiteX64" fmla="*/ 1129516 w 1245969"/>
              <a:gd name="connsiteY64" fmla="*/ 270103 h 610265"/>
              <a:gd name="connsiteX65" fmla="*/ 875933 w 1245969"/>
              <a:gd name="connsiteY65" fmla="*/ 96087 h 610265"/>
              <a:gd name="connsiteX66" fmla="*/ 732314 w 1245969"/>
              <a:gd name="connsiteY66" fmla="*/ 52234 h 610265"/>
              <a:gd name="connsiteX67" fmla="*/ 587875 w 1245969"/>
              <a:gd name="connsiteY67" fmla="*/ 42476 h 610265"/>
              <a:gd name="connsiteX68" fmla="*/ 378798 w 1245969"/>
              <a:gd name="connsiteY68" fmla="*/ 87383 h 610265"/>
              <a:gd name="connsiteX69" fmla="*/ 209603 w 1245969"/>
              <a:gd name="connsiteY69" fmla="*/ 175215 h 610265"/>
              <a:gd name="connsiteX70" fmla="*/ 93307 w 1245969"/>
              <a:gd name="connsiteY70" fmla="*/ 263369 h 610265"/>
              <a:gd name="connsiteX71" fmla="*/ 3445 w 1245969"/>
              <a:gd name="connsiteY71" fmla="*/ 346967 h 610265"/>
              <a:gd name="connsiteX72" fmla="*/ 0 w 1245969"/>
              <a:gd name="connsiteY72" fmla="*/ 348831 h 610265"/>
              <a:gd name="connsiteX73" fmla="*/ 23859 w 1245969"/>
              <a:gd name="connsiteY73" fmla="*/ 319108 h 610265"/>
              <a:gd name="connsiteX74" fmla="*/ 136194 w 1245969"/>
              <a:gd name="connsiteY74" fmla="*/ 205006 h 610265"/>
              <a:gd name="connsiteX75" fmla="*/ 425569 w 1245969"/>
              <a:gd name="connsiteY75" fmla="*/ 35568 h 610265"/>
              <a:gd name="connsiteX76" fmla="*/ 547749 w 1245969"/>
              <a:gd name="connsiteY76" fmla="*/ 6586 h 610265"/>
              <a:gd name="connsiteX77" fmla="*/ 673600 w 1245969"/>
              <a:gd name="connsiteY77" fmla="*/ 799 h 610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1245969" h="610265">
                <a:moveTo>
                  <a:pt x="392080" y="261457"/>
                </a:moveTo>
                <a:cubicBezTo>
                  <a:pt x="388957" y="299581"/>
                  <a:pt x="395622" y="335091"/>
                  <a:pt x="412132" y="369166"/>
                </a:cubicBezTo>
                <a:cubicBezTo>
                  <a:pt x="439972" y="355690"/>
                  <a:pt x="467314" y="342439"/>
                  <a:pt x="494939" y="329061"/>
                </a:cubicBezTo>
                <a:cubicBezTo>
                  <a:pt x="484850" y="303690"/>
                  <a:pt x="484010" y="299269"/>
                  <a:pt x="483659" y="269946"/>
                </a:cubicBezTo>
                <a:cubicBezTo>
                  <a:pt x="453223" y="267126"/>
                  <a:pt x="422720" y="264296"/>
                  <a:pt x="392080" y="261457"/>
                </a:cubicBezTo>
                <a:close/>
                <a:moveTo>
                  <a:pt x="594081" y="195414"/>
                </a:moveTo>
                <a:cubicBezTo>
                  <a:pt x="546706" y="195307"/>
                  <a:pt x="508542" y="234017"/>
                  <a:pt x="508659" y="281353"/>
                </a:cubicBezTo>
                <a:cubicBezTo>
                  <a:pt x="508786" y="328904"/>
                  <a:pt x="546823" y="366864"/>
                  <a:pt x="594345" y="366864"/>
                </a:cubicBezTo>
                <a:cubicBezTo>
                  <a:pt x="641730" y="366864"/>
                  <a:pt x="680391" y="328817"/>
                  <a:pt x="680148" y="281324"/>
                </a:cubicBezTo>
                <a:cubicBezTo>
                  <a:pt x="679903" y="232436"/>
                  <a:pt x="641417" y="195531"/>
                  <a:pt x="594081" y="195414"/>
                </a:cubicBezTo>
                <a:close/>
                <a:moveTo>
                  <a:pt x="581513" y="72599"/>
                </a:moveTo>
                <a:cubicBezTo>
                  <a:pt x="607303" y="71867"/>
                  <a:pt x="633221" y="71253"/>
                  <a:pt x="658924" y="72980"/>
                </a:cubicBezTo>
                <a:cubicBezTo>
                  <a:pt x="713871" y="76668"/>
                  <a:pt x="767043" y="89217"/>
                  <a:pt x="818439" y="109104"/>
                </a:cubicBezTo>
                <a:cubicBezTo>
                  <a:pt x="859384" y="124951"/>
                  <a:pt x="898142" y="145033"/>
                  <a:pt x="935028" y="168804"/>
                </a:cubicBezTo>
                <a:cubicBezTo>
                  <a:pt x="993781" y="206665"/>
                  <a:pt x="1045987" y="252255"/>
                  <a:pt x="1093968" y="302870"/>
                </a:cubicBezTo>
                <a:cubicBezTo>
                  <a:pt x="1110186" y="319985"/>
                  <a:pt x="1125769" y="337521"/>
                  <a:pt x="1137420" y="358227"/>
                </a:cubicBezTo>
                <a:cubicBezTo>
                  <a:pt x="1147627" y="376378"/>
                  <a:pt x="1156361" y="394996"/>
                  <a:pt x="1159776" y="415810"/>
                </a:cubicBezTo>
                <a:cubicBezTo>
                  <a:pt x="1165377" y="449934"/>
                  <a:pt x="1136113" y="482731"/>
                  <a:pt x="1102252" y="479871"/>
                </a:cubicBezTo>
                <a:cubicBezTo>
                  <a:pt x="1089996" y="478837"/>
                  <a:pt x="1080306" y="472446"/>
                  <a:pt x="1071749" y="464171"/>
                </a:cubicBezTo>
                <a:cubicBezTo>
                  <a:pt x="1066381" y="458980"/>
                  <a:pt x="1061346" y="453437"/>
                  <a:pt x="1056028" y="448207"/>
                </a:cubicBezTo>
                <a:cubicBezTo>
                  <a:pt x="1047958" y="440263"/>
                  <a:pt x="1040689" y="440371"/>
                  <a:pt x="1032950" y="448587"/>
                </a:cubicBezTo>
                <a:cubicBezTo>
                  <a:pt x="1030628" y="451046"/>
                  <a:pt x="1028364" y="453730"/>
                  <a:pt x="1026803" y="456696"/>
                </a:cubicBezTo>
                <a:cubicBezTo>
                  <a:pt x="1022060" y="465732"/>
                  <a:pt x="1014869" y="472251"/>
                  <a:pt x="1006691" y="478076"/>
                </a:cubicBezTo>
                <a:cubicBezTo>
                  <a:pt x="967288" y="506140"/>
                  <a:pt x="924626" y="528184"/>
                  <a:pt x="880256" y="547134"/>
                </a:cubicBezTo>
                <a:cubicBezTo>
                  <a:pt x="831583" y="567919"/>
                  <a:pt x="781368" y="584010"/>
                  <a:pt x="729484" y="594295"/>
                </a:cubicBezTo>
                <a:cubicBezTo>
                  <a:pt x="702669" y="599603"/>
                  <a:pt x="675454" y="603145"/>
                  <a:pt x="648297" y="606395"/>
                </a:cubicBezTo>
                <a:cubicBezTo>
                  <a:pt x="612748" y="610659"/>
                  <a:pt x="577004" y="611098"/>
                  <a:pt x="541251" y="609176"/>
                </a:cubicBezTo>
                <a:cubicBezTo>
                  <a:pt x="495983" y="606736"/>
                  <a:pt x="451291" y="600257"/>
                  <a:pt x="407253" y="589445"/>
                </a:cubicBezTo>
                <a:cubicBezTo>
                  <a:pt x="329413" y="570329"/>
                  <a:pt x="256647" y="539103"/>
                  <a:pt x="188068" y="497856"/>
                </a:cubicBezTo>
                <a:cubicBezTo>
                  <a:pt x="142488" y="470445"/>
                  <a:pt x="99738" y="439132"/>
                  <a:pt x="59134" y="404822"/>
                </a:cubicBezTo>
                <a:cubicBezTo>
                  <a:pt x="57895" y="403778"/>
                  <a:pt x="56734" y="402646"/>
                  <a:pt x="54724" y="400802"/>
                </a:cubicBezTo>
                <a:cubicBezTo>
                  <a:pt x="56324" y="401319"/>
                  <a:pt x="57026" y="401378"/>
                  <a:pt x="57505" y="401729"/>
                </a:cubicBezTo>
                <a:cubicBezTo>
                  <a:pt x="119478" y="447143"/>
                  <a:pt x="186057" y="484546"/>
                  <a:pt x="256208" y="515703"/>
                </a:cubicBezTo>
                <a:cubicBezTo>
                  <a:pt x="314210" y="541464"/>
                  <a:pt x="374076" y="561664"/>
                  <a:pt x="436205" y="574896"/>
                </a:cubicBezTo>
                <a:cubicBezTo>
                  <a:pt x="473032" y="582741"/>
                  <a:pt x="510230" y="588001"/>
                  <a:pt x="547877" y="590040"/>
                </a:cubicBezTo>
                <a:cubicBezTo>
                  <a:pt x="582820" y="591933"/>
                  <a:pt x="617725" y="591572"/>
                  <a:pt x="652493" y="587776"/>
                </a:cubicBezTo>
                <a:cubicBezTo>
                  <a:pt x="740647" y="578155"/>
                  <a:pt x="822537" y="550101"/>
                  <a:pt x="898094" y="503622"/>
                </a:cubicBezTo>
                <a:cubicBezTo>
                  <a:pt x="936531" y="479979"/>
                  <a:pt x="972489" y="453008"/>
                  <a:pt x="1004935" y="421733"/>
                </a:cubicBezTo>
                <a:cubicBezTo>
                  <a:pt x="1022343" y="404959"/>
                  <a:pt x="1028969" y="382906"/>
                  <a:pt x="1027808" y="358784"/>
                </a:cubicBezTo>
                <a:cubicBezTo>
                  <a:pt x="1026793" y="337618"/>
                  <a:pt x="1017113" y="320113"/>
                  <a:pt x="1004154" y="304002"/>
                </a:cubicBezTo>
                <a:cubicBezTo>
                  <a:pt x="979047" y="272786"/>
                  <a:pt x="951636" y="243814"/>
                  <a:pt x="920645" y="218336"/>
                </a:cubicBezTo>
                <a:cubicBezTo>
                  <a:pt x="879914" y="184846"/>
                  <a:pt x="835388" y="157709"/>
                  <a:pt x="786081" y="138661"/>
                </a:cubicBezTo>
                <a:cubicBezTo>
                  <a:pt x="785369" y="138388"/>
                  <a:pt x="784637" y="138183"/>
                  <a:pt x="783036" y="137646"/>
                </a:cubicBezTo>
                <a:cubicBezTo>
                  <a:pt x="858730" y="239774"/>
                  <a:pt x="840141" y="374084"/>
                  <a:pt x="754767" y="452373"/>
                </a:cubicBezTo>
                <a:cubicBezTo>
                  <a:pt x="669257" y="530779"/>
                  <a:pt x="538353" y="535395"/>
                  <a:pt x="446793" y="460775"/>
                </a:cubicBezTo>
                <a:cubicBezTo>
                  <a:pt x="360034" y="390058"/>
                  <a:pt x="327032" y="251718"/>
                  <a:pt x="406756" y="140349"/>
                </a:cubicBezTo>
                <a:cubicBezTo>
                  <a:pt x="404248" y="141091"/>
                  <a:pt x="402520" y="141530"/>
                  <a:pt x="400833" y="142106"/>
                </a:cubicBezTo>
                <a:cubicBezTo>
                  <a:pt x="336361" y="164110"/>
                  <a:pt x="275285" y="193433"/>
                  <a:pt x="216532" y="227743"/>
                </a:cubicBezTo>
                <a:cubicBezTo>
                  <a:pt x="155349" y="263467"/>
                  <a:pt x="97337" y="303826"/>
                  <a:pt x="41687" y="347621"/>
                </a:cubicBezTo>
                <a:cubicBezTo>
                  <a:pt x="41443" y="347806"/>
                  <a:pt x="41121" y="347894"/>
                  <a:pt x="39813" y="348479"/>
                </a:cubicBezTo>
                <a:cubicBezTo>
                  <a:pt x="41111" y="346889"/>
                  <a:pt x="41755" y="345971"/>
                  <a:pt x="42526" y="345181"/>
                </a:cubicBezTo>
                <a:cubicBezTo>
                  <a:pt x="124816" y="262208"/>
                  <a:pt x="217839" y="194048"/>
                  <a:pt x="323080" y="142886"/>
                </a:cubicBezTo>
                <a:cubicBezTo>
                  <a:pt x="373910" y="118179"/>
                  <a:pt x="426818" y="99082"/>
                  <a:pt x="481990" y="86592"/>
                </a:cubicBezTo>
                <a:cubicBezTo>
                  <a:pt x="514748" y="79176"/>
                  <a:pt x="547877" y="73546"/>
                  <a:pt x="581513" y="72599"/>
                </a:cubicBezTo>
                <a:close/>
                <a:moveTo>
                  <a:pt x="673600" y="799"/>
                </a:moveTo>
                <a:cubicBezTo>
                  <a:pt x="729981" y="3493"/>
                  <a:pt x="785261" y="13251"/>
                  <a:pt x="839428" y="29147"/>
                </a:cubicBezTo>
                <a:cubicBezTo>
                  <a:pt x="899021" y="46643"/>
                  <a:pt x="955812" y="70804"/>
                  <a:pt x="1010389" y="100332"/>
                </a:cubicBezTo>
                <a:cubicBezTo>
                  <a:pt x="1082579" y="139393"/>
                  <a:pt x="1149354" y="186320"/>
                  <a:pt x="1212118" y="239052"/>
                </a:cubicBezTo>
                <a:cubicBezTo>
                  <a:pt x="1219778" y="245493"/>
                  <a:pt x="1227204" y="252323"/>
                  <a:pt x="1233995" y="259661"/>
                </a:cubicBezTo>
                <a:cubicBezTo>
                  <a:pt x="1240728" y="266941"/>
                  <a:pt x="1243422" y="276484"/>
                  <a:pt x="1245969" y="285891"/>
                </a:cubicBezTo>
                <a:cubicBezTo>
                  <a:pt x="1245969" y="290760"/>
                  <a:pt x="1245969" y="295639"/>
                  <a:pt x="1245969" y="300509"/>
                </a:cubicBezTo>
                <a:cubicBezTo>
                  <a:pt x="1243080" y="307476"/>
                  <a:pt x="1240943" y="314882"/>
                  <a:pt x="1237157" y="321313"/>
                </a:cubicBezTo>
                <a:cubicBezTo>
                  <a:pt x="1229868" y="333696"/>
                  <a:pt x="1218168" y="337345"/>
                  <a:pt x="1204438" y="332866"/>
                </a:cubicBezTo>
                <a:cubicBezTo>
                  <a:pt x="1189411" y="327958"/>
                  <a:pt x="1176989" y="318854"/>
                  <a:pt x="1165943" y="308032"/>
                </a:cubicBezTo>
                <a:cubicBezTo>
                  <a:pt x="1153423" y="295776"/>
                  <a:pt x="1141850" y="282563"/>
                  <a:pt x="1129516" y="270103"/>
                </a:cubicBezTo>
                <a:cubicBezTo>
                  <a:pt x="1056116" y="195922"/>
                  <a:pt x="971787" y="137588"/>
                  <a:pt x="875933" y="96087"/>
                </a:cubicBezTo>
                <a:cubicBezTo>
                  <a:pt x="829729" y="76083"/>
                  <a:pt x="781807" y="61456"/>
                  <a:pt x="732314" y="52234"/>
                </a:cubicBezTo>
                <a:cubicBezTo>
                  <a:pt x="684577" y="43335"/>
                  <a:pt x="636373" y="40115"/>
                  <a:pt x="587875" y="42476"/>
                </a:cubicBezTo>
                <a:cubicBezTo>
                  <a:pt x="515753" y="45979"/>
                  <a:pt x="446168" y="61651"/>
                  <a:pt x="378798" y="87383"/>
                </a:cubicBezTo>
                <a:cubicBezTo>
                  <a:pt x="319050" y="110207"/>
                  <a:pt x="262980" y="140135"/>
                  <a:pt x="209603" y="175215"/>
                </a:cubicBezTo>
                <a:cubicBezTo>
                  <a:pt x="168864" y="202001"/>
                  <a:pt x="129773" y="231051"/>
                  <a:pt x="93307" y="263369"/>
                </a:cubicBezTo>
                <a:cubicBezTo>
                  <a:pt x="62696" y="290497"/>
                  <a:pt x="33353" y="319049"/>
                  <a:pt x="3445" y="346967"/>
                </a:cubicBezTo>
                <a:cubicBezTo>
                  <a:pt x="2547" y="347806"/>
                  <a:pt x="1620" y="348626"/>
                  <a:pt x="0" y="348831"/>
                </a:cubicBezTo>
                <a:cubicBezTo>
                  <a:pt x="7943" y="338916"/>
                  <a:pt x="15730" y="328865"/>
                  <a:pt x="23859" y="319108"/>
                </a:cubicBezTo>
                <a:cubicBezTo>
                  <a:pt x="58139" y="277977"/>
                  <a:pt x="95717" y="240028"/>
                  <a:pt x="136194" y="205006"/>
                </a:cubicBezTo>
                <a:cubicBezTo>
                  <a:pt x="222133" y="130660"/>
                  <a:pt x="317332" y="71945"/>
                  <a:pt x="425569" y="35568"/>
                </a:cubicBezTo>
                <a:cubicBezTo>
                  <a:pt x="465401" y="22179"/>
                  <a:pt x="506180" y="12607"/>
                  <a:pt x="547749" y="6586"/>
                </a:cubicBezTo>
                <a:cubicBezTo>
                  <a:pt x="589495" y="546"/>
                  <a:pt x="631522" y="-1221"/>
                  <a:pt x="673600" y="799"/>
                </a:cubicBezTo>
                <a:close/>
              </a:path>
            </a:pathLst>
          </a:custGeom>
          <a:solidFill>
            <a:schemeClr val="accent2"/>
          </a:solidFill>
          <a:ln w="2069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179" name="TextBox 1178">
            <a:extLst>
              <a:ext uri="{FF2B5EF4-FFF2-40B4-BE49-F238E27FC236}">
                <a16:creationId xmlns:a16="http://schemas.microsoft.com/office/drawing/2014/main" id="{44D5F1B9-3E30-417F-A7C5-FD66BF889FD9}"/>
              </a:ext>
            </a:extLst>
          </p:cNvPr>
          <p:cNvSpPr txBox="1"/>
          <p:nvPr/>
        </p:nvSpPr>
        <p:spPr>
          <a:xfrm>
            <a:off x="5430490" y="1834497"/>
            <a:ext cx="88586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180" name="Group 11">
            <a:extLst>
              <a:ext uri="{FF2B5EF4-FFF2-40B4-BE49-F238E27FC236}">
                <a16:creationId xmlns:a16="http://schemas.microsoft.com/office/drawing/2014/main" id="{12F6D125-0EF4-4B84-AA05-EDA00C227D79}"/>
              </a:ext>
            </a:extLst>
          </p:cNvPr>
          <p:cNvGrpSpPr/>
          <p:nvPr/>
        </p:nvGrpSpPr>
        <p:grpSpPr>
          <a:xfrm>
            <a:off x="5430490" y="2253862"/>
            <a:ext cx="2968010" cy="945505"/>
            <a:chOff x="6565695" y="2005884"/>
            <a:chExt cx="2055606" cy="945505"/>
          </a:xfrm>
        </p:grpSpPr>
        <p:sp>
          <p:nvSpPr>
            <p:cNvPr id="1181" name="TextBox 1180">
              <a:extLst>
                <a:ext uri="{FF2B5EF4-FFF2-40B4-BE49-F238E27FC236}">
                  <a16:creationId xmlns:a16="http://schemas.microsoft.com/office/drawing/2014/main" id="{0927AE9E-81BF-4E85-A673-F1D5BAB8CE41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182" name="TextBox 1181">
              <a:extLst>
                <a:ext uri="{FF2B5EF4-FFF2-40B4-BE49-F238E27FC236}">
                  <a16:creationId xmlns:a16="http://schemas.microsoft.com/office/drawing/2014/main" id="{C7B07584-5C50-420A-B7D5-CBBA16806BBC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83" name="TextBox 1182">
            <a:extLst>
              <a:ext uri="{FF2B5EF4-FFF2-40B4-BE49-F238E27FC236}">
                <a16:creationId xmlns:a16="http://schemas.microsoft.com/office/drawing/2014/main" id="{67726BD4-AF6C-4A38-9C7F-94438FF9031B}"/>
              </a:ext>
            </a:extLst>
          </p:cNvPr>
          <p:cNvSpPr txBox="1"/>
          <p:nvPr/>
        </p:nvSpPr>
        <p:spPr>
          <a:xfrm>
            <a:off x="5430490" y="3362819"/>
            <a:ext cx="88586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45%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184" name="Group 15">
            <a:extLst>
              <a:ext uri="{FF2B5EF4-FFF2-40B4-BE49-F238E27FC236}">
                <a16:creationId xmlns:a16="http://schemas.microsoft.com/office/drawing/2014/main" id="{1EE6FEFE-D2FE-436A-9557-2FEFFC178F22}"/>
              </a:ext>
            </a:extLst>
          </p:cNvPr>
          <p:cNvGrpSpPr/>
          <p:nvPr/>
        </p:nvGrpSpPr>
        <p:grpSpPr>
          <a:xfrm>
            <a:off x="5430490" y="3782184"/>
            <a:ext cx="2968010" cy="945505"/>
            <a:chOff x="6565695" y="2005884"/>
            <a:chExt cx="2055606" cy="945505"/>
          </a:xfrm>
        </p:grpSpPr>
        <p:sp>
          <p:nvSpPr>
            <p:cNvPr id="1185" name="TextBox 1184">
              <a:extLst>
                <a:ext uri="{FF2B5EF4-FFF2-40B4-BE49-F238E27FC236}">
                  <a16:creationId xmlns:a16="http://schemas.microsoft.com/office/drawing/2014/main" id="{9E722780-F4D8-455A-BE43-1A748BD0D441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186" name="TextBox 1185">
              <a:extLst>
                <a:ext uri="{FF2B5EF4-FFF2-40B4-BE49-F238E27FC236}">
                  <a16:creationId xmlns:a16="http://schemas.microsoft.com/office/drawing/2014/main" id="{E6F1816D-89CC-4358-874D-8132FA9B54C2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87" name="TextBox 1186">
            <a:extLst>
              <a:ext uri="{FF2B5EF4-FFF2-40B4-BE49-F238E27FC236}">
                <a16:creationId xmlns:a16="http://schemas.microsoft.com/office/drawing/2014/main" id="{75DC82A8-BFA5-4D52-B73A-85C18FA43108}"/>
              </a:ext>
            </a:extLst>
          </p:cNvPr>
          <p:cNvSpPr txBox="1"/>
          <p:nvPr/>
        </p:nvSpPr>
        <p:spPr>
          <a:xfrm>
            <a:off x="5430490" y="4891141"/>
            <a:ext cx="88586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75%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188" name="Group 19">
            <a:extLst>
              <a:ext uri="{FF2B5EF4-FFF2-40B4-BE49-F238E27FC236}">
                <a16:creationId xmlns:a16="http://schemas.microsoft.com/office/drawing/2014/main" id="{BF88D897-A328-4722-B13B-E436502A6C80}"/>
              </a:ext>
            </a:extLst>
          </p:cNvPr>
          <p:cNvGrpSpPr/>
          <p:nvPr/>
        </p:nvGrpSpPr>
        <p:grpSpPr>
          <a:xfrm>
            <a:off x="5430490" y="5310506"/>
            <a:ext cx="2968010" cy="945505"/>
            <a:chOff x="6565695" y="2005884"/>
            <a:chExt cx="2055606" cy="945505"/>
          </a:xfrm>
        </p:grpSpPr>
        <p:sp>
          <p:nvSpPr>
            <p:cNvPr id="1189" name="TextBox 1188">
              <a:extLst>
                <a:ext uri="{FF2B5EF4-FFF2-40B4-BE49-F238E27FC236}">
                  <a16:creationId xmlns:a16="http://schemas.microsoft.com/office/drawing/2014/main" id="{7CC36222-9125-462D-9AB0-282BA0AD87A3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190" name="TextBox 1189">
              <a:extLst>
                <a:ext uri="{FF2B5EF4-FFF2-40B4-BE49-F238E27FC236}">
                  <a16:creationId xmlns:a16="http://schemas.microsoft.com/office/drawing/2014/main" id="{3512B094-A0D3-432B-997A-EF8EA527DAEB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91" name="TextBox 1190">
            <a:extLst>
              <a:ext uri="{FF2B5EF4-FFF2-40B4-BE49-F238E27FC236}">
                <a16:creationId xmlns:a16="http://schemas.microsoft.com/office/drawing/2014/main" id="{E59C81E3-CA0F-4D7F-BE4A-B4352D41F3E3}"/>
              </a:ext>
            </a:extLst>
          </p:cNvPr>
          <p:cNvSpPr txBox="1"/>
          <p:nvPr/>
        </p:nvSpPr>
        <p:spPr>
          <a:xfrm>
            <a:off x="9734683" y="1741217"/>
            <a:ext cx="19778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accent2"/>
                </a:solidFill>
                <a:cs typeface="Arial" pitchFamily="34" charset="0"/>
              </a:rPr>
              <a:t>Get a modern PowerPoint  Presentation that is beautifully designed.</a:t>
            </a:r>
          </a:p>
        </p:txBody>
      </p:sp>
      <p:sp>
        <p:nvSpPr>
          <p:cNvPr id="1192" name="TextBox 1191">
            <a:extLst>
              <a:ext uri="{FF2B5EF4-FFF2-40B4-BE49-F238E27FC236}">
                <a16:creationId xmlns:a16="http://schemas.microsoft.com/office/drawing/2014/main" id="{160750B9-0219-4055-AF6B-581282232CA5}"/>
              </a:ext>
            </a:extLst>
          </p:cNvPr>
          <p:cNvSpPr txBox="1"/>
          <p:nvPr/>
        </p:nvSpPr>
        <p:spPr>
          <a:xfrm>
            <a:off x="8438596" y="2531573"/>
            <a:ext cx="327395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Easy to change colors, photos and Text. I hope and I believe that this Template will your Time, Money and Reputation. Easy to change colors, photos and Text. Get a modern PowerPoint  Presentation that is beautifully designed. You can simply impress your audience and add a unique zing and appeal to your Presentations.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Easy to change colors, photos and Text. I hope and I believe that this Template will your Time, Money and Reputation. 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</a:t>
            </a:r>
          </a:p>
        </p:txBody>
      </p:sp>
      <p:sp>
        <p:nvSpPr>
          <p:cNvPr id="1193" name="TextBox 1192">
            <a:extLst>
              <a:ext uri="{FF2B5EF4-FFF2-40B4-BE49-F238E27FC236}">
                <a16:creationId xmlns:a16="http://schemas.microsoft.com/office/drawing/2014/main" id="{41DBFDBB-48F7-4ECD-8D13-69104F1D507C}"/>
              </a:ext>
            </a:extLst>
          </p:cNvPr>
          <p:cNvSpPr txBox="1"/>
          <p:nvPr/>
        </p:nvSpPr>
        <p:spPr>
          <a:xfrm>
            <a:off x="8408558" y="1690834"/>
            <a:ext cx="1312726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b="1" dirty="0">
                <a:solidFill>
                  <a:schemeClr val="accent4"/>
                </a:solidFill>
                <a:cs typeface="Arial" pitchFamily="34" charset="0"/>
              </a:rPr>
              <a:t>80</a:t>
            </a:r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6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7A398"/>
      </a:accent1>
      <a:accent2>
        <a:srgbClr val="0680C3"/>
      </a:accent2>
      <a:accent3>
        <a:srgbClr val="FBA200"/>
      </a:accent3>
      <a:accent4>
        <a:srgbClr val="E62601"/>
      </a:accent4>
      <a:accent5>
        <a:srgbClr val="2C2F45"/>
      </a:accent5>
      <a:accent6>
        <a:srgbClr val="7F7F7F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12251</TotalTime>
  <Words>237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29</cp:revision>
  <dcterms:created xsi:type="dcterms:W3CDTF">2018-02-18T19:39:47Z</dcterms:created>
  <dcterms:modified xsi:type="dcterms:W3CDTF">2022-10-26T01:55:36Z</dcterms:modified>
</cp:coreProperties>
</file>