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5" name="타원 54">
            <a:extLst>
              <a:ext uri="{FF2B5EF4-FFF2-40B4-BE49-F238E27FC236}">
                <a16:creationId xmlns:a16="http://schemas.microsoft.com/office/drawing/2014/main" id="{ABAB513B-7766-4B97-A39C-F55AA84D3760}"/>
              </a:ext>
            </a:extLst>
          </p:cNvPr>
          <p:cNvSpPr/>
          <p:nvPr/>
        </p:nvSpPr>
        <p:spPr>
          <a:xfrm>
            <a:off x="3955394" y="2051550"/>
            <a:ext cx="4281212" cy="42812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EF89AD68-1026-4B71-A8C5-0A3536A27BBE}"/>
              </a:ext>
            </a:extLst>
          </p:cNvPr>
          <p:cNvGrpSpPr/>
          <p:nvPr/>
        </p:nvGrpSpPr>
        <p:grpSpPr>
          <a:xfrm>
            <a:off x="5104093" y="3841251"/>
            <a:ext cx="2035559" cy="2432001"/>
            <a:chOff x="5104093" y="3823833"/>
            <a:chExt cx="2035559" cy="2432001"/>
          </a:xfrm>
        </p:grpSpPr>
        <p:grpSp>
          <p:nvGrpSpPr>
            <p:cNvPr id="57" name="Group 24">
              <a:extLst>
                <a:ext uri="{FF2B5EF4-FFF2-40B4-BE49-F238E27FC236}">
                  <a16:creationId xmlns:a16="http://schemas.microsoft.com/office/drawing/2014/main" id="{9E7951F7-B8E3-4DBA-B8D9-DC368B44BCB5}"/>
                </a:ext>
              </a:extLst>
            </p:cNvPr>
            <p:cNvGrpSpPr/>
            <p:nvPr/>
          </p:nvGrpSpPr>
          <p:grpSpPr>
            <a:xfrm>
              <a:off x="5104093" y="3823833"/>
              <a:ext cx="2035559" cy="2311745"/>
              <a:chOff x="4691847" y="3443908"/>
              <a:chExt cx="2856887" cy="3244512"/>
            </a:xfrm>
          </p:grpSpPr>
          <p:sp>
            <p:nvSpPr>
              <p:cNvPr id="59" name="Freeform: Shape 25">
                <a:extLst>
                  <a:ext uri="{FF2B5EF4-FFF2-40B4-BE49-F238E27FC236}">
                    <a16:creationId xmlns:a16="http://schemas.microsoft.com/office/drawing/2014/main" id="{939426D2-D936-4F6E-B629-CEBEF06029DC}"/>
                  </a:ext>
                </a:extLst>
              </p:cNvPr>
              <p:cNvSpPr/>
              <p:nvPr/>
            </p:nvSpPr>
            <p:spPr>
              <a:xfrm>
                <a:off x="4691847" y="3443908"/>
                <a:ext cx="2856887" cy="3092940"/>
              </a:xfrm>
              <a:custGeom>
                <a:avLst/>
                <a:gdLst>
                  <a:gd name="connsiteX0" fmla="*/ 2985610 w 2985996"/>
                  <a:gd name="connsiteY0" fmla="*/ 94967 h 3232717"/>
                  <a:gd name="connsiteX1" fmla="*/ 2979648 w 2985996"/>
                  <a:gd name="connsiteY1" fmla="*/ 68990 h 3232717"/>
                  <a:gd name="connsiteX2" fmla="*/ 2943023 w 2985996"/>
                  <a:gd name="connsiteY2" fmla="*/ 19590 h 3232717"/>
                  <a:gd name="connsiteX3" fmla="*/ 2904696 w 2985996"/>
                  <a:gd name="connsiteY3" fmla="*/ 0 h 3232717"/>
                  <a:gd name="connsiteX4" fmla="*/ 94433 w 2985996"/>
                  <a:gd name="connsiteY4" fmla="*/ 8517 h 3232717"/>
                  <a:gd name="connsiteX5" fmla="*/ 62493 w 2985996"/>
                  <a:gd name="connsiteY5" fmla="*/ 21293 h 3232717"/>
                  <a:gd name="connsiteX6" fmla="*/ 8834 w 2985996"/>
                  <a:gd name="connsiteY6" fmla="*/ 72822 h 3232717"/>
                  <a:gd name="connsiteX7" fmla="*/ 1169 w 2985996"/>
                  <a:gd name="connsiteY7" fmla="*/ 108595 h 3232717"/>
                  <a:gd name="connsiteX8" fmla="*/ 145110 w 2985996"/>
                  <a:gd name="connsiteY8" fmla="*/ 1323153 h 3232717"/>
                  <a:gd name="connsiteX9" fmla="*/ 138296 w 2985996"/>
                  <a:gd name="connsiteY9" fmla="*/ 1399382 h 3232717"/>
                  <a:gd name="connsiteX10" fmla="*/ 136593 w 2985996"/>
                  <a:gd name="connsiteY10" fmla="*/ 1418120 h 3232717"/>
                  <a:gd name="connsiteX11" fmla="*/ 142129 w 2985996"/>
                  <a:gd name="connsiteY11" fmla="*/ 3154785 h 3232717"/>
                  <a:gd name="connsiteX12" fmla="*/ 180031 w 2985996"/>
                  <a:gd name="connsiteY12" fmla="*/ 3232718 h 3232717"/>
                  <a:gd name="connsiteX13" fmla="*/ 2854019 w 2985996"/>
                  <a:gd name="connsiteY13" fmla="*/ 3190132 h 3232717"/>
                  <a:gd name="connsiteX14" fmla="*/ 2879570 w 2985996"/>
                  <a:gd name="connsiteY14" fmla="*/ 3164580 h 3232717"/>
                  <a:gd name="connsiteX15" fmla="*/ 2877015 w 2985996"/>
                  <a:gd name="connsiteY15" fmla="*/ 1895937 h 3232717"/>
                  <a:gd name="connsiteX16" fmla="*/ 2871053 w 2985996"/>
                  <a:gd name="connsiteY16" fmla="*/ 1336355 h 3232717"/>
                  <a:gd name="connsiteX17" fmla="*/ 2868072 w 2985996"/>
                  <a:gd name="connsiteY17" fmla="*/ 1272901 h 3232717"/>
                  <a:gd name="connsiteX18" fmla="*/ 2985610 w 2985996"/>
                  <a:gd name="connsiteY18" fmla="*/ 94967 h 323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985996" h="3232717">
                    <a:moveTo>
                      <a:pt x="2985610" y="94967"/>
                    </a:moveTo>
                    <a:cubicBezTo>
                      <a:pt x="2986462" y="85598"/>
                      <a:pt x="2986462" y="77081"/>
                      <a:pt x="2979648" y="68990"/>
                    </a:cubicBezTo>
                    <a:cubicBezTo>
                      <a:pt x="2966446" y="53233"/>
                      <a:pt x="2954096" y="36624"/>
                      <a:pt x="2943023" y="19590"/>
                    </a:cubicBezTo>
                    <a:cubicBezTo>
                      <a:pt x="2933655" y="5110"/>
                      <a:pt x="2922582" y="0"/>
                      <a:pt x="2904696" y="0"/>
                    </a:cubicBezTo>
                    <a:cubicBezTo>
                      <a:pt x="2693894" y="2555"/>
                      <a:pt x="237096" y="8517"/>
                      <a:pt x="94433" y="8517"/>
                    </a:cubicBezTo>
                    <a:cubicBezTo>
                      <a:pt x="81231" y="8517"/>
                      <a:pt x="71436" y="11924"/>
                      <a:pt x="62493" y="21293"/>
                    </a:cubicBezTo>
                    <a:cubicBezTo>
                      <a:pt x="45033" y="38753"/>
                      <a:pt x="26721" y="55788"/>
                      <a:pt x="8834" y="72822"/>
                    </a:cubicBezTo>
                    <a:cubicBezTo>
                      <a:pt x="-2664" y="82617"/>
                      <a:pt x="-109" y="95819"/>
                      <a:pt x="1169" y="108595"/>
                    </a:cubicBezTo>
                    <a:cubicBezTo>
                      <a:pt x="5002" y="147774"/>
                      <a:pt x="126798" y="1206893"/>
                      <a:pt x="145110" y="1323153"/>
                    </a:cubicBezTo>
                    <a:cubicBezTo>
                      <a:pt x="148943" y="1348705"/>
                      <a:pt x="160441" y="1375108"/>
                      <a:pt x="138296" y="1399382"/>
                    </a:cubicBezTo>
                    <a:cubicBezTo>
                      <a:pt x="134889" y="1403215"/>
                      <a:pt x="136593" y="1411732"/>
                      <a:pt x="136593" y="1418120"/>
                    </a:cubicBezTo>
                    <a:cubicBezTo>
                      <a:pt x="138722" y="1735813"/>
                      <a:pt x="141703" y="2893732"/>
                      <a:pt x="142129" y="3154785"/>
                    </a:cubicBezTo>
                    <a:cubicBezTo>
                      <a:pt x="141703" y="3200353"/>
                      <a:pt x="119559" y="3232718"/>
                      <a:pt x="180031" y="3232718"/>
                    </a:cubicBezTo>
                    <a:cubicBezTo>
                      <a:pt x="180031" y="3232718"/>
                      <a:pt x="2838687" y="3188428"/>
                      <a:pt x="2854019" y="3190132"/>
                    </a:cubicBezTo>
                    <a:cubicBezTo>
                      <a:pt x="2874460" y="3192261"/>
                      <a:pt x="2879570" y="3185447"/>
                      <a:pt x="2879570" y="3164580"/>
                    </a:cubicBezTo>
                    <a:cubicBezTo>
                      <a:pt x="2877867" y="2741699"/>
                      <a:pt x="2881273" y="2318818"/>
                      <a:pt x="2877015" y="1895937"/>
                    </a:cubicBezTo>
                    <a:cubicBezTo>
                      <a:pt x="2874886" y="1709410"/>
                      <a:pt x="2876163" y="1522882"/>
                      <a:pt x="2871053" y="1336355"/>
                    </a:cubicBezTo>
                    <a:cubicBezTo>
                      <a:pt x="2870627" y="1315062"/>
                      <a:pt x="2865943" y="1294194"/>
                      <a:pt x="2868072" y="1272901"/>
                    </a:cubicBezTo>
                    <a:cubicBezTo>
                      <a:pt x="2877441" y="1177082"/>
                      <a:pt x="2977944" y="170345"/>
                      <a:pt x="2985610" y="94967"/>
                    </a:cubicBezTo>
                    <a:close/>
                  </a:path>
                </a:pathLst>
              </a:custGeom>
              <a:solidFill>
                <a:srgbClr val="000000"/>
              </a:solidFill>
              <a:ln w="42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28">
                <a:extLst>
                  <a:ext uri="{FF2B5EF4-FFF2-40B4-BE49-F238E27FC236}">
                    <a16:creationId xmlns:a16="http://schemas.microsoft.com/office/drawing/2014/main" id="{08E43E78-B324-4913-912E-B13C57AE5CBA}"/>
                  </a:ext>
                </a:extLst>
              </p:cNvPr>
              <p:cNvSpPr/>
              <p:nvPr/>
            </p:nvSpPr>
            <p:spPr>
              <a:xfrm>
                <a:off x="4863278" y="5024451"/>
                <a:ext cx="2453282" cy="1663969"/>
              </a:xfrm>
              <a:custGeom>
                <a:avLst/>
                <a:gdLst>
                  <a:gd name="connsiteX0" fmla="*/ 532166 w 2453282"/>
                  <a:gd name="connsiteY0" fmla="*/ 402375 h 1663969"/>
                  <a:gd name="connsiteX1" fmla="*/ 574910 w 2453282"/>
                  <a:gd name="connsiteY1" fmla="*/ 445291 h 1663969"/>
                  <a:gd name="connsiteX2" fmla="*/ 561465 w 2453282"/>
                  <a:gd name="connsiteY2" fmla="*/ 514150 h 1663969"/>
                  <a:gd name="connsiteX3" fmla="*/ 489753 w 2453282"/>
                  <a:gd name="connsiteY3" fmla="*/ 661646 h 1663969"/>
                  <a:gd name="connsiteX4" fmla="*/ 455935 w 2453282"/>
                  <a:gd name="connsiteY4" fmla="*/ 913450 h 1663969"/>
                  <a:gd name="connsiteX5" fmla="*/ 455935 w 2453282"/>
                  <a:gd name="connsiteY5" fmla="*/ 948898 h 1663969"/>
                  <a:gd name="connsiteX6" fmla="*/ 565946 w 2453282"/>
                  <a:gd name="connsiteY6" fmla="*/ 741914 h 1663969"/>
                  <a:gd name="connsiteX7" fmla="*/ 622989 w 2453282"/>
                  <a:gd name="connsiteY7" fmla="*/ 553672 h 1663969"/>
                  <a:gd name="connsiteX8" fmla="*/ 653141 w 2453282"/>
                  <a:gd name="connsiteY8" fmla="*/ 499074 h 1663969"/>
                  <a:gd name="connsiteX9" fmla="*/ 711406 w 2453282"/>
                  <a:gd name="connsiteY9" fmla="*/ 480739 h 1663969"/>
                  <a:gd name="connsiteX10" fmla="*/ 736667 w 2453282"/>
                  <a:gd name="connsiteY10" fmla="*/ 527595 h 1663969"/>
                  <a:gd name="connsiteX11" fmla="*/ 718739 w 2453282"/>
                  <a:gd name="connsiteY11" fmla="*/ 674277 h 1663969"/>
                  <a:gd name="connsiteX12" fmla="*/ 650289 w 2453282"/>
                  <a:gd name="connsiteY12" fmla="*/ 970899 h 1663969"/>
                  <a:gd name="connsiteX13" fmla="*/ 595282 w 2453282"/>
                  <a:gd name="connsiteY13" fmla="*/ 1278931 h 1663969"/>
                  <a:gd name="connsiteX14" fmla="*/ 595282 w 2453282"/>
                  <a:gd name="connsiteY14" fmla="*/ 1287080 h 1663969"/>
                  <a:gd name="connsiteX15" fmla="*/ 602617 w 2453282"/>
                  <a:gd name="connsiteY15" fmla="*/ 1276079 h 1663969"/>
                  <a:gd name="connsiteX16" fmla="*/ 709776 w 2453282"/>
                  <a:gd name="connsiteY16" fmla="*/ 1009607 h 1663969"/>
                  <a:gd name="connsiteX17" fmla="*/ 828751 w 2453282"/>
                  <a:gd name="connsiteY17" fmla="*/ 915487 h 1663969"/>
                  <a:gd name="connsiteX18" fmla="*/ 880905 w 2453282"/>
                  <a:gd name="connsiteY18" fmla="*/ 919154 h 1663969"/>
                  <a:gd name="connsiteX19" fmla="*/ 891498 w 2453282"/>
                  <a:gd name="connsiteY19" fmla="*/ 941971 h 1663969"/>
                  <a:gd name="connsiteX20" fmla="*/ 774153 w 2453282"/>
                  <a:gd name="connsiteY20" fmla="*/ 1252039 h 1663969"/>
                  <a:gd name="connsiteX21" fmla="*/ 642954 w 2453282"/>
                  <a:gd name="connsiteY21" fmla="*/ 1508732 h 1663969"/>
                  <a:gd name="connsiteX22" fmla="*/ 585912 w 2453282"/>
                  <a:gd name="connsiteY22" fmla="*/ 1573516 h 1663969"/>
                  <a:gd name="connsiteX23" fmla="*/ 506052 w 2453282"/>
                  <a:gd name="connsiteY23" fmla="*/ 1650524 h 1663969"/>
                  <a:gd name="connsiteX24" fmla="*/ 484457 w 2453282"/>
                  <a:gd name="connsiteY24" fmla="*/ 1663969 h 1663969"/>
                  <a:gd name="connsiteX25" fmla="*/ 19557 w 2453282"/>
                  <a:gd name="connsiteY25" fmla="*/ 1447207 h 1663969"/>
                  <a:gd name="connsiteX26" fmla="*/ 0 w 2453282"/>
                  <a:gd name="connsiteY26" fmla="*/ 1437428 h 1663969"/>
                  <a:gd name="connsiteX27" fmla="*/ 13039 w 2453282"/>
                  <a:gd name="connsiteY27" fmla="*/ 1040574 h 1663969"/>
                  <a:gd name="connsiteX28" fmla="*/ 57450 w 2453282"/>
                  <a:gd name="connsiteY28" fmla="*/ 669795 h 1663969"/>
                  <a:gd name="connsiteX29" fmla="*/ 104714 w 2453282"/>
                  <a:gd name="connsiteY29" fmla="*/ 560599 h 1663969"/>
                  <a:gd name="connsiteX30" fmla="*/ 152793 w 2453282"/>
                  <a:gd name="connsiteY30" fmla="*/ 532485 h 1663969"/>
                  <a:gd name="connsiteX31" fmla="*/ 191909 w 2453282"/>
                  <a:gd name="connsiteY31" fmla="*/ 583009 h 1663969"/>
                  <a:gd name="connsiteX32" fmla="*/ 185389 w 2453282"/>
                  <a:gd name="connsiteY32" fmla="*/ 651460 h 1663969"/>
                  <a:gd name="connsiteX33" fmla="*/ 235913 w 2453282"/>
                  <a:gd name="connsiteY33" fmla="*/ 574453 h 1663969"/>
                  <a:gd name="connsiteX34" fmla="*/ 314551 w 2453282"/>
                  <a:gd name="connsiteY34" fmla="*/ 476257 h 1663969"/>
                  <a:gd name="connsiteX35" fmla="*/ 354888 w 2453282"/>
                  <a:gd name="connsiteY35" fmla="*/ 445698 h 1663969"/>
                  <a:gd name="connsiteX36" fmla="*/ 424154 w 2453282"/>
                  <a:gd name="connsiteY36" fmla="*/ 491741 h 1663969"/>
                  <a:gd name="connsiteX37" fmla="*/ 475900 w 2453282"/>
                  <a:gd name="connsiteY37" fmla="*/ 431845 h 1663969"/>
                  <a:gd name="connsiteX38" fmla="*/ 508496 w 2453282"/>
                  <a:gd name="connsiteY38" fmla="*/ 408213 h 1663969"/>
                  <a:gd name="connsiteX39" fmla="*/ 532166 w 2453282"/>
                  <a:gd name="connsiteY39" fmla="*/ 402375 h 1663969"/>
                  <a:gd name="connsiteX40" fmla="*/ 2040094 w 2453282"/>
                  <a:gd name="connsiteY40" fmla="*/ 1578 h 1663969"/>
                  <a:gd name="connsiteX41" fmla="*/ 2089803 w 2453282"/>
                  <a:gd name="connsiteY41" fmla="*/ 22358 h 1663969"/>
                  <a:gd name="connsiteX42" fmla="*/ 2134622 w 2453282"/>
                  <a:gd name="connsiteY42" fmla="*/ 98959 h 1663969"/>
                  <a:gd name="connsiteX43" fmla="*/ 2141957 w 2453282"/>
                  <a:gd name="connsiteY43" fmla="*/ 116071 h 1663969"/>
                  <a:gd name="connsiteX44" fmla="*/ 2172515 w 2453282"/>
                  <a:gd name="connsiteY44" fmla="*/ 73697 h 1663969"/>
                  <a:gd name="connsiteX45" fmla="*/ 2223854 w 2453282"/>
                  <a:gd name="connsiteY45" fmla="*/ 90810 h 1663969"/>
                  <a:gd name="connsiteX46" fmla="*/ 2273562 w 2453282"/>
                  <a:gd name="connsiteY46" fmla="*/ 167002 h 1663969"/>
                  <a:gd name="connsiteX47" fmla="*/ 2326530 w 2453282"/>
                  <a:gd name="connsiteY47" fmla="*/ 307164 h 1663969"/>
                  <a:gd name="connsiteX48" fmla="*/ 2333864 w 2453282"/>
                  <a:gd name="connsiteY48" fmla="*/ 328352 h 1663969"/>
                  <a:gd name="connsiteX49" fmla="*/ 2338346 w 2453282"/>
                  <a:gd name="connsiteY49" fmla="*/ 282718 h 1663969"/>
                  <a:gd name="connsiteX50" fmla="*/ 2350570 w 2453282"/>
                  <a:gd name="connsiteY50" fmla="*/ 250937 h 1663969"/>
                  <a:gd name="connsiteX51" fmla="*/ 2396611 w 2453282"/>
                  <a:gd name="connsiteY51" fmla="*/ 222823 h 1663969"/>
                  <a:gd name="connsiteX52" fmla="*/ 2432874 w 2453282"/>
                  <a:gd name="connsiteY52" fmla="*/ 257049 h 1663969"/>
                  <a:gd name="connsiteX53" fmla="*/ 2453247 w 2453282"/>
                  <a:gd name="connsiteY53" fmla="*/ 394766 h 1663969"/>
                  <a:gd name="connsiteX54" fmla="*/ 2414132 w 2453282"/>
                  <a:gd name="connsiteY54" fmla="*/ 698723 h 1663969"/>
                  <a:gd name="connsiteX55" fmla="*/ 2327346 w 2453282"/>
                  <a:gd name="connsiteY55" fmla="*/ 1097208 h 1663969"/>
                  <a:gd name="connsiteX56" fmla="*/ 2326123 w 2453282"/>
                  <a:gd name="connsiteY56" fmla="*/ 1107393 h 1663969"/>
                  <a:gd name="connsiteX57" fmla="*/ 2176590 w 2453282"/>
                  <a:gd name="connsiteY57" fmla="*/ 1159140 h 1663969"/>
                  <a:gd name="connsiteX58" fmla="*/ 1839222 w 2453282"/>
                  <a:gd name="connsiteY58" fmla="*/ 1271596 h 1663969"/>
                  <a:gd name="connsiteX59" fmla="*/ 1813146 w 2453282"/>
                  <a:gd name="connsiteY59" fmla="*/ 1276892 h 1663969"/>
                  <a:gd name="connsiteX60" fmla="*/ 1672983 w 2453282"/>
                  <a:gd name="connsiteY60" fmla="*/ 1034868 h 1663969"/>
                  <a:gd name="connsiteX61" fmla="*/ 1617570 w 2453282"/>
                  <a:gd name="connsiteY61" fmla="*/ 796918 h 1663969"/>
                  <a:gd name="connsiteX62" fmla="*/ 1597198 w 2453282"/>
                  <a:gd name="connsiteY62" fmla="*/ 527187 h 1663969"/>
                  <a:gd name="connsiteX63" fmla="*/ 1579270 w 2453282"/>
                  <a:gd name="connsiteY63" fmla="*/ 442031 h 1663969"/>
                  <a:gd name="connsiteX64" fmla="*/ 1598013 w 2453282"/>
                  <a:gd name="connsiteY64" fmla="*/ 416768 h 1663969"/>
                  <a:gd name="connsiteX65" fmla="*/ 1695801 w 2453282"/>
                  <a:gd name="connsiteY65" fmla="*/ 466478 h 1663969"/>
                  <a:gd name="connsiteX66" fmla="*/ 1752029 w 2453282"/>
                  <a:gd name="connsiteY66" fmla="*/ 612344 h 1663969"/>
                  <a:gd name="connsiteX67" fmla="*/ 1772808 w 2453282"/>
                  <a:gd name="connsiteY67" fmla="*/ 812401 h 1663969"/>
                  <a:gd name="connsiteX68" fmla="*/ 1777290 w 2453282"/>
                  <a:gd name="connsiteY68" fmla="*/ 842145 h 1663969"/>
                  <a:gd name="connsiteX69" fmla="*/ 1787883 w 2453282"/>
                  <a:gd name="connsiteY69" fmla="*/ 761878 h 1663969"/>
                  <a:gd name="connsiteX70" fmla="*/ 1809886 w 2453282"/>
                  <a:gd name="connsiteY70" fmla="*/ 251751 h 1663969"/>
                  <a:gd name="connsiteX71" fmla="*/ 1824962 w 2453282"/>
                  <a:gd name="connsiteY71" fmla="*/ 92032 h 1663969"/>
                  <a:gd name="connsiteX72" fmla="*/ 1834741 w 2453282"/>
                  <a:gd name="connsiteY72" fmla="*/ 61066 h 1663969"/>
                  <a:gd name="connsiteX73" fmla="*/ 1906859 w 2453282"/>
                  <a:gd name="connsiteY73" fmla="*/ 50065 h 1663969"/>
                  <a:gd name="connsiteX74" fmla="*/ 1934972 w 2453282"/>
                  <a:gd name="connsiteY74" fmla="*/ 135222 h 1663969"/>
                  <a:gd name="connsiteX75" fmla="*/ 1943529 w 2453282"/>
                  <a:gd name="connsiteY75" fmla="*/ 336501 h 1663969"/>
                  <a:gd name="connsiteX76" fmla="*/ 1996905 w 2453282"/>
                  <a:gd name="connsiteY76" fmla="*/ 549597 h 1663969"/>
                  <a:gd name="connsiteX77" fmla="*/ 2040094 w 2453282"/>
                  <a:gd name="connsiteY77" fmla="*/ 305942 h 1663969"/>
                  <a:gd name="connsiteX78" fmla="*/ 2006683 w 2453282"/>
                  <a:gd name="connsiteY78" fmla="*/ 122183 h 1663969"/>
                  <a:gd name="connsiteX79" fmla="*/ 2003424 w 2453282"/>
                  <a:gd name="connsiteY79" fmla="*/ 43953 h 1663969"/>
                  <a:gd name="connsiteX80" fmla="*/ 2040094 w 2453282"/>
                  <a:gd name="connsiteY80" fmla="*/ 1578 h 1663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2453282" h="1663969">
                    <a:moveTo>
                      <a:pt x="532166" y="402375"/>
                    </a:moveTo>
                    <a:cubicBezTo>
                      <a:pt x="554436" y="402126"/>
                      <a:pt x="571549" y="418093"/>
                      <a:pt x="574910" y="445291"/>
                    </a:cubicBezTo>
                    <a:cubicBezTo>
                      <a:pt x="577762" y="469738"/>
                      <a:pt x="571650" y="492555"/>
                      <a:pt x="561465" y="514150"/>
                    </a:cubicBezTo>
                    <a:cubicBezTo>
                      <a:pt x="537833" y="563451"/>
                      <a:pt x="512164" y="611938"/>
                      <a:pt x="489753" y="661646"/>
                    </a:cubicBezTo>
                    <a:cubicBezTo>
                      <a:pt x="454305" y="741914"/>
                      <a:pt x="453898" y="827478"/>
                      <a:pt x="455935" y="913450"/>
                    </a:cubicBezTo>
                    <a:cubicBezTo>
                      <a:pt x="456342" y="923228"/>
                      <a:pt x="455935" y="933414"/>
                      <a:pt x="455935" y="948898"/>
                    </a:cubicBezTo>
                    <a:cubicBezTo>
                      <a:pt x="503606" y="881261"/>
                      <a:pt x="542722" y="815662"/>
                      <a:pt x="565946" y="741914"/>
                    </a:cubicBezTo>
                    <a:cubicBezTo>
                      <a:pt x="585504" y="679166"/>
                      <a:pt x="603840" y="616419"/>
                      <a:pt x="622989" y="553672"/>
                    </a:cubicBezTo>
                    <a:cubicBezTo>
                      <a:pt x="629101" y="533707"/>
                      <a:pt x="638065" y="514557"/>
                      <a:pt x="653141" y="499074"/>
                    </a:cubicBezTo>
                    <a:cubicBezTo>
                      <a:pt x="669031" y="482369"/>
                      <a:pt x="688181" y="472590"/>
                      <a:pt x="711406" y="480739"/>
                    </a:cubicBezTo>
                    <a:cubicBezTo>
                      <a:pt x="733001" y="488481"/>
                      <a:pt x="735445" y="508853"/>
                      <a:pt x="736667" y="527595"/>
                    </a:cubicBezTo>
                    <a:cubicBezTo>
                      <a:pt x="740334" y="577304"/>
                      <a:pt x="729741" y="626198"/>
                      <a:pt x="718739" y="674277"/>
                    </a:cubicBezTo>
                    <a:cubicBezTo>
                      <a:pt x="696330" y="773287"/>
                      <a:pt x="671069" y="871482"/>
                      <a:pt x="650289" y="970899"/>
                    </a:cubicBezTo>
                    <a:cubicBezTo>
                      <a:pt x="629101" y="1072762"/>
                      <a:pt x="611173" y="1175846"/>
                      <a:pt x="595282" y="1278931"/>
                    </a:cubicBezTo>
                    <a:cubicBezTo>
                      <a:pt x="594876" y="1281375"/>
                      <a:pt x="595282" y="1284227"/>
                      <a:pt x="595282" y="1287080"/>
                    </a:cubicBezTo>
                    <a:cubicBezTo>
                      <a:pt x="601802" y="1285857"/>
                      <a:pt x="601394" y="1280560"/>
                      <a:pt x="602617" y="1276079"/>
                    </a:cubicBezTo>
                    <a:cubicBezTo>
                      <a:pt x="633583" y="1185217"/>
                      <a:pt x="660474" y="1092727"/>
                      <a:pt x="709776" y="1009607"/>
                    </a:cubicBezTo>
                    <a:cubicBezTo>
                      <a:pt x="737075" y="963566"/>
                      <a:pt x="772930" y="926895"/>
                      <a:pt x="828751" y="915487"/>
                    </a:cubicBezTo>
                    <a:cubicBezTo>
                      <a:pt x="846678" y="911819"/>
                      <a:pt x="864199" y="913857"/>
                      <a:pt x="880905" y="919154"/>
                    </a:cubicBezTo>
                    <a:cubicBezTo>
                      <a:pt x="891090" y="922414"/>
                      <a:pt x="899240" y="928524"/>
                      <a:pt x="891498" y="941971"/>
                    </a:cubicBezTo>
                    <a:cubicBezTo>
                      <a:pt x="834048" y="1038536"/>
                      <a:pt x="810009" y="1147732"/>
                      <a:pt x="774153" y="1252039"/>
                    </a:cubicBezTo>
                    <a:cubicBezTo>
                      <a:pt x="742779" y="1344123"/>
                      <a:pt x="704886" y="1432539"/>
                      <a:pt x="642954" y="1508732"/>
                    </a:cubicBezTo>
                    <a:cubicBezTo>
                      <a:pt x="623804" y="1530327"/>
                      <a:pt x="605061" y="1551921"/>
                      <a:pt x="585912" y="1573516"/>
                    </a:cubicBezTo>
                    <a:cubicBezTo>
                      <a:pt x="559427" y="1599185"/>
                      <a:pt x="532536" y="1625261"/>
                      <a:pt x="506052" y="1650524"/>
                    </a:cubicBezTo>
                    <a:cubicBezTo>
                      <a:pt x="499940" y="1656636"/>
                      <a:pt x="494236" y="1663969"/>
                      <a:pt x="484457" y="1663969"/>
                    </a:cubicBezTo>
                    <a:cubicBezTo>
                      <a:pt x="329626" y="1591851"/>
                      <a:pt x="174388" y="1519733"/>
                      <a:pt x="19557" y="1447207"/>
                    </a:cubicBezTo>
                    <a:cubicBezTo>
                      <a:pt x="13446" y="1443947"/>
                      <a:pt x="6520" y="1440688"/>
                      <a:pt x="0" y="1437428"/>
                    </a:cubicBezTo>
                    <a:cubicBezTo>
                      <a:pt x="3260" y="1305007"/>
                      <a:pt x="4889" y="1172994"/>
                      <a:pt x="13039" y="1040574"/>
                    </a:cubicBezTo>
                    <a:cubicBezTo>
                      <a:pt x="20780" y="916302"/>
                      <a:pt x="26077" y="791215"/>
                      <a:pt x="57450" y="669795"/>
                    </a:cubicBezTo>
                    <a:cubicBezTo>
                      <a:pt x="67229" y="631087"/>
                      <a:pt x="81083" y="593602"/>
                      <a:pt x="104714" y="560599"/>
                    </a:cubicBezTo>
                    <a:cubicBezTo>
                      <a:pt x="116530" y="543894"/>
                      <a:pt x="130384" y="529633"/>
                      <a:pt x="152793" y="532485"/>
                    </a:cubicBezTo>
                    <a:cubicBezTo>
                      <a:pt x="169092" y="534522"/>
                      <a:pt x="188649" y="561006"/>
                      <a:pt x="191909" y="583009"/>
                    </a:cubicBezTo>
                    <a:cubicBezTo>
                      <a:pt x="195168" y="606233"/>
                      <a:pt x="190686" y="628643"/>
                      <a:pt x="185389" y="651460"/>
                    </a:cubicBezTo>
                    <a:cubicBezTo>
                      <a:pt x="202094" y="625791"/>
                      <a:pt x="218800" y="599714"/>
                      <a:pt x="235913" y="574453"/>
                    </a:cubicBezTo>
                    <a:cubicBezTo>
                      <a:pt x="259545" y="539411"/>
                      <a:pt x="284400" y="506001"/>
                      <a:pt x="314551" y="476257"/>
                    </a:cubicBezTo>
                    <a:cubicBezTo>
                      <a:pt x="326774" y="464034"/>
                      <a:pt x="340220" y="453847"/>
                      <a:pt x="354888" y="445698"/>
                    </a:cubicBezTo>
                    <a:cubicBezTo>
                      <a:pt x="394004" y="424918"/>
                      <a:pt x="425784" y="445291"/>
                      <a:pt x="424154" y="491741"/>
                    </a:cubicBezTo>
                    <a:cubicBezTo>
                      <a:pt x="442489" y="470961"/>
                      <a:pt x="456750" y="449366"/>
                      <a:pt x="475900" y="431845"/>
                    </a:cubicBezTo>
                    <a:cubicBezTo>
                      <a:pt x="486086" y="422881"/>
                      <a:pt x="496273" y="413917"/>
                      <a:pt x="508496" y="408213"/>
                    </a:cubicBezTo>
                    <a:cubicBezTo>
                      <a:pt x="516747" y="404343"/>
                      <a:pt x="524743" y="402458"/>
                      <a:pt x="532166" y="402375"/>
                    </a:cubicBezTo>
                    <a:close/>
                    <a:moveTo>
                      <a:pt x="2040094" y="1578"/>
                    </a:moveTo>
                    <a:cubicBezTo>
                      <a:pt x="2061282" y="-4533"/>
                      <a:pt x="2076358" y="8098"/>
                      <a:pt x="2089803" y="22358"/>
                    </a:cubicBezTo>
                    <a:cubicBezTo>
                      <a:pt x="2110175" y="44768"/>
                      <a:pt x="2121991" y="72067"/>
                      <a:pt x="2134622" y="98959"/>
                    </a:cubicBezTo>
                    <a:cubicBezTo>
                      <a:pt x="2136659" y="103440"/>
                      <a:pt x="2138696" y="108330"/>
                      <a:pt x="2141957" y="116071"/>
                    </a:cubicBezTo>
                    <a:cubicBezTo>
                      <a:pt x="2143994" y="93662"/>
                      <a:pt x="2154179" y="79401"/>
                      <a:pt x="2172515" y="73697"/>
                    </a:cubicBezTo>
                    <a:cubicBezTo>
                      <a:pt x="2192887" y="67993"/>
                      <a:pt x="2209593" y="76142"/>
                      <a:pt x="2223854" y="90810"/>
                    </a:cubicBezTo>
                    <a:cubicBezTo>
                      <a:pt x="2245855" y="112811"/>
                      <a:pt x="2260524" y="139296"/>
                      <a:pt x="2273562" y="167002"/>
                    </a:cubicBezTo>
                    <a:cubicBezTo>
                      <a:pt x="2294750" y="212230"/>
                      <a:pt x="2311047" y="259494"/>
                      <a:pt x="2326530" y="307164"/>
                    </a:cubicBezTo>
                    <a:cubicBezTo>
                      <a:pt x="2328567" y="313276"/>
                      <a:pt x="2330605" y="319388"/>
                      <a:pt x="2333864" y="328352"/>
                    </a:cubicBezTo>
                    <a:cubicBezTo>
                      <a:pt x="2335494" y="310831"/>
                      <a:pt x="2336717" y="296571"/>
                      <a:pt x="2338346" y="282718"/>
                    </a:cubicBezTo>
                    <a:cubicBezTo>
                      <a:pt x="2339976" y="271310"/>
                      <a:pt x="2343643" y="260308"/>
                      <a:pt x="2350570" y="250937"/>
                    </a:cubicBezTo>
                    <a:cubicBezTo>
                      <a:pt x="2361978" y="235046"/>
                      <a:pt x="2376239" y="221193"/>
                      <a:pt x="2396611" y="222823"/>
                    </a:cubicBezTo>
                    <a:cubicBezTo>
                      <a:pt x="2416577" y="224046"/>
                      <a:pt x="2425948" y="240343"/>
                      <a:pt x="2432874" y="257049"/>
                    </a:cubicBezTo>
                    <a:cubicBezTo>
                      <a:pt x="2450802" y="301460"/>
                      <a:pt x="2453654" y="347910"/>
                      <a:pt x="2453247" y="394766"/>
                    </a:cubicBezTo>
                    <a:cubicBezTo>
                      <a:pt x="2451617" y="497443"/>
                      <a:pt x="2432874" y="598083"/>
                      <a:pt x="2414132" y="698723"/>
                    </a:cubicBezTo>
                    <a:cubicBezTo>
                      <a:pt x="2389278" y="832366"/>
                      <a:pt x="2359126" y="965195"/>
                      <a:pt x="2327346" y="1097208"/>
                    </a:cubicBezTo>
                    <a:cubicBezTo>
                      <a:pt x="2326530" y="1100467"/>
                      <a:pt x="2326530" y="1104135"/>
                      <a:pt x="2326123" y="1107393"/>
                    </a:cubicBezTo>
                    <a:cubicBezTo>
                      <a:pt x="2276414" y="1124507"/>
                      <a:pt x="2226706" y="1142434"/>
                      <a:pt x="2176590" y="1159140"/>
                    </a:cubicBezTo>
                    <a:cubicBezTo>
                      <a:pt x="2064134" y="1197032"/>
                      <a:pt x="1951678" y="1234517"/>
                      <a:pt x="1839222" y="1271596"/>
                    </a:cubicBezTo>
                    <a:cubicBezTo>
                      <a:pt x="1831074" y="1275263"/>
                      <a:pt x="1822924" y="1282189"/>
                      <a:pt x="1813146" y="1276892"/>
                    </a:cubicBezTo>
                    <a:cubicBezTo>
                      <a:pt x="1763030" y="1198255"/>
                      <a:pt x="1711283" y="1120432"/>
                      <a:pt x="1672983" y="1034868"/>
                    </a:cubicBezTo>
                    <a:cubicBezTo>
                      <a:pt x="1639165" y="959083"/>
                      <a:pt x="1623682" y="879223"/>
                      <a:pt x="1617570" y="796918"/>
                    </a:cubicBezTo>
                    <a:cubicBezTo>
                      <a:pt x="1611051" y="706872"/>
                      <a:pt x="1605347" y="616826"/>
                      <a:pt x="1597198" y="527187"/>
                    </a:cubicBezTo>
                    <a:cubicBezTo>
                      <a:pt x="1594754" y="498259"/>
                      <a:pt x="1585790" y="470144"/>
                      <a:pt x="1579270" y="442031"/>
                    </a:cubicBezTo>
                    <a:cubicBezTo>
                      <a:pt x="1574789" y="422880"/>
                      <a:pt x="1578048" y="416768"/>
                      <a:pt x="1598013" y="416768"/>
                    </a:cubicBezTo>
                    <a:cubicBezTo>
                      <a:pt x="1639165" y="416768"/>
                      <a:pt x="1670539" y="435919"/>
                      <a:pt x="1695801" y="466478"/>
                    </a:cubicBezTo>
                    <a:cubicBezTo>
                      <a:pt x="1730841" y="508852"/>
                      <a:pt x="1742250" y="560191"/>
                      <a:pt x="1752029" y="612344"/>
                    </a:cubicBezTo>
                    <a:cubicBezTo>
                      <a:pt x="1763844" y="678351"/>
                      <a:pt x="1768734" y="745580"/>
                      <a:pt x="1772808" y="812401"/>
                    </a:cubicBezTo>
                    <a:cubicBezTo>
                      <a:pt x="1773623" y="822587"/>
                      <a:pt x="1774846" y="832366"/>
                      <a:pt x="1777290" y="842145"/>
                    </a:cubicBezTo>
                    <a:cubicBezTo>
                      <a:pt x="1785031" y="816068"/>
                      <a:pt x="1785847" y="788769"/>
                      <a:pt x="1787883" y="761878"/>
                    </a:cubicBezTo>
                    <a:cubicBezTo>
                      <a:pt x="1802552" y="591972"/>
                      <a:pt x="1809886" y="422066"/>
                      <a:pt x="1809886" y="251751"/>
                    </a:cubicBezTo>
                    <a:cubicBezTo>
                      <a:pt x="1809886" y="198376"/>
                      <a:pt x="1811923" y="144593"/>
                      <a:pt x="1824962" y="92032"/>
                    </a:cubicBezTo>
                    <a:cubicBezTo>
                      <a:pt x="1827406" y="81438"/>
                      <a:pt x="1830258" y="70845"/>
                      <a:pt x="1834741" y="61066"/>
                    </a:cubicBezTo>
                    <a:cubicBezTo>
                      <a:pt x="1850223" y="28063"/>
                      <a:pt x="1881190" y="23173"/>
                      <a:pt x="1906859" y="50065"/>
                    </a:cubicBezTo>
                    <a:cubicBezTo>
                      <a:pt x="1929269" y="73697"/>
                      <a:pt x="1933343" y="104663"/>
                      <a:pt x="1934972" y="135222"/>
                    </a:cubicBezTo>
                    <a:cubicBezTo>
                      <a:pt x="1938639" y="202043"/>
                      <a:pt x="1939455" y="269272"/>
                      <a:pt x="1943529" y="336501"/>
                    </a:cubicBezTo>
                    <a:cubicBezTo>
                      <a:pt x="1948011" y="409027"/>
                      <a:pt x="1969606" y="477886"/>
                      <a:pt x="1996905" y="549597"/>
                    </a:cubicBezTo>
                    <a:cubicBezTo>
                      <a:pt x="2020945" y="466885"/>
                      <a:pt x="2043762" y="388654"/>
                      <a:pt x="2040094" y="305942"/>
                    </a:cubicBezTo>
                    <a:cubicBezTo>
                      <a:pt x="2037242" y="243195"/>
                      <a:pt x="2019314" y="183300"/>
                      <a:pt x="2006683" y="122183"/>
                    </a:cubicBezTo>
                    <a:cubicBezTo>
                      <a:pt x="2001387" y="96106"/>
                      <a:pt x="1996090" y="70437"/>
                      <a:pt x="2003424" y="43953"/>
                    </a:cubicBezTo>
                    <a:cubicBezTo>
                      <a:pt x="2009128" y="23581"/>
                      <a:pt x="2019314" y="7690"/>
                      <a:pt x="2040094" y="1578"/>
                    </a:cubicBezTo>
                    <a:close/>
                  </a:path>
                </a:pathLst>
              </a:custGeom>
              <a:solidFill>
                <a:srgbClr val="FDCA93"/>
              </a:solidFill>
              <a:ln w="42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Freeform: Shape 29">
                <a:extLst>
                  <a:ext uri="{FF2B5EF4-FFF2-40B4-BE49-F238E27FC236}">
                    <a16:creationId xmlns:a16="http://schemas.microsoft.com/office/drawing/2014/main" id="{98E07689-7739-4421-ABEE-DA2223074860}"/>
                  </a:ext>
                </a:extLst>
              </p:cNvPr>
              <p:cNvSpPr/>
              <p:nvPr/>
            </p:nvSpPr>
            <p:spPr>
              <a:xfrm>
                <a:off x="4805835" y="3545770"/>
                <a:ext cx="2650044" cy="1059772"/>
              </a:xfrm>
              <a:custGeom>
                <a:avLst/>
                <a:gdLst>
                  <a:gd name="connsiteX0" fmla="*/ 2748080 w 2769805"/>
                  <a:gd name="connsiteY0" fmla="*/ 0 h 1107666"/>
                  <a:gd name="connsiteX1" fmla="*/ 2769374 w 2769805"/>
                  <a:gd name="connsiteY1" fmla="*/ 22571 h 1107666"/>
                  <a:gd name="connsiteX2" fmla="*/ 2667167 w 2769805"/>
                  <a:gd name="connsiteY2" fmla="*/ 1082541 h 1107666"/>
                  <a:gd name="connsiteX3" fmla="*/ 2647577 w 2769805"/>
                  <a:gd name="connsiteY3" fmla="*/ 1101279 h 1107666"/>
                  <a:gd name="connsiteX4" fmla="*/ 135843 w 2769805"/>
                  <a:gd name="connsiteY4" fmla="*/ 1107667 h 1107666"/>
                  <a:gd name="connsiteX5" fmla="*/ 110717 w 2769805"/>
                  <a:gd name="connsiteY5" fmla="*/ 1085096 h 1107666"/>
                  <a:gd name="connsiteX6" fmla="*/ 5529 w 2769805"/>
                  <a:gd name="connsiteY6" fmla="*/ 48974 h 1107666"/>
                  <a:gd name="connsiteX7" fmla="*/ 3826 w 2769805"/>
                  <a:gd name="connsiteY7" fmla="*/ 11072 h 1107666"/>
                  <a:gd name="connsiteX8" fmla="*/ 43005 w 2769805"/>
                  <a:gd name="connsiteY8" fmla="*/ 8091 h 1107666"/>
                  <a:gd name="connsiteX9" fmla="*/ 2748080 w 2769805"/>
                  <a:gd name="connsiteY9" fmla="*/ 0 h 110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769805" h="1107666">
                    <a:moveTo>
                      <a:pt x="2748080" y="0"/>
                    </a:moveTo>
                    <a:cubicBezTo>
                      <a:pt x="2765966" y="0"/>
                      <a:pt x="2771503" y="2129"/>
                      <a:pt x="2769374" y="22571"/>
                    </a:cubicBezTo>
                    <a:cubicBezTo>
                      <a:pt x="2758301" y="121797"/>
                      <a:pt x="2671851" y="1019088"/>
                      <a:pt x="2667167" y="1082541"/>
                    </a:cubicBezTo>
                    <a:cubicBezTo>
                      <a:pt x="2665889" y="1097446"/>
                      <a:pt x="2662056" y="1101279"/>
                      <a:pt x="2647577" y="1101279"/>
                    </a:cubicBezTo>
                    <a:cubicBezTo>
                      <a:pt x="2514282" y="1101279"/>
                      <a:pt x="256362" y="1106815"/>
                      <a:pt x="135843" y="1107667"/>
                    </a:cubicBezTo>
                    <a:cubicBezTo>
                      <a:pt x="118382" y="1107667"/>
                      <a:pt x="112420" y="1104260"/>
                      <a:pt x="110717" y="1085096"/>
                    </a:cubicBezTo>
                    <a:cubicBezTo>
                      <a:pt x="103051" y="994814"/>
                      <a:pt x="14046" y="140109"/>
                      <a:pt x="5529" y="48974"/>
                    </a:cubicBezTo>
                    <a:cubicBezTo>
                      <a:pt x="4251" y="36198"/>
                      <a:pt x="-5118" y="18738"/>
                      <a:pt x="3826" y="11072"/>
                    </a:cubicBezTo>
                    <a:cubicBezTo>
                      <a:pt x="11917" y="4259"/>
                      <a:pt x="29377" y="8517"/>
                      <a:pt x="43005" y="8091"/>
                    </a:cubicBezTo>
                    <a:cubicBezTo>
                      <a:pt x="111569" y="8091"/>
                      <a:pt x="2492563" y="1703"/>
                      <a:pt x="274808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2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30">
                <a:extLst>
                  <a:ext uri="{FF2B5EF4-FFF2-40B4-BE49-F238E27FC236}">
                    <a16:creationId xmlns:a16="http://schemas.microsoft.com/office/drawing/2014/main" id="{76743AD3-1113-4397-B99F-CAE5F76C3173}"/>
                  </a:ext>
                </a:extLst>
              </p:cNvPr>
              <p:cNvSpPr/>
              <p:nvPr/>
            </p:nvSpPr>
            <p:spPr>
              <a:xfrm>
                <a:off x="5816361" y="3545771"/>
                <a:ext cx="1639520" cy="1056893"/>
              </a:xfrm>
              <a:custGeom>
                <a:avLst/>
                <a:gdLst>
                  <a:gd name="connsiteX0" fmla="*/ 1492947 w 1513733"/>
                  <a:gd name="connsiteY0" fmla="*/ 0 h 1056893"/>
                  <a:gd name="connsiteX1" fmla="*/ 1513321 w 1513733"/>
                  <a:gd name="connsiteY1" fmla="*/ 21595 h 1056893"/>
                  <a:gd name="connsiteX2" fmla="*/ 1415533 w 1513733"/>
                  <a:gd name="connsiteY2" fmla="*/ 1035734 h 1056893"/>
                  <a:gd name="connsiteX3" fmla="*/ 1396790 w 1513733"/>
                  <a:gd name="connsiteY3" fmla="*/ 1053661 h 1056893"/>
                  <a:gd name="connsiteX4" fmla="*/ 190641 w 1513733"/>
                  <a:gd name="connsiteY4" fmla="*/ 1056412 h 1056893"/>
                  <a:gd name="connsiteX5" fmla="*/ 0 w 1513733"/>
                  <a:gd name="connsiteY5" fmla="*/ 1056893 h 1056893"/>
                  <a:gd name="connsiteX6" fmla="*/ 938674 w 1513733"/>
                  <a:gd name="connsiteY6" fmla="*/ 2073 h 1056893"/>
                  <a:gd name="connsiteX7" fmla="*/ 994644 w 1513733"/>
                  <a:gd name="connsiteY7" fmla="*/ 1897 h 1056893"/>
                  <a:gd name="connsiteX8" fmla="*/ 1492947 w 1513733"/>
                  <a:gd name="connsiteY8" fmla="*/ 0 h 1056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13733" h="1056893">
                    <a:moveTo>
                      <a:pt x="1492947" y="0"/>
                    </a:moveTo>
                    <a:cubicBezTo>
                      <a:pt x="1510060" y="0"/>
                      <a:pt x="1515358" y="2037"/>
                      <a:pt x="1513321" y="21595"/>
                    </a:cubicBezTo>
                    <a:cubicBezTo>
                      <a:pt x="1502727" y="116531"/>
                      <a:pt x="1420014" y="975024"/>
                      <a:pt x="1415533" y="1035734"/>
                    </a:cubicBezTo>
                    <a:cubicBezTo>
                      <a:pt x="1414310" y="1049994"/>
                      <a:pt x="1410643" y="1053661"/>
                      <a:pt x="1396790" y="1053661"/>
                    </a:cubicBezTo>
                    <a:cubicBezTo>
                      <a:pt x="1333024" y="1053661"/>
                      <a:pt x="761068" y="1054986"/>
                      <a:pt x="190641" y="1056412"/>
                    </a:cubicBezTo>
                    <a:lnTo>
                      <a:pt x="0" y="1056893"/>
                    </a:lnTo>
                    <a:lnTo>
                      <a:pt x="938674" y="2073"/>
                    </a:lnTo>
                    <a:lnTo>
                      <a:pt x="994644" y="1897"/>
                    </a:lnTo>
                    <a:cubicBezTo>
                      <a:pt x="1243615" y="1095"/>
                      <a:pt x="1431830" y="407"/>
                      <a:pt x="1492947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425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58" name="자유형: 도형 57">
              <a:extLst>
                <a:ext uri="{FF2B5EF4-FFF2-40B4-BE49-F238E27FC236}">
                  <a16:creationId xmlns:a16="http://schemas.microsoft.com/office/drawing/2014/main" id="{1FDD7004-521D-49FE-833F-6EC0DB30DC60}"/>
                </a:ext>
              </a:extLst>
            </p:cNvPr>
            <p:cNvSpPr/>
            <p:nvPr/>
          </p:nvSpPr>
          <p:spPr>
            <a:xfrm>
              <a:off x="5140473" y="5731737"/>
              <a:ext cx="1911054" cy="524097"/>
            </a:xfrm>
            <a:custGeom>
              <a:avLst/>
              <a:gdLst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716676 w 2412914"/>
                <a:gd name="connsiteY4" fmla="*/ 671064 h 671064"/>
                <a:gd name="connsiteX5" fmla="*/ 1738895 w 2412914"/>
                <a:gd name="connsiteY5" fmla="*/ 667673 h 671064"/>
                <a:gd name="connsiteX6" fmla="*/ 551735 w 2412914"/>
                <a:gd name="connsiteY6" fmla="*/ 636363 h 671064"/>
                <a:gd name="connsiteX7" fmla="*/ 673506 w 2412914"/>
                <a:gd name="connsiteY7" fmla="*/ 667673 h 671064"/>
                <a:gd name="connsiteX8" fmla="*/ 695725 w 2412914"/>
                <a:gd name="connsiteY8" fmla="*/ 671064 h 671064"/>
                <a:gd name="connsiteX9" fmla="*/ 0 w 2412914"/>
                <a:gd name="connsiteY9" fmla="*/ 671064 h 671064"/>
                <a:gd name="connsiteX10" fmla="*/ 0 w 2412914"/>
                <a:gd name="connsiteY10" fmla="*/ 647147 h 671064"/>
                <a:gd name="connsiteX11" fmla="*/ 546625 w 2412914"/>
                <a:gd name="connsiteY11" fmla="*/ 647147 h 671064"/>
                <a:gd name="connsiteX12" fmla="*/ 0 w 2412914"/>
                <a:gd name="connsiteY12" fmla="*/ 428224 h 671064"/>
                <a:gd name="connsiteX13" fmla="*/ 25124 w 2412914"/>
                <a:gd name="connsiteY13" fmla="*/ 440326 h 671064"/>
                <a:gd name="connsiteX14" fmla="*/ 0 w 2412914"/>
                <a:gd name="connsiteY14" fmla="*/ 488613 h 671064"/>
                <a:gd name="connsiteX15" fmla="*/ 2412914 w 2412914"/>
                <a:gd name="connsiteY15" fmla="*/ 427976 h 671064"/>
                <a:gd name="connsiteX16" fmla="*/ 2412914 w 2412914"/>
                <a:gd name="connsiteY16" fmla="*/ 515676 h 671064"/>
                <a:gd name="connsiteX17" fmla="*/ 2384864 w 2412914"/>
                <a:gd name="connsiteY17" fmla="*/ 441488 h 671064"/>
                <a:gd name="connsiteX18" fmla="*/ 111174 w 2412914"/>
                <a:gd name="connsiteY18" fmla="*/ 288438 h 671064"/>
                <a:gd name="connsiteX19" fmla="*/ 134384 w 2412914"/>
                <a:gd name="connsiteY19" fmla="*/ 296504 h 671064"/>
                <a:gd name="connsiteX20" fmla="*/ 359504 w 2412914"/>
                <a:gd name="connsiteY20" fmla="*/ 401178 h 671064"/>
                <a:gd name="connsiteX21" fmla="*/ 540892 w 2412914"/>
                <a:gd name="connsiteY21" fmla="*/ 485060 h 671064"/>
                <a:gd name="connsiteX22" fmla="*/ 558814 w 2412914"/>
                <a:gd name="connsiteY22" fmla="*/ 499041 h 671064"/>
                <a:gd name="connsiteX23" fmla="*/ 591076 w 2412914"/>
                <a:gd name="connsiteY23" fmla="*/ 513021 h 671064"/>
                <a:gd name="connsiteX24" fmla="*/ 598964 w 2412914"/>
                <a:gd name="connsiteY24" fmla="*/ 536680 h 671064"/>
                <a:gd name="connsiteX25" fmla="*/ 551735 w 2412914"/>
                <a:gd name="connsiteY25" fmla="*/ 636363 h 671064"/>
                <a:gd name="connsiteX26" fmla="*/ 420197 w 2412914"/>
                <a:gd name="connsiteY26" fmla="*/ 602541 h 671064"/>
                <a:gd name="connsiteX27" fmla="*/ 177352 w 2412914"/>
                <a:gd name="connsiteY27" fmla="*/ 513658 h 671064"/>
                <a:gd name="connsiteX28" fmla="*/ 25124 w 2412914"/>
                <a:gd name="connsiteY28" fmla="*/ 440326 h 671064"/>
                <a:gd name="connsiteX29" fmla="*/ 31504 w 2412914"/>
                <a:gd name="connsiteY29" fmla="*/ 428063 h 671064"/>
                <a:gd name="connsiteX30" fmla="*/ 97104 w 2412914"/>
                <a:gd name="connsiteY30" fmla="*/ 300806 h 671064"/>
                <a:gd name="connsiteX31" fmla="*/ 111174 w 2412914"/>
                <a:gd name="connsiteY31" fmla="*/ 288438 h 671064"/>
                <a:gd name="connsiteX32" fmla="*/ 2202142 w 2412914"/>
                <a:gd name="connsiteY32" fmla="*/ 788 h 671064"/>
                <a:gd name="connsiteX33" fmla="*/ 2233951 w 2412914"/>
                <a:gd name="connsiteY33" fmla="*/ 34461 h 671064"/>
                <a:gd name="connsiteX34" fmla="*/ 2323569 w 2412914"/>
                <a:gd name="connsiteY34" fmla="*/ 268184 h 671064"/>
                <a:gd name="connsiteX35" fmla="*/ 2344001 w 2412914"/>
                <a:gd name="connsiteY35" fmla="*/ 330201 h 671064"/>
                <a:gd name="connsiteX36" fmla="*/ 2376264 w 2412914"/>
                <a:gd name="connsiteY36" fmla="*/ 418743 h 671064"/>
                <a:gd name="connsiteX37" fmla="*/ 2384864 w 2412914"/>
                <a:gd name="connsiteY37" fmla="*/ 441488 h 671064"/>
                <a:gd name="connsiteX38" fmla="*/ 2235048 w 2412914"/>
                <a:gd name="connsiteY38" fmla="*/ 513658 h 671064"/>
                <a:gd name="connsiteX39" fmla="*/ 1992203 w 2412914"/>
                <a:gd name="connsiteY39" fmla="*/ 602541 h 671064"/>
                <a:gd name="connsiteX40" fmla="*/ 1848745 w 2412914"/>
                <a:gd name="connsiteY40" fmla="*/ 639428 h 671064"/>
                <a:gd name="connsiteX41" fmla="*/ 1837123 w 2412914"/>
                <a:gd name="connsiteY41" fmla="*/ 605149 h 671064"/>
                <a:gd name="connsiteX42" fmla="*/ 1747505 w 2412914"/>
                <a:gd name="connsiteY42" fmla="*/ 344899 h 671064"/>
                <a:gd name="connsiteX43" fmla="*/ 1699828 w 2412914"/>
                <a:gd name="connsiteY43" fmla="*/ 201509 h 671064"/>
                <a:gd name="connsiteX44" fmla="*/ 1717752 w 2412914"/>
                <a:gd name="connsiteY44" fmla="*/ 161719 h 671064"/>
                <a:gd name="connsiteX45" fmla="*/ 1727432 w 2412914"/>
                <a:gd name="connsiteY45" fmla="*/ 157059 h 671064"/>
                <a:gd name="connsiteX46" fmla="*/ 1898781 w 2412914"/>
                <a:gd name="connsiteY46" fmla="*/ 101138 h 671064"/>
                <a:gd name="connsiteX47" fmla="*/ 2178388 w 2412914"/>
                <a:gd name="connsiteY47" fmla="*/ 7577 h 671064"/>
                <a:gd name="connsiteX48" fmla="*/ 2202142 w 2412914"/>
                <a:gd name="connsiteY48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716676 w 2412914"/>
                <a:gd name="connsiteY4" fmla="*/ 671064 h 671064"/>
                <a:gd name="connsiteX5" fmla="*/ 1848745 w 2412914"/>
                <a:gd name="connsiteY5" fmla="*/ 639428 h 671064"/>
                <a:gd name="connsiteX6" fmla="*/ 551735 w 2412914"/>
                <a:gd name="connsiteY6" fmla="*/ 636363 h 671064"/>
                <a:gd name="connsiteX7" fmla="*/ 673506 w 2412914"/>
                <a:gd name="connsiteY7" fmla="*/ 667673 h 671064"/>
                <a:gd name="connsiteX8" fmla="*/ 695725 w 2412914"/>
                <a:gd name="connsiteY8" fmla="*/ 671064 h 671064"/>
                <a:gd name="connsiteX9" fmla="*/ 0 w 2412914"/>
                <a:gd name="connsiteY9" fmla="*/ 671064 h 671064"/>
                <a:gd name="connsiteX10" fmla="*/ 0 w 2412914"/>
                <a:gd name="connsiteY10" fmla="*/ 647147 h 671064"/>
                <a:gd name="connsiteX11" fmla="*/ 546625 w 2412914"/>
                <a:gd name="connsiteY11" fmla="*/ 647147 h 671064"/>
                <a:gd name="connsiteX12" fmla="*/ 551735 w 2412914"/>
                <a:gd name="connsiteY12" fmla="*/ 636363 h 671064"/>
                <a:gd name="connsiteX13" fmla="*/ 0 w 2412914"/>
                <a:gd name="connsiteY13" fmla="*/ 428224 h 671064"/>
                <a:gd name="connsiteX14" fmla="*/ 25124 w 2412914"/>
                <a:gd name="connsiteY14" fmla="*/ 440326 h 671064"/>
                <a:gd name="connsiteX15" fmla="*/ 0 w 2412914"/>
                <a:gd name="connsiteY15" fmla="*/ 488613 h 671064"/>
                <a:gd name="connsiteX16" fmla="*/ 0 w 2412914"/>
                <a:gd name="connsiteY16" fmla="*/ 428224 h 671064"/>
                <a:gd name="connsiteX17" fmla="*/ 2412914 w 2412914"/>
                <a:gd name="connsiteY17" fmla="*/ 427976 h 671064"/>
                <a:gd name="connsiteX18" fmla="*/ 2412914 w 2412914"/>
                <a:gd name="connsiteY18" fmla="*/ 515676 h 671064"/>
                <a:gd name="connsiteX19" fmla="*/ 2384864 w 2412914"/>
                <a:gd name="connsiteY19" fmla="*/ 441488 h 671064"/>
                <a:gd name="connsiteX20" fmla="*/ 2412914 w 2412914"/>
                <a:gd name="connsiteY20" fmla="*/ 427976 h 671064"/>
                <a:gd name="connsiteX21" fmla="*/ 111174 w 2412914"/>
                <a:gd name="connsiteY21" fmla="*/ 288438 h 671064"/>
                <a:gd name="connsiteX22" fmla="*/ 134384 w 2412914"/>
                <a:gd name="connsiteY22" fmla="*/ 296504 h 671064"/>
                <a:gd name="connsiteX23" fmla="*/ 359504 w 2412914"/>
                <a:gd name="connsiteY23" fmla="*/ 401178 h 671064"/>
                <a:gd name="connsiteX24" fmla="*/ 540892 w 2412914"/>
                <a:gd name="connsiteY24" fmla="*/ 485060 h 671064"/>
                <a:gd name="connsiteX25" fmla="*/ 558814 w 2412914"/>
                <a:gd name="connsiteY25" fmla="*/ 499041 h 671064"/>
                <a:gd name="connsiteX26" fmla="*/ 591076 w 2412914"/>
                <a:gd name="connsiteY26" fmla="*/ 513021 h 671064"/>
                <a:gd name="connsiteX27" fmla="*/ 598964 w 2412914"/>
                <a:gd name="connsiteY27" fmla="*/ 536680 h 671064"/>
                <a:gd name="connsiteX28" fmla="*/ 551735 w 2412914"/>
                <a:gd name="connsiteY28" fmla="*/ 636363 h 671064"/>
                <a:gd name="connsiteX29" fmla="*/ 420197 w 2412914"/>
                <a:gd name="connsiteY29" fmla="*/ 602541 h 671064"/>
                <a:gd name="connsiteX30" fmla="*/ 177352 w 2412914"/>
                <a:gd name="connsiteY30" fmla="*/ 513658 h 671064"/>
                <a:gd name="connsiteX31" fmla="*/ 25124 w 2412914"/>
                <a:gd name="connsiteY31" fmla="*/ 440326 h 671064"/>
                <a:gd name="connsiteX32" fmla="*/ 31504 w 2412914"/>
                <a:gd name="connsiteY32" fmla="*/ 428063 h 671064"/>
                <a:gd name="connsiteX33" fmla="*/ 97104 w 2412914"/>
                <a:gd name="connsiteY33" fmla="*/ 300806 h 671064"/>
                <a:gd name="connsiteX34" fmla="*/ 111174 w 2412914"/>
                <a:gd name="connsiteY34" fmla="*/ 288438 h 671064"/>
                <a:gd name="connsiteX35" fmla="*/ 2202142 w 2412914"/>
                <a:gd name="connsiteY35" fmla="*/ 788 h 671064"/>
                <a:gd name="connsiteX36" fmla="*/ 2233951 w 2412914"/>
                <a:gd name="connsiteY36" fmla="*/ 34461 h 671064"/>
                <a:gd name="connsiteX37" fmla="*/ 2323569 w 2412914"/>
                <a:gd name="connsiteY37" fmla="*/ 268184 h 671064"/>
                <a:gd name="connsiteX38" fmla="*/ 2344001 w 2412914"/>
                <a:gd name="connsiteY38" fmla="*/ 330201 h 671064"/>
                <a:gd name="connsiteX39" fmla="*/ 2376264 w 2412914"/>
                <a:gd name="connsiteY39" fmla="*/ 418743 h 671064"/>
                <a:gd name="connsiteX40" fmla="*/ 2384864 w 2412914"/>
                <a:gd name="connsiteY40" fmla="*/ 441488 h 671064"/>
                <a:gd name="connsiteX41" fmla="*/ 2235048 w 2412914"/>
                <a:gd name="connsiteY41" fmla="*/ 513658 h 671064"/>
                <a:gd name="connsiteX42" fmla="*/ 1992203 w 2412914"/>
                <a:gd name="connsiteY42" fmla="*/ 602541 h 671064"/>
                <a:gd name="connsiteX43" fmla="*/ 1848745 w 2412914"/>
                <a:gd name="connsiteY43" fmla="*/ 639428 h 671064"/>
                <a:gd name="connsiteX44" fmla="*/ 1837123 w 2412914"/>
                <a:gd name="connsiteY44" fmla="*/ 605149 h 671064"/>
                <a:gd name="connsiteX45" fmla="*/ 1747505 w 2412914"/>
                <a:gd name="connsiteY45" fmla="*/ 344899 h 671064"/>
                <a:gd name="connsiteX46" fmla="*/ 1699828 w 2412914"/>
                <a:gd name="connsiteY46" fmla="*/ 201509 h 671064"/>
                <a:gd name="connsiteX47" fmla="*/ 1717752 w 2412914"/>
                <a:gd name="connsiteY47" fmla="*/ 161719 h 671064"/>
                <a:gd name="connsiteX48" fmla="*/ 1727432 w 2412914"/>
                <a:gd name="connsiteY48" fmla="*/ 157059 h 671064"/>
                <a:gd name="connsiteX49" fmla="*/ 1898781 w 2412914"/>
                <a:gd name="connsiteY49" fmla="*/ 101138 h 671064"/>
                <a:gd name="connsiteX50" fmla="*/ 2178388 w 2412914"/>
                <a:gd name="connsiteY50" fmla="*/ 7577 h 671064"/>
                <a:gd name="connsiteX51" fmla="*/ 2202142 w 2412914"/>
                <a:gd name="connsiteY51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673506 w 2412914"/>
                <a:gd name="connsiteY6" fmla="*/ 667673 h 671064"/>
                <a:gd name="connsiteX7" fmla="*/ 695725 w 2412914"/>
                <a:gd name="connsiteY7" fmla="*/ 671064 h 671064"/>
                <a:gd name="connsiteX8" fmla="*/ 0 w 2412914"/>
                <a:gd name="connsiteY8" fmla="*/ 671064 h 671064"/>
                <a:gd name="connsiteX9" fmla="*/ 0 w 2412914"/>
                <a:gd name="connsiteY9" fmla="*/ 647147 h 671064"/>
                <a:gd name="connsiteX10" fmla="*/ 546625 w 2412914"/>
                <a:gd name="connsiteY10" fmla="*/ 647147 h 671064"/>
                <a:gd name="connsiteX11" fmla="*/ 551735 w 2412914"/>
                <a:gd name="connsiteY11" fmla="*/ 636363 h 671064"/>
                <a:gd name="connsiteX12" fmla="*/ 0 w 2412914"/>
                <a:gd name="connsiteY12" fmla="*/ 428224 h 671064"/>
                <a:gd name="connsiteX13" fmla="*/ 25124 w 2412914"/>
                <a:gd name="connsiteY13" fmla="*/ 440326 h 671064"/>
                <a:gd name="connsiteX14" fmla="*/ 0 w 2412914"/>
                <a:gd name="connsiteY14" fmla="*/ 488613 h 671064"/>
                <a:gd name="connsiteX15" fmla="*/ 0 w 2412914"/>
                <a:gd name="connsiteY15" fmla="*/ 428224 h 671064"/>
                <a:gd name="connsiteX16" fmla="*/ 2412914 w 2412914"/>
                <a:gd name="connsiteY16" fmla="*/ 427976 h 671064"/>
                <a:gd name="connsiteX17" fmla="*/ 2412914 w 2412914"/>
                <a:gd name="connsiteY17" fmla="*/ 515676 h 671064"/>
                <a:gd name="connsiteX18" fmla="*/ 2384864 w 2412914"/>
                <a:gd name="connsiteY18" fmla="*/ 441488 h 671064"/>
                <a:gd name="connsiteX19" fmla="*/ 2412914 w 2412914"/>
                <a:gd name="connsiteY19" fmla="*/ 427976 h 671064"/>
                <a:gd name="connsiteX20" fmla="*/ 111174 w 2412914"/>
                <a:gd name="connsiteY20" fmla="*/ 288438 h 671064"/>
                <a:gd name="connsiteX21" fmla="*/ 134384 w 2412914"/>
                <a:gd name="connsiteY21" fmla="*/ 296504 h 671064"/>
                <a:gd name="connsiteX22" fmla="*/ 359504 w 2412914"/>
                <a:gd name="connsiteY22" fmla="*/ 401178 h 671064"/>
                <a:gd name="connsiteX23" fmla="*/ 540892 w 2412914"/>
                <a:gd name="connsiteY23" fmla="*/ 485060 h 671064"/>
                <a:gd name="connsiteX24" fmla="*/ 558814 w 2412914"/>
                <a:gd name="connsiteY24" fmla="*/ 499041 h 671064"/>
                <a:gd name="connsiteX25" fmla="*/ 591076 w 2412914"/>
                <a:gd name="connsiteY25" fmla="*/ 513021 h 671064"/>
                <a:gd name="connsiteX26" fmla="*/ 598964 w 2412914"/>
                <a:gd name="connsiteY26" fmla="*/ 536680 h 671064"/>
                <a:gd name="connsiteX27" fmla="*/ 551735 w 2412914"/>
                <a:gd name="connsiteY27" fmla="*/ 636363 h 671064"/>
                <a:gd name="connsiteX28" fmla="*/ 420197 w 2412914"/>
                <a:gd name="connsiteY28" fmla="*/ 602541 h 671064"/>
                <a:gd name="connsiteX29" fmla="*/ 177352 w 2412914"/>
                <a:gd name="connsiteY29" fmla="*/ 513658 h 671064"/>
                <a:gd name="connsiteX30" fmla="*/ 25124 w 2412914"/>
                <a:gd name="connsiteY30" fmla="*/ 440326 h 671064"/>
                <a:gd name="connsiteX31" fmla="*/ 31504 w 2412914"/>
                <a:gd name="connsiteY31" fmla="*/ 428063 h 671064"/>
                <a:gd name="connsiteX32" fmla="*/ 97104 w 2412914"/>
                <a:gd name="connsiteY32" fmla="*/ 300806 h 671064"/>
                <a:gd name="connsiteX33" fmla="*/ 111174 w 2412914"/>
                <a:gd name="connsiteY33" fmla="*/ 288438 h 671064"/>
                <a:gd name="connsiteX34" fmla="*/ 2202142 w 2412914"/>
                <a:gd name="connsiteY34" fmla="*/ 788 h 671064"/>
                <a:gd name="connsiteX35" fmla="*/ 2233951 w 2412914"/>
                <a:gd name="connsiteY35" fmla="*/ 34461 h 671064"/>
                <a:gd name="connsiteX36" fmla="*/ 2323569 w 2412914"/>
                <a:gd name="connsiteY36" fmla="*/ 268184 h 671064"/>
                <a:gd name="connsiteX37" fmla="*/ 2344001 w 2412914"/>
                <a:gd name="connsiteY37" fmla="*/ 330201 h 671064"/>
                <a:gd name="connsiteX38" fmla="*/ 2376264 w 2412914"/>
                <a:gd name="connsiteY38" fmla="*/ 418743 h 671064"/>
                <a:gd name="connsiteX39" fmla="*/ 2384864 w 2412914"/>
                <a:gd name="connsiteY39" fmla="*/ 441488 h 671064"/>
                <a:gd name="connsiteX40" fmla="*/ 2235048 w 2412914"/>
                <a:gd name="connsiteY40" fmla="*/ 513658 h 671064"/>
                <a:gd name="connsiteX41" fmla="*/ 1992203 w 2412914"/>
                <a:gd name="connsiteY41" fmla="*/ 602541 h 671064"/>
                <a:gd name="connsiteX42" fmla="*/ 1848745 w 2412914"/>
                <a:gd name="connsiteY42" fmla="*/ 639428 h 671064"/>
                <a:gd name="connsiteX43" fmla="*/ 1837123 w 2412914"/>
                <a:gd name="connsiteY43" fmla="*/ 605149 h 671064"/>
                <a:gd name="connsiteX44" fmla="*/ 1747505 w 2412914"/>
                <a:gd name="connsiteY44" fmla="*/ 344899 h 671064"/>
                <a:gd name="connsiteX45" fmla="*/ 1699828 w 2412914"/>
                <a:gd name="connsiteY45" fmla="*/ 201509 h 671064"/>
                <a:gd name="connsiteX46" fmla="*/ 1717752 w 2412914"/>
                <a:gd name="connsiteY46" fmla="*/ 161719 h 671064"/>
                <a:gd name="connsiteX47" fmla="*/ 1727432 w 2412914"/>
                <a:gd name="connsiteY47" fmla="*/ 157059 h 671064"/>
                <a:gd name="connsiteX48" fmla="*/ 1898781 w 2412914"/>
                <a:gd name="connsiteY48" fmla="*/ 101138 h 671064"/>
                <a:gd name="connsiteX49" fmla="*/ 2178388 w 2412914"/>
                <a:gd name="connsiteY49" fmla="*/ 7577 h 671064"/>
                <a:gd name="connsiteX50" fmla="*/ 2202142 w 2412914"/>
                <a:gd name="connsiteY50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673506 w 2412914"/>
                <a:gd name="connsiteY6" fmla="*/ 667673 h 671064"/>
                <a:gd name="connsiteX7" fmla="*/ 695725 w 2412914"/>
                <a:gd name="connsiteY7" fmla="*/ 671064 h 671064"/>
                <a:gd name="connsiteX8" fmla="*/ 0 w 2412914"/>
                <a:gd name="connsiteY8" fmla="*/ 647147 h 671064"/>
                <a:gd name="connsiteX9" fmla="*/ 546625 w 2412914"/>
                <a:gd name="connsiteY9" fmla="*/ 647147 h 671064"/>
                <a:gd name="connsiteX10" fmla="*/ 551735 w 2412914"/>
                <a:gd name="connsiteY10" fmla="*/ 636363 h 671064"/>
                <a:gd name="connsiteX11" fmla="*/ 0 w 2412914"/>
                <a:gd name="connsiteY11" fmla="*/ 428224 h 671064"/>
                <a:gd name="connsiteX12" fmla="*/ 25124 w 2412914"/>
                <a:gd name="connsiteY12" fmla="*/ 440326 h 671064"/>
                <a:gd name="connsiteX13" fmla="*/ 0 w 2412914"/>
                <a:gd name="connsiteY13" fmla="*/ 488613 h 671064"/>
                <a:gd name="connsiteX14" fmla="*/ 0 w 2412914"/>
                <a:gd name="connsiteY14" fmla="*/ 428224 h 671064"/>
                <a:gd name="connsiteX15" fmla="*/ 2412914 w 2412914"/>
                <a:gd name="connsiteY15" fmla="*/ 427976 h 671064"/>
                <a:gd name="connsiteX16" fmla="*/ 2412914 w 2412914"/>
                <a:gd name="connsiteY16" fmla="*/ 515676 h 671064"/>
                <a:gd name="connsiteX17" fmla="*/ 2384864 w 2412914"/>
                <a:gd name="connsiteY17" fmla="*/ 441488 h 671064"/>
                <a:gd name="connsiteX18" fmla="*/ 2412914 w 2412914"/>
                <a:gd name="connsiteY18" fmla="*/ 427976 h 671064"/>
                <a:gd name="connsiteX19" fmla="*/ 111174 w 2412914"/>
                <a:gd name="connsiteY19" fmla="*/ 288438 h 671064"/>
                <a:gd name="connsiteX20" fmla="*/ 134384 w 2412914"/>
                <a:gd name="connsiteY20" fmla="*/ 296504 h 671064"/>
                <a:gd name="connsiteX21" fmla="*/ 359504 w 2412914"/>
                <a:gd name="connsiteY21" fmla="*/ 401178 h 671064"/>
                <a:gd name="connsiteX22" fmla="*/ 540892 w 2412914"/>
                <a:gd name="connsiteY22" fmla="*/ 485060 h 671064"/>
                <a:gd name="connsiteX23" fmla="*/ 558814 w 2412914"/>
                <a:gd name="connsiteY23" fmla="*/ 499041 h 671064"/>
                <a:gd name="connsiteX24" fmla="*/ 591076 w 2412914"/>
                <a:gd name="connsiteY24" fmla="*/ 513021 h 671064"/>
                <a:gd name="connsiteX25" fmla="*/ 598964 w 2412914"/>
                <a:gd name="connsiteY25" fmla="*/ 536680 h 671064"/>
                <a:gd name="connsiteX26" fmla="*/ 551735 w 2412914"/>
                <a:gd name="connsiteY26" fmla="*/ 636363 h 671064"/>
                <a:gd name="connsiteX27" fmla="*/ 420197 w 2412914"/>
                <a:gd name="connsiteY27" fmla="*/ 602541 h 671064"/>
                <a:gd name="connsiteX28" fmla="*/ 177352 w 2412914"/>
                <a:gd name="connsiteY28" fmla="*/ 513658 h 671064"/>
                <a:gd name="connsiteX29" fmla="*/ 25124 w 2412914"/>
                <a:gd name="connsiteY29" fmla="*/ 440326 h 671064"/>
                <a:gd name="connsiteX30" fmla="*/ 31504 w 2412914"/>
                <a:gd name="connsiteY30" fmla="*/ 428063 h 671064"/>
                <a:gd name="connsiteX31" fmla="*/ 97104 w 2412914"/>
                <a:gd name="connsiteY31" fmla="*/ 300806 h 671064"/>
                <a:gd name="connsiteX32" fmla="*/ 111174 w 2412914"/>
                <a:gd name="connsiteY32" fmla="*/ 288438 h 671064"/>
                <a:gd name="connsiteX33" fmla="*/ 2202142 w 2412914"/>
                <a:gd name="connsiteY33" fmla="*/ 788 h 671064"/>
                <a:gd name="connsiteX34" fmla="*/ 2233951 w 2412914"/>
                <a:gd name="connsiteY34" fmla="*/ 34461 h 671064"/>
                <a:gd name="connsiteX35" fmla="*/ 2323569 w 2412914"/>
                <a:gd name="connsiteY35" fmla="*/ 268184 h 671064"/>
                <a:gd name="connsiteX36" fmla="*/ 2344001 w 2412914"/>
                <a:gd name="connsiteY36" fmla="*/ 330201 h 671064"/>
                <a:gd name="connsiteX37" fmla="*/ 2376264 w 2412914"/>
                <a:gd name="connsiteY37" fmla="*/ 418743 h 671064"/>
                <a:gd name="connsiteX38" fmla="*/ 2384864 w 2412914"/>
                <a:gd name="connsiteY38" fmla="*/ 441488 h 671064"/>
                <a:gd name="connsiteX39" fmla="*/ 2235048 w 2412914"/>
                <a:gd name="connsiteY39" fmla="*/ 513658 h 671064"/>
                <a:gd name="connsiteX40" fmla="*/ 1992203 w 2412914"/>
                <a:gd name="connsiteY40" fmla="*/ 602541 h 671064"/>
                <a:gd name="connsiteX41" fmla="*/ 1848745 w 2412914"/>
                <a:gd name="connsiteY41" fmla="*/ 639428 h 671064"/>
                <a:gd name="connsiteX42" fmla="*/ 1837123 w 2412914"/>
                <a:gd name="connsiteY42" fmla="*/ 605149 h 671064"/>
                <a:gd name="connsiteX43" fmla="*/ 1747505 w 2412914"/>
                <a:gd name="connsiteY43" fmla="*/ 344899 h 671064"/>
                <a:gd name="connsiteX44" fmla="*/ 1699828 w 2412914"/>
                <a:gd name="connsiteY44" fmla="*/ 201509 h 671064"/>
                <a:gd name="connsiteX45" fmla="*/ 1717752 w 2412914"/>
                <a:gd name="connsiteY45" fmla="*/ 161719 h 671064"/>
                <a:gd name="connsiteX46" fmla="*/ 1727432 w 2412914"/>
                <a:gd name="connsiteY46" fmla="*/ 157059 h 671064"/>
                <a:gd name="connsiteX47" fmla="*/ 1898781 w 2412914"/>
                <a:gd name="connsiteY47" fmla="*/ 101138 h 671064"/>
                <a:gd name="connsiteX48" fmla="*/ 2178388 w 2412914"/>
                <a:gd name="connsiteY48" fmla="*/ 7577 h 671064"/>
                <a:gd name="connsiteX49" fmla="*/ 2202142 w 2412914"/>
                <a:gd name="connsiteY49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673506 w 2412914"/>
                <a:gd name="connsiteY6" fmla="*/ 667673 h 671064"/>
                <a:gd name="connsiteX7" fmla="*/ 695725 w 2412914"/>
                <a:gd name="connsiteY7" fmla="*/ 671064 h 671064"/>
                <a:gd name="connsiteX8" fmla="*/ 546625 w 2412914"/>
                <a:gd name="connsiteY8" fmla="*/ 647147 h 671064"/>
                <a:gd name="connsiteX9" fmla="*/ 551735 w 2412914"/>
                <a:gd name="connsiteY9" fmla="*/ 636363 h 671064"/>
                <a:gd name="connsiteX10" fmla="*/ 0 w 2412914"/>
                <a:gd name="connsiteY10" fmla="*/ 428224 h 671064"/>
                <a:gd name="connsiteX11" fmla="*/ 25124 w 2412914"/>
                <a:gd name="connsiteY11" fmla="*/ 440326 h 671064"/>
                <a:gd name="connsiteX12" fmla="*/ 0 w 2412914"/>
                <a:gd name="connsiteY12" fmla="*/ 488613 h 671064"/>
                <a:gd name="connsiteX13" fmla="*/ 0 w 2412914"/>
                <a:gd name="connsiteY13" fmla="*/ 428224 h 671064"/>
                <a:gd name="connsiteX14" fmla="*/ 2412914 w 2412914"/>
                <a:gd name="connsiteY14" fmla="*/ 427976 h 671064"/>
                <a:gd name="connsiteX15" fmla="*/ 2412914 w 2412914"/>
                <a:gd name="connsiteY15" fmla="*/ 515676 h 671064"/>
                <a:gd name="connsiteX16" fmla="*/ 2384864 w 2412914"/>
                <a:gd name="connsiteY16" fmla="*/ 441488 h 671064"/>
                <a:gd name="connsiteX17" fmla="*/ 2412914 w 2412914"/>
                <a:gd name="connsiteY17" fmla="*/ 427976 h 671064"/>
                <a:gd name="connsiteX18" fmla="*/ 111174 w 2412914"/>
                <a:gd name="connsiteY18" fmla="*/ 288438 h 671064"/>
                <a:gd name="connsiteX19" fmla="*/ 134384 w 2412914"/>
                <a:gd name="connsiteY19" fmla="*/ 296504 h 671064"/>
                <a:gd name="connsiteX20" fmla="*/ 359504 w 2412914"/>
                <a:gd name="connsiteY20" fmla="*/ 401178 h 671064"/>
                <a:gd name="connsiteX21" fmla="*/ 540892 w 2412914"/>
                <a:gd name="connsiteY21" fmla="*/ 485060 h 671064"/>
                <a:gd name="connsiteX22" fmla="*/ 558814 w 2412914"/>
                <a:gd name="connsiteY22" fmla="*/ 499041 h 671064"/>
                <a:gd name="connsiteX23" fmla="*/ 591076 w 2412914"/>
                <a:gd name="connsiteY23" fmla="*/ 513021 h 671064"/>
                <a:gd name="connsiteX24" fmla="*/ 598964 w 2412914"/>
                <a:gd name="connsiteY24" fmla="*/ 536680 h 671064"/>
                <a:gd name="connsiteX25" fmla="*/ 551735 w 2412914"/>
                <a:gd name="connsiteY25" fmla="*/ 636363 h 671064"/>
                <a:gd name="connsiteX26" fmla="*/ 420197 w 2412914"/>
                <a:gd name="connsiteY26" fmla="*/ 602541 h 671064"/>
                <a:gd name="connsiteX27" fmla="*/ 177352 w 2412914"/>
                <a:gd name="connsiteY27" fmla="*/ 513658 h 671064"/>
                <a:gd name="connsiteX28" fmla="*/ 25124 w 2412914"/>
                <a:gd name="connsiteY28" fmla="*/ 440326 h 671064"/>
                <a:gd name="connsiteX29" fmla="*/ 31504 w 2412914"/>
                <a:gd name="connsiteY29" fmla="*/ 428063 h 671064"/>
                <a:gd name="connsiteX30" fmla="*/ 97104 w 2412914"/>
                <a:gd name="connsiteY30" fmla="*/ 300806 h 671064"/>
                <a:gd name="connsiteX31" fmla="*/ 111174 w 2412914"/>
                <a:gd name="connsiteY31" fmla="*/ 288438 h 671064"/>
                <a:gd name="connsiteX32" fmla="*/ 2202142 w 2412914"/>
                <a:gd name="connsiteY32" fmla="*/ 788 h 671064"/>
                <a:gd name="connsiteX33" fmla="*/ 2233951 w 2412914"/>
                <a:gd name="connsiteY33" fmla="*/ 34461 h 671064"/>
                <a:gd name="connsiteX34" fmla="*/ 2323569 w 2412914"/>
                <a:gd name="connsiteY34" fmla="*/ 268184 h 671064"/>
                <a:gd name="connsiteX35" fmla="*/ 2344001 w 2412914"/>
                <a:gd name="connsiteY35" fmla="*/ 330201 h 671064"/>
                <a:gd name="connsiteX36" fmla="*/ 2376264 w 2412914"/>
                <a:gd name="connsiteY36" fmla="*/ 418743 h 671064"/>
                <a:gd name="connsiteX37" fmla="*/ 2384864 w 2412914"/>
                <a:gd name="connsiteY37" fmla="*/ 441488 h 671064"/>
                <a:gd name="connsiteX38" fmla="*/ 2235048 w 2412914"/>
                <a:gd name="connsiteY38" fmla="*/ 513658 h 671064"/>
                <a:gd name="connsiteX39" fmla="*/ 1992203 w 2412914"/>
                <a:gd name="connsiteY39" fmla="*/ 602541 h 671064"/>
                <a:gd name="connsiteX40" fmla="*/ 1848745 w 2412914"/>
                <a:gd name="connsiteY40" fmla="*/ 639428 h 671064"/>
                <a:gd name="connsiteX41" fmla="*/ 1837123 w 2412914"/>
                <a:gd name="connsiteY41" fmla="*/ 605149 h 671064"/>
                <a:gd name="connsiteX42" fmla="*/ 1747505 w 2412914"/>
                <a:gd name="connsiteY42" fmla="*/ 344899 h 671064"/>
                <a:gd name="connsiteX43" fmla="*/ 1699828 w 2412914"/>
                <a:gd name="connsiteY43" fmla="*/ 201509 h 671064"/>
                <a:gd name="connsiteX44" fmla="*/ 1717752 w 2412914"/>
                <a:gd name="connsiteY44" fmla="*/ 161719 h 671064"/>
                <a:gd name="connsiteX45" fmla="*/ 1727432 w 2412914"/>
                <a:gd name="connsiteY45" fmla="*/ 157059 h 671064"/>
                <a:gd name="connsiteX46" fmla="*/ 1898781 w 2412914"/>
                <a:gd name="connsiteY46" fmla="*/ 101138 h 671064"/>
                <a:gd name="connsiteX47" fmla="*/ 2178388 w 2412914"/>
                <a:gd name="connsiteY47" fmla="*/ 7577 h 671064"/>
                <a:gd name="connsiteX48" fmla="*/ 2202142 w 2412914"/>
                <a:gd name="connsiteY48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673506 w 2412914"/>
                <a:gd name="connsiteY6" fmla="*/ 667673 h 671064"/>
                <a:gd name="connsiteX7" fmla="*/ 546625 w 2412914"/>
                <a:gd name="connsiteY7" fmla="*/ 647147 h 671064"/>
                <a:gd name="connsiteX8" fmla="*/ 551735 w 2412914"/>
                <a:gd name="connsiteY8" fmla="*/ 636363 h 671064"/>
                <a:gd name="connsiteX9" fmla="*/ 0 w 2412914"/>
                <a:gd name="connsiteY9" fmla="*/ 428224 h 671064"/>
                <a:gd name="connsiteX10" fmla="*/ 25124 w 2412914"/>
                <a:gd name="connsiteY10" fmla="*/ 440326 h 671064"/>
                <a:gd name="connsiteX11" fmla="*/ 0 w 2412914"/>
                <a:gd name="connsiteY11" fmla="*/ 488613 h 671064"/>
                <a:gd name="connsiteX12" fmla="*/ 0 w 2412914"/>
                <a:gd name="connsiteY12" fmla="*/ 428224 h 671064"/>
                <a:gd name="connsiteX13" fmla="*/ 2412914 w 2412914"/>
                <a:gd name="connsiteY13" fmla="*/ 427976 h 671064"/>
                <a:gd name="connsiteX14" fmla="*/ 2412914 w 2412914"/>
                <a:gd name="connsiteY14" fmla="*/ 515676 h 671064"/>
                <a:gd name="connsiteX15" fmla="*/ 2384864 w 2412914"/>
                <a:gd name="connsiteY15" fmla="*/ 441488 h 671064"/>
                <a:gd name="connsiteX16" fmla="*/ 2412914 w 2412914"/>
                <a:gd name="connsiteY16" fmla="*/ 427976 h 671064"/>
                <a:gd name="connsiteX17" fmla="*/ 111174 w 2412914"/>
                <a:gd name="connsiteY17" fmla="*/ 288438 h 671064"/>
                <a:gd name="connsiteX18" fmla="*/ 134384 w 2412914"/>
                <a:gd name="connsiteY18" fmla="*/ 296504 h 671064"/>
                <a:gd name="connsiteX19" fmla="*/ 359504 w 2412914"/>
                <a:gd name="connsiteY19" fmla="*/ 401178 h 671064"/>
                <a:gd name="connsiteX20" fmla="*/ 540892 w 2412914"/>
                <a:gd name="connsiteY20" fmla="*/ 485060 h 671064"/>
                <a:gd name="connsiteX21" fmla="*/ 558814 w 2412914"/>
                <a:gd name="connsiteY21" fmla="*/ 499041 h 671064"/>
                <a:gd name="connsiteX22" fmla="*/ 591076 w 2412914"/>
                <a:gd name="connsiteY22" fmla="*/ 513021 h 671064"/>
                <a:gd name="connsiteX23" fmla="*/ 598964 w 2412914"/>
                <a:gd name="connsiteY23" fmla="*/ 536680 h 671064"/>
                <a:gd name="connsiteX24" fmla="*/ 551735 w 2412914"/>
                <a:gd name="connsiteY24" fmla="*/ 636363 h 671064"/>
                <a:gd name="connsiteX25" fmla="*/ 420197 w 2412914"/>
                <a:gd name="connsiteY25" fmla="*/ 602541 h 671064"/>
                <a:gd name="connsiteX26" fmla="*/ 177352 w 2412914"/>
                <a:gd name="connsiteY26" fmla="*/ 513658 h 671064"/>
                <a:gd name="connsiteX27" fmla="*/ 25124 w 2412914"/>
                <a:gd name="connsiteY27" fmla="*/ 440326 h 671064"/>
                <a:gd name="connsiteX28" fmla="*/ 31504 w 2412914"/>
                <a:gd name="connsiteY28" fmla="*/ 428063 h 671064"/>
                <a:gd name="connsiteX29" fmla="*/ 97104 w 2412914"/>
                <a:gd name="connsiteY29" fmla="*/ 300806 h 671064"/>
                <a:gd name="connsiteX30" fmla="*/ 111174 w 2412914"/>
                <a:gd name="connsiteY30" fmla="*/ 288438 h 671064"/>
                <a:gd name="connsiteX31" fmla="*/ 2202142 w 2412914"/>
                <a:gd name="connsiteY31" fmla="*/ 788 h 671064"/>
                <a:gd name="connsiteX32" fmla="*/ 2233951 w 2412914"/>
                <a:gd name="connsiteY32" fmla="*/ 34461 h 671064"/>
                <a:gd name="connsiteX33" fmla="*/ 2323569 w 2412914"/>
                <a:gd name="connsiteY33" fmla="*/ 268184 h 671064"/>
                <a:gd name="connsiteX34" fmla="*/ 2344001 w 2412914"/>
                <a:gd name="connsiteY34" fmla="*/ 330201 h 671064"/>
                <a:gd name="connsiteX35" fmla="*/ 2376264 w 2412914"/>
                <a:gd name="connsiteY35" fmla="*/ 418743 h 671064"/>
                <a:gd name="connsiteX36" fmla="*/ 2384864 w 2412914"/>
                <a:gd name="connsiteY36" fmla="*/ 441488 h 671064"/>
                <a:gd name="connsiteX37" fmla="*/ 2235048 w 2412914"/>
                <a:gd name="connsiteY37" fmla="*/ 513658 h 671064"/>
                <a:gd name="connsiteX38" fmla="*/ 1992203 w 2412914"/>
                <a:gd name="connsiteY38" fmla="*/ 602541 h 671064"/>
                <a:gd name="connsiteX39" fmla="*/ 1848745 w 2412914"/>
                <a:gd name="connsiteY39" fmla="*/ 639428 h 671064"/>
                <a:gd name="connsiteX40" fmla="*/ 1837123 w 2412914"/>
                <a:gd name="connsiteY40" fmla="*/ 605149 h 671064"/>
                <a:gd name="connsiteX41" fmla="*/ 1747505 w 2412914"/>
                <a:gd name="connsiteY41" fmla="*/ 344899 h 671064"/>
                <a:gd name="connsiteX42" fmla="*/ 1699828 w 2412914"/>
                <a:gd name="connsiteY42" fmla="*/ 201509 h 671064"/>
                <a:gd name="connsiteX43" fmla="*/ 1717752 w 2412914"/>
                <a:gd name="connsiteY43" fmla="*/ 161719 h 671064"/>
                <a:gd name="connsiteX44" fmla="*/ 1727432 w 2412914"/>
                <a:gd name="connsiteY44" fmla="*/ 157059 h 671064"/>
                <a:gd name="connsiteX45" fmla="*/ 1898781 w 2412914"/>
                <a:gd name="connsiteY45" fmla="*/ 101138 h 671064"/>
                <a:gd name="connsiteX46" fmla="*/ 2178388 w 2412914"/>
                <a:gd name="connsiteY46" fmla="*/ 7577 h 671064"/>
                <a:gd name="connsiteX47" fmla="*/ 2202142 w 2412914"/>
                <a:gd name="connsiteY47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546625 w 2412914"/>
                <a:gd name="connsiteY6" fmla="*/ 647147 h 671064"/>
                <a:gd name="connsiteX7" fmla="*/ 551735 w 2412914"/>
                <a:gd name="connsiteY7" fmla="*/ 636363 h 671064"/>
                <a:gd name="connsiteX8" fmla="*/ 0 w 2412914"/>
                <a:gd name="connsiteY8" fmla="*/ 428224 h 671064"/>
                <a:gd name="connsiteX9" fmla="*/ 25124 w 2412914"/>
                <a:gd name="connsiteY9" fmla="*/ 440326 h 671064"/>
                <a:gd name="connsiteX10" fmla="*/ 0 w 2412914"/>
                <a:gd name="connsiteY10" fmla="*/ 488613 h 671064"/>
                <a:gd name="connsiteX11" fmla="*/ 0 w 2412914"/>
                <a:gd name="connsiteY11" fmla="*/ 428224 h 671064"/>
                <a:gd name="connsiteX12" fmla="*/ 2412914 w 2412914"/>
                <a:gd name="connsiteY12" fmla="*/ 427976 h 671064"/>
                <a:gd name="connsiteX13" fmla="*/ 2412914 w 2412914"/>
                <a:gd name="connsiteY13" fmla="*/ 515676 h 671064"/>
                <a:gd name="connsiteX14" fmla="*/ 2384864 w 2412914"/>
                <a:gd name="connsiteY14" fmla="*/ 441488 h 671064"/>
                <a:gd name="connsiteX15" fmla="*/ 2412914 w 2412914"/>
                <a:gd name="connsiteY15" fmla="*/ 427976 h 671064"/>
                <a:gd name="connsiteX16" fmla="*/ 111174 w 2412914"/>
                <a:gd name="connsiteY16" fmla="*/ 288438 h 671064"/>
                <a:gd name="connsiteX17" fmla="*/ 134384 w 2412914"/>
                <a:gd name="connsiteY17" fmla="*/ 296504 h 671064"/>
                <a:gd name="connsiteX18" fmla="*/ 359504 w 2412914"/>
                <a:gd name="connsiteY18" fmla="*/ 401178 h 671064"/>
                <a:gd name="connsiteX19" fmla="*/ 540892 w 2412914"/>
                <a:gd name="connsiteY19" fmla="*/ 485060 h 671064"/>
                <a:gd name="connsiteX20" fmla="*/ 558814 w 2412914"/>
                <a:gd name="connsiteY20" fmla="*/ 499041 h 671064"/>
                <a:gd name="connsiteX21" fmla="*/ 591076 w 2412914"/>
                <a:gd name="connsiteY21" fmla="*/ 513021 h 671064"/>
                <a:gd name="connsiteX22" fmla="*/ 598964 w 2412914"/>
                <a:gd name="connsiteY22" fmla="*/ 536680 h 671064"/>
                <a:gd name="connsiteX23" fmla="*/ 551735 w 2412914"/>
                <a:gd name="connsiteY23" fmla="*/ 636363 h 671064"/>
                <a:gd name="connsiteX24" fmla="*/ 420197 w 2412914"/>
                <a:gd name="connsiteY24" fmla="*/ 602541 h 671064"/>
                <a:gd name="connsiteX25" fmla="*/ 177352 w 2412914"/>
                <a:gd name="connsiteY25" fmla="*/ 513658 h 671064"/>
                <a:gd name="connsiteX26" fmla="*/ 25124 w 2412914"/>
                <a:gd name="connsiteY26" fmla="*/ 440326 h 671064"/>
                <a:gd name="connsiteX27" fmla="*/ 31504 w 2412914"/>
                <a:gd name="connsiteY27" fmla="*/ 428063 h 671064"/>
                <a:gd name="connsiteX28" fmla="*/ 97104 w 2412914"/>
                <a:gd name="connsiteY28" fmla="*/ 300806 h 671064"/>
                <a:gd name="connsiteX29" fmla="*/ 111174 w 2412914"/>
                <a:gd name="connsiteY29" fmla="*/ 288438 h 671064"/>
                <a:gd name="connsiteX30" fmla="*/ 2202142 w 2412914"/>
                <a:gd name="connsiteY30" fmla="*/ 788 h 671064"/>
                <a:gd name="connsiteX31" fmla="*/ 2233951 w 2412914"/>
                <a:gd name="connsiteY31" fmla="*/ 34461 h 671064"/>
                <a:gd name="connsiteX32" fmla="*/ 2323569 w 2412914"/>
                <a:gd name="connsiteY32" fmla="*/ 268184 h 671064"/>
                <a:gd name="connsiteX33" fmla="*/ 2344001 w 2412914"/>
                <a:gd name="connsiteY33" fmla="*/ 330201 h 671064"/>
                <a:gd name="connsiteX34" fmla="*/ 2376264 w 2412914"/>
                <a:gd name="connsiteY34" fmla="*/ 418743 h 671064"/>
                <a:gd name="connsiteX35" fmla="*/ 2384864 w 2412914"/>
                <a:gd name="connsiteY35" fmla="*/ 441488 h 671064"/>
                <a:gd name="connsiteX36" fmla="*/ 2235048 w 2412914"/>
                <a:gd name="connsiteY36" fmla="*/ 513658 h 671064"/>
                <a:gd name="connsiteX37" fmla="*/ 1992203 w 2412914"/>
                <a:gd name="connsiteY37" fmla="*/ 602541 h 671064"/>
                <a:gd name="connsiteX38" fmla="*/ 1848745 w 2412914"/>
                <a:gd name="connsiteY38" fmla="*/ 639428 h 671064"/>
                <a:gd name="connsiteX39" fmla="*/ 1837123 w 2412914"/>
                <a:gd name="connsiteY39" fmla="*/ 605149 h 671064"/>
                <a:gd name="connsiteX40" fmla="*/ 1747505 w 2412914"/>
                <a:gd name="connsiteY40" fmla="*/ 344899 h 671064"/>
                <a:gd name="connsiteX41" fmla="*/ 1699828 w 2412914"/>
                <a:gd name="connsiteY41" fmla="*/ 201509 h 671064"/>
                <a:gd name="connsiteX42" fmla="*/ 1717752 w 2412914"/>
                <a:gd name="connsiteY42" fmla="*/ 161719 h 671064"/>
                <a:gd name="connsiteX43" fmla="*/ 1727432 w 2412914"/>
                <a:gd name="connsiteY43" fmla="*/ 157059 h 671064"/>
                <a:gd name="connsiteX44" fmla="*/ 1898781 w 2412914"/>
                <a:gd name="connsiteY44" fmla="*/ 101138 h 671064"/>
                <a:gd name="connsiteX45" fmla="*/ 2178388 w 2412914"/>
                <a:gd name="connsiteY45" fmla="*/ 7577 h 671064"/>
                <a:gd name="connsiteX46" fmla="*/ 2202142 w 2412914"/>
                <a:gd name="connsiteY46" fmla="*/ 788 h 671064"/>
                <a:gd name="connsiteX0" fmla="*/ 1848745 w 2412914"/>
                <a:gd name="connsiteY0" fmla="*/ 639428 h 671064"/>
                <a:gd name="connsiteX1" fmla="*/ 1851362 w 2412914"/>
                <a:gd name="connsiteY1" fmla="*/ 647147 h 671064"/>
                <a:gd name="connsiteX2" fmla="*/ 2412914 w 2412914"/>
                <a:gd name="connsiteY2" fmla="*/ 647147 h 671064"/>
                <a:gd name="connsiteX3" fmla="*/ 2412914 w 2412914"/>
                <a:gd name="connsiteY3" fmla="*/ 671064 h 671064"/>
                <a:gd name="connsiteX4" fmla="*/ 1848745 w 2412914"/>
                <a:gd name="connsiteY4" fmla="*/ 639428 h 671064"/>
                <a:gd name="connsiteX5" fmla="*/ 551735 w 2412914"/>
                <a:gd name="connsiteY5" fmla="*/ 636363 h 671064"/>
                <a:gd name="connsiteX6" fmla="*/ 546625 w 2412914"/>
                <a:gd name="connsiteY6" fmla="*/ 647147 h 671064"/>
                <a:gd name="connsiteX7" fmla="*/ 551735 w 2412914"/>
                <a:gd name="connsiteY7" fmla="*/ 636363 h 671064"/>
                <a:gd name="connsiteX8" fmla="*/ 0 w 2412914"/>
                <a:gd name="connsiteY8" fmla="*/ 428224 h 671064"/>
                <a:gd name="connsiteX9" fmla="*/ 25124 w 2412914"/>
                <a:gd name="connsiteY9" fmla="*/ 440326 h 671064"/>
                <a:gd name="connsiteX10" fmla="*/ 0 w 2412914"/>
                <a:gd name="connsiteY10" fmla="*/ 428224 h 671064"/>
                <a:gd name="connsiteX11" fmla="*/ 2412914 w 2412914"/>
                <a:gd name="connsiteY11" fmla="*/ 427976 h 671064"/>
                <a:gd name="connsiteX12" fmla="*/ 2412914 w 2412914"/>
                <a:gd name="connsiteY12" fmla="*/ 515676 h 671064"/>
                <a:gd name="connsiteX13" fmla="*/ 2384864 w 2412914"/>
                <a:gd name="connsiteY13" fmla="*/ 441488 h 671064"/>
                <a:gd name="connsiteX14" fmla="*/ 2412914 w 2412914"/>
                <a:gd name="connsiteY14" fmla="*/ 427976 h 671064"/>
                <a:gd name="connsiteX15" fmla="*/ 111174 w 2412914"/>
                <a:gd name="connsiteY15" fmla="*/ 288438 h 671064"/>
                <a:gd name="connsiteX16" fmla="*/ 134384 w 2412914"/>
                <a:gd name="connsiteY16" fmla="*/ 296504 h 671064"/>
                <a:gd name="connsiteX17" fmla="*/ 359504 w 2412914"/>
                <a:gd name="connsiteY17" fmla="*/ 401178 h 671064"/>
                <a:gd name="connsiteX18" fmla="*/ 540892 w 2412914"/>
                <a:gd name="connsiteY18" fmla="*/ 485060 h 671064"/>
                <a:gd name="connsiteX19" fmla="*/ 558814 w 2412914"/>
                <a:gd name="connsiteY19" fmla="*/ 499041 h 671064"/>
                <a:gd name="connsiteX20" fmla="*/ 591076 w 2412914"/>
                <a:gd name="connsiteY20" fmla="*/ 513021 h 671064"/>
                <a:gd name="connsiteX21" fmla="*/ 598964 w 2412914"/>
                <a:gd name="connsiteY21" fmla="*/ 536680 h 671064"/>
                <a:gd name="connsiteX22" fmla="*/ 551735 w 2412914"/>
                <a:gd name="connsiteY22" fmla="*/ 636363 h 671064"/>
                <a:gd name="connsiteX23" fmla="*/ 420197 w 2412914"/>
                <a:gd name="connsiteY23" fmla="*/ 602541 h 671064"/>
                <a:gd name="connsiteX24" fmla="*/ 177352 w 2412914"/>
                <a:gd name="connsiteY24" fmla="*/ 513658 h 671064"/>
                <a:gd name="connsiteX25" fmla="*/ 25124 w 2412914"/>
                <a:gd name="connsiteY25" fmla="*/ 440326 h 671064"/>
                <a:gd name="connsiteX26" fmla="*/ 31504 w 2412914"/>
                <a:gd name="connsiteY26" fmla="*/ 428063 h 671064"/>
                <a:gd name="connsiteX27" fmla="*/ 97104 w 2412914"/>
                <a:gd name="connsiteY27" fmla="*/ 300806 h 671064"/>
                <a:gd name="connsiteX28" fmla="*/ 111174 w 2412914"/>
                <a:gd name="connsiteY28" fmla="*/ 288438 h 671064"/>
                <a:gd name="connsiteX29" fmla="*/ 2202142 w 2412914"/>
                <a:gd name="connsiteY29" fmla="*/ 788 h 671064"/>
                <a:gd name="connsiteX30" fmla="*/ 2233951 w 2412914"/>
                <a:gd name="connsiteY30" fmla="*/ 34461 h 671064"/>
                <a:gd name="connsiteX31" fmla="*/ 2323569 w 2412914"/>
                <a:gd name="connsiteY31" fmla="*/ 268184 h 671064"/>
                <a:gd name="connsiteX32" fmla="*/ 2344001 w 2412914"/>
                <a:gd name="connsiteY32" fmla="*/ 330201 h 671064"/>
                <a:gd name="connsiteX33" fmla="*/ 2376264 w 2412914"/>
                <a:gd name="connsiteY33" fmla="*/ 418743 h 671064"/>
                <a:gd name="connsiteX34" fmla="*/ 2384864 w 2412914"/>
                <a:gd name="connsiteY34" fmla="*/ 441488 h 671064"/>
                <a:gd name="connsiteX35" fmla="*/ 2235048 w 2412914"/>
                <a:gd name="connsiteY35" fmla="*/ 513658 h 671064"/>
                <a:gd name="connsiteX36" fmla="*/ 1992203 w 2412914"/>
                <a:gd name="connsiteY36" fmla="*/ 602541 h 671064"/>
                <a:gd name="connsiteX37" fmla="*/ 1848745 w 2412914"/>
                <a:gd name="connsiteY37" fmla="*/ 639428 h 671064"/>
                <a:gd name="connsiteX38" fmla="*/ 1837123 w 2412914"/>
                <a:gd name="connsiteY38" fmla="*/ 605149 h 671064"/>
                <a:gd name="connsiteX39" fmla="*/ 1747505 w 2412914"/>
                <a:gd name="connsiteY39" fmla="*/ 344899 h 671064"/>
                <a:gd name="connsiteX40" fmla="*/ 1699828 w 2412914"/>
                <a:gd name="connsiteY40" fmla="*/ 201509 h 671064"/>
                <a:gd name="connsiteX41" fmla="*/ 1717752 w 2412914"/>
                <a:gd name="connsiteY41" fmla="*/ 161719 h 671064"/>
                <a:gd name="connsiteX42" fmla="*/ 1727432 w 2412914"/>
                <a:gd name="connsiteY42" fmla="*/ 157059 h 671064"/>
                <a:gd name="connsiteX43" fmla="*/ 1898781 w 2412914"/>
                <a:gd name="connsiteY43" fmla="*/ 101138 h 671064"/>
                <a:gd name="connsiteX44" fmla="*/ 2178388 w 2412914"/>
                <a:gd name="connsiteY44" fmla="*/ 7577 h 671064"/>
                <a:gd name="connsiteX45" fmla="*/ 2202142 w 2412914"/>
                <a:gd name="connsiteY45" fmla="*/ 788 h 671064"/>
                <a:gd name="connsiteX0" fmla="*/ 1823621 w 2387790"/>
                <a:gd name="connsiteY0" fmla="*/ 639428 h 671064"/>
                <a:gd name="connsiteX1" fmla="*/ 1826238 w 2387790"/>
                <a:gd name="connsiteY1" fmla="*/ 647147 h 671064"/>
                <a:gd name="connsiteX2" fmla="*/ 2387790 w 2387790"/>
                <a:gd name="connsiteY2" fmla="*/ 647147 h 671064"/>
                <a:gd name="connsiteX3" fmla="*/ 2387790 w 2387790"/>
                <a:gd name="connsiteY3" fmla="*/ 671064 h 671064"/>
                <a:gd name="connsiteX4" fmla="*/ 1823621 w 2387790"/>
                <a:gd name="connsiteY4" fmla="*/ 639428 h 671064"/>
                <a:gd name="connsiteX5" fmla="*/ 526611 w 2387790"/>
                <a:gd name="connsiteY5" fmla="*/ 636363 h 671064"/>
                <a:gd name="connsiteX6" fmla="*/ 521501 w 2387790"/>
                <a:gd name="connsiteY6" fmla="*/ 647147 h 671064"/>
                <a:gd name="connsiteX7" fmla="*/ 526611 w 2387790"/>
                <a:gd name="connsiteY7" fmla="*/ 636363 h 671064"/>
                <a:gd name="connsiteX8" fmla="*/ 2387790 w 2387790"/>
                <a:gd name="connsiteY8" fmla="*/ 427976 h 671064"/>
                <a:gd name="connsiteX9" fmla="*/ 2387790 w 2387790"/>
                <a:gd name="connsiteY9" fmla="*/ 515676 h 671064"/>
                <a:gd name="connsiteX10" fmla="*/ 2359740 w 2387790"/>
                <a:gd name="connsiteY10" fmla="*/ 441488 h 671064"/>
                <a:gd name="connsiteX11" fmla="*/ 2387790 w 2387790"/>
                <a:gd name="connsiteY11" fmla="*/ 427976 h 671064"/>
                <a:gd name="connsiteX12" fmla="*/ 86050 w 2387790"/>
                <a:gd name="connsiteY12" fmla="*/ 288438 h 671064"/>
                <a:gd name="connsiteX13" fmla="*/ 109260 w 2387790"/>
                <a:gd name="connsiteY13" fmla="*/ 296504 h 671064"/>
                <a:gd name="connsiteX14" fmla="*/ 334380 w 2387790"/>
                <a:gd name="connsiteY14" fmla="*/ 401178 h 671064"/>
                <a:gd name="connsiteX15" fmla="*/ 515768 w 2387790"/>
                <a:gd name="connsiteY15" fmla="*/ 485060 h 671064"/>
                <a:gd name="connsiteX16" fmla="*/ 533690 w 2387790"/>
                <a:gd name="connsiteY16" fmla="*/ 499041 h 671064"/>
                <a:gd name="connsiteX17" fmla="*/ 565952 w 2387790"/>
                <a:gd name="connsiteY17" fmla="*/ 513021 h 671064"/>
                <a:gd name="connsiteX18" fmla="*/ 573840 w 2387790"/>
                <a:gd name="connsiteY18" fmla="*/ 536680 h 671064"/>
                <a:gd name="connsiteX19" fmla="*/ 526611 w 2387790"/>
                <a:gd name="connsiteY19" fmla="*/ 636363 h 671064"/>
                <a:gd name="connsiteX20" fmla="*/ 395073 w 2387790"/>
                <a:gd name="connsiteY20" fmla="*/ 602541 h 671064"/>
                <a:gd name="connsiteX21" fmla="*/ 152228 w 2387790"/>
                <a:gd name="connsiteY21" fmla="*/ 513658 h 671064"/>
                <a:gd name="connsiteX22" fmla="*/ 0 w 2387790"/>
                <a:gd name="connsiteY22" fmla="*/ 440326 h 671064"/>
                <a:gd name="connsiteX23" fmla="*/ 6380 w 2387790"/>
                <a:gd name="connsiteY23" fmla="*/ 428063 h 671064"/>
                <a:gd name="connsiteX24" fmla="*/ 71980 w 2387790"/>
                <a:gd name="connsiteY24" fmla="*/ 300806 h 671064"/>
                <a:gd name="connsiteX25" fmla="*/ 86050 w 2387790"/>
                <a:gd name="connsiteY25" fmla="*/ 288438 h 671064"/>
                <a:gd name="connsiteX26" fmla="*/ 2177018 w 2387790"/>
                <a:gd name="connsiteY26" fmla="*/ 788 h 671064"/>
                <a:gd name="connsiteX27" fmla="*/ 2208827 w 2387790"/>
                <a:gd name="connsiteY27" fmla="*/ 34461 h 671064"/>
                <a:gd name="connsiteX28" fmla="*/ 2298445 w 2387790"/>
                <a:gd name="connsiteY28" fmla="*/ 268184 h 671064"/>
                <a:gd name="connsiteX29" fmla="*/ 2318877 w 2387790"/>
                <a:gd name="connsiteY29" fmla="*/ 330201 h 671064"/>
                <a:gd name="connsiteX30" fmla="*/ 2351140 w 2387790"/>
                <a:gd name="connsiteY30" fmla="*/ 418743 h 671064"/>
                <a:gd name="connsiteX31" fmla="*/ 2359740 w 2387790"/>
                <a:gd name="connsiteY31" fmla="*/ 441488 h 671064"/>
                <a:gd name="connsiteX32" fmla="*/ 2209924 w 2387790"/>
                <a:gd name="connsiteY32" fmla="*/ 513658 h 671064"/>
                <a:gd name="connsiteX33" fmla="*/ 1967079 w 2387790"/>
                <a:gd name="connsiteY33" fmla="*/ 602541 h 671064"/>
                <a:gd name="connsiteX34" fmla="*/ 1823621 w 2387790"/>
                <a:gd name="connsiteY34" fmla="*/ 639428 h 671064"/>
                <a:gd name="connsiteX35" fmla="*/ 1811999 w 2387790"/>
                <a:gd name="connsiteY35" fmla="*/ 605149 h 671064"/>
                <a:gd name="connsiteX36" fmla="*/ 1722381 w 2387790"/>
                <a:gd name="connsiteY36" fmla="*/ 344899 h 671064"/>
                <a:gd name="connsiteX37" fmla="*/ 1674704 w 2387790"/>
                <a:gd name="connsiteY37" fmla="*/ 201509 h 671064"/>
                <a:gd name="connsiteX38" fmla="*/ 1692628 w 2387790"/>
                <a:gd name="connsiteY38" fmla="*/ 161719 h 671064"/>
                <a:gd name="connsiteX39" fmla="*/ 1702308 w 2387790"/>
                <a:gd name="connsiteY39" fmla="*/ 157059 h 671064"/>
                <a:gd name="connsiteX40" fmla="*/ 1873657 w 2387790"/>
                <a:gd name="connsiteY40" fmla="*/ 101138 h 671064"/>
                <a:gd name="connsiteX41" fmla="*/ 2153264 w 2387790"/>
                <a:gd name="connsiteY41" fmla="*/ 7577 h 671064"/>
                <a:gd name="connsiteX42" fmla="*/ 2177018 w 2387790"/>
                <a:gd name="connsiteY42" fmla="*/ 788 h 671064"/>
                <a:gd name="connsiteX0" fmla="*/ 1823621 w 2387790"/>
                <a:gd name="connsiteY0" fmla="*/ 639428 h 647147"/>
                <a:gd name="connsiteX1" fmla="*/ 1826238 w 2387790"/>
                <a:gd name="connsiteY1" fmla="*/ 647147 h 647147"/>
                <a:gd name="connsiteX2" fmla="*/ 2387790 w 2387790"/>
                <a:gd name="connsiteY2" fmla="*/ 647147 h 647147"/>
                <a:gd name="connsiteX3" fmla="*/ 1823621 w 2387790"/>
                <a:gd name="connsiteY3" fmla="*/ 639428 h 647147"/>
                <a:gd name="connsiteX4" fmla="*/ 526611 w 2387790"/>
                <a:gd name="connsiteY4" fmla="*/ 636363 h 647147"/>
                <a:gd name="connsiteX5" fmla="*/ 521501 w 2387790"/>
                <a:gd name="connsiteY5" fmla="*/ 647147 h 647147"/>
                <a:gd name="connsiteX6" fmla="*/ 526611 w 2387790"/>
                <a:gd name="connsiteY6" fmla="*/ 636363 h 647147"/>
                <a:gd name="connsiteX7" fmla="*/ 2387790 w 2387790"/>
                <a:gd name="connsiteY7" fmla="*/ 427976 h 647147"/>
                <a:gd name="connsiteX8" fmla="*/ 2387790 w 2387790"/>
                <a:gd name="connsiteY8" fmla="*/ 515676 h 647147"/>
                <a:gd name="connsiteX9" fmla="*/ 2359740 w 2387790"/>
                <a:gd name="connsiteY9" fmla="*/ 441488 h 647147"/>
                <a:gd name="connsiteX10" fmla="*/ 2387790 w 2387790"/>
                <a:gd name="connsiteY10" fmla="*/ 427976 h 647147"/>
                <a:gd name="connsiteX11" fmla="*/ 86050 w 2387790"/>
                <a:gd name="connsiteY11" fmla="*/ 288438 h 647147"/>
                <a:gd name="connsiteX12" fmla="*/ 109260 w 2387790"/>
                <a:gd name="connsiteY12" fmla="*/ 296504 h 647147"/>
                <a:gd name="connsiteX13" fmla="*/ 334380 w 2387790"/>
                <a:gd name="connsiteY13" fmla="*/ 401178 h 647147"/>
                <a:gd name="connsiteX14" fmla="*/ 515768 w 2387790"/>
                <a:gd name="connsiteY14" fmla="*/ 485060 h 647147"/>
                <a:gd name="connsiteX15" fmla="*/ 533690 w 2387790"/>
                <a:gd name="connsiteY15" fmla="*/ 499041 h 647147"/>
                <a:gd name="connsiteX16" fmla="*/ 565952 w 2387790"/>
                <a:gd name="connsiteY16" fmla="*/ 513021 h 647147"/>
                <a:gd name="connsiteX17" fmla="*/ 573840 w 2387790"/>
                <a:gd name="connsiteY17" fmla="*/ 536680 h 647147"/>
                <a:gd name="connsiteX18" fmla="*/ 526611 w 2387790"/>
                <a:gd name="connsiteY18" fmla="*/ 636363 h 647147"/>
                <a:gd name="connsiteX19" fmla="*/ 395073 w 2387790"/>
                <a:gd name="connsiteY19" fmla="*/ 602541 h 647147"/>
                <a:gd name="connsiteX20" fmla="*/ 152228 w 2387790"/>
                <a:gd name="connsiteY20" fmla="*/ 513658 h 647147"/>
                <a:gd name="connsiteX21" fmla="*/ 0 w 2387790"/>
                <a:gd name="connsiteY21" fmla="*/ 440326 h 647147"/>
                <a:gd name="connsiteX22" fmla="*/ 6380 w 2387790"/>
                <a:gd name="connsiteY22" fmla="*/ 428063 h 647147"/>
                <a:gd name="connsiteX23" fmla="*/ 71980 w 2387790"/>
                <a:gd name="connsiteY23" fmla="*/ 300806 h 647147"/>
                <a:gd name="connsiteX24" fmla="*/ 86050 w 2387790"/>
                <a:gd name="connsiteY24" fmla="*/ 288438 h 647147"/>
                <a:gd name="connsiteX25" fmla="*/ 2177018 w 2387790"/>
                <a:gd name="connsiteY25" fmla="*/ 788 h 647147"/>
                <a:gd name="connsiteX26" fmla="*/ 2208827 w 2387790"/>
                <a:gd name="connsiteY26" fmla="*/ 34461 h 647147"/>
                <a:gd name="connsiteX27" fmla="*/ 2298445 w 2387790"/>
                <a:gd name="connsiteY27" fmla="*/ 268184 h 647147"/>
                <a:gd name="connsiteX28" fmla="*/ 2318877 w 2387790"/>
                <a:gd name="connsiteY28" fmla="*/ 330201 h 647147"/>
                <a:gd name="connsiteX29" fmla="*/ 2351140 w 2387790"/>
                <a:gd name="connsiteY29" fmla="*/ 418743 h 647147"/>
                <a:gd name="connsiteX30" fmla="*/ 2359740 w 2387790"/>
                <a:gd name="connsiteY30" fmla="*/ 441488 h 647147"/>
                <a:gd name="connsiteX31" fmla="*/ 2209924 w 2387790"/>
                <a:gd name="connsiteY31" fmla="*/ 513658 h 647147"/>
                <a:gd name="connsiteX32" fmla="*/ 1967079 w 2387790"/>
                <a:gd name="connsiteY32" fmla="*/ 602541 h 647147"/>
                <a:gd name="connsiteX33" fmla="*/ 1823621 w 2387790"/>
                <a:gd name="connsiteY33" fmla="*/ 639428 h 647147"/>
                <a:gd name="connsiteX34" fmla="*/ 1811999 w 2387790"/>
                <a:gd name="connsiteY34" fmla="*/ 605149 h 647147"/>
                <a:gd name="connsiteX35" fmla="*/ 1722381 w 2387790"/>
                <a:gd name="connsiteY35" fmla="*/ 344899 h 647147"/>
                <a:gd name="connsiteX36" fmla="*/ 1674704 w 2387790"/>
                <a:gd name="connsiteY36" fmla="*/ 201509 h 647147"/>
                <a:gd name="connsiteX37" fmla="*/ 1692628 w 2387790"/>
                <a:gd name="connsiteY37" fmla="*/ 161719 h 647147"/>
                <a:gd name="connsiteX38" fmla="*/ 1702308 w 2387790"/>
                <a:gd name="connsiteY38" fmla="*/ 157059 h 647147"/>
                <a:gd name="connsiteX39" fmla="*/ 1873657 w 2387790"/>
                <a:gd name="connsiteY39" fmla="*/ 101138 h 647147"/>
                <a:gd name="connsiteX40" fmla="*/ 2153264 w 2387790"/>
                <a:gd name="connsiteY40" fmla="*/ 7577 h 647147"/>
                <a:gd name="connsiteX41" fmla="*/ 2177018 w 2387790"/>
                <a:gd name="connsiteY41" fmla="*/ 788 h 647147"/>
                <a:gd name="connsiteX0" fmla="*/ 1823621 w 2387790"/>
                <a:gd name="connsiteY0" fmla="*/ 639428 h 647147"/>
                <a:gd name="connsiteX1" fmla="*/ 1826238 w 2387790"/>
                <a:gd name="connsiteY1" fmla="*/ 647147 h 647147"/>
                <a:gd name="connsiteX2" fmla="*/ 1823621 w 2387790"/>
                <a:gd name="connsiteY2" fmla="*/ 639428 h 647147"/>
                <a:gd name="connsiteX3" fmla="*/ 526611 w 2387790"/>
                <a:gd name="connsiteY3" fmla="*/ 636363 h 647147"/>
                <a:gd name="connsiteX4" fmla="*/ 521501 w 2387790"/>
                <a:gd name="connsiteY4" fmla="*/ 647147 h 647147"/>
                <a:gd name="connsiteX5" fmla="*/ 526611 w 2387790"/>
                <a:gd name="connsiteY5" fmla="*/ 636363 h 647147"/>
                <a:gd name="connsiteX6" fmla="*/ 2387790 w 2387790"/>
                <a:gd name="connsiteY6" fmla="*/ 427976 h 647147"/>
                <a:gd name="connsiteX7" fmla="*/ 2387790 w 2387790"/>
                <a:gd name="connsiteY7" fmla="*/ 515676 h 647147"/>
                <a:gd name="connsiteX8" fmla="*/ 2359740 w 2387790"/>
                <a:gd name="connsiteY8" fmla="*/ 441488 h 647147"/>
                <a:gd name="connsiteX9" fmla="*/ 2387790 w 2387790"/>
                <a:gd name="connsiteY9" fmla="*/ 427976 h 647147"/>
                <a:gd name="connsiteX10" fmla="*/ 86050 w 2387790"/>
                <a:gd name="connsiteY10" fmla="*/ 288438 h 647147"/>
                <a:gd name="connsiteX11" fmla="*/ 109260 w 2387790"/>
                <a:gd name="connsiteY11" fmla="*/ 296504 h 647147"/>
                <a:gd name="connsiteX12" fmla="*/ 334380 w 2387790"/>
                <a:gd name="connsiteY12" fmla="*/ 401178 h 647147"/>
                <a:gd name="connsiteX13" fmla="*/ 515768 w 2387790"/>
                <a:gd name="connsiteY13" fmla="*/ 485060 h 647147"/>
                <a:gd name="connsiteX14" fmla="*/ 533690 w 2387790"/>
                <a:gd name="connsiteY14" fmla="*/ 499041 h 647147"/>
                <a:gd name="connsiteX15" fmla="*/ 565952 w 2387790"/>
                <a:gd name="connsiteY15" fmla="*/ 513021 h 647147"/>
                <a:gd name="connsiteX16" fmla="*/ 573840 w 2387790"/>
                <a:gd name="connsiteY16" fmla="*/ 536680 h 647147"/>
                <a:gd name="connsiteX17" fmla="*/ 526611 w 2387790"/>
                <a:gd name="connsiteY17" fmla="*/ 636363 h 647147"/>
                <a:gd name="connsiteX18" fmla="*/ 395073 w 2387790"/>
                <a:gd name="connsiteY18" fmla="*/ 602541 h 647147"/>
                <a:gd name="connsiteX19" fmla="*/ 152228 w 2387790"/>
                <a:gd name="connsiteY19" fmla="*/ 513658 h 647147"/>
                <a:gd name="connsiteX20" fmla="*/ 0 w 2387790"/>
                <a:gd name="connsiteY20" fmla="*/ 440326 h 647147"/>
                <a:gd name="connsiteX21" fmla="*/ 6380 w 2387790"/>
                <a:gd name="connsiteY21" fmla="*/ 428063 h 647147"/>
                <a:gd name="connsiteX22" fmla="*/ 71980 w 2387790"/>
                <a:gd name="connsiteY22" fmla="*/ 300806 h 647147"/>
                <a:gd name="connsiteX23" fmla="*/ 86050 w 2387790"/>
                <a:gd name="connsiteY23" fmla="*/ 288438 h 647147"/>
                <a:gd name="connsiteX24" fmla="*/ 2177018 w 2387790"/>
                <a:gd name="connsiteY24" fmla="*/ 788 h 647147"/>
                <a:gd name="connsiteX25" fmla="*/ 2208827 w 2387790"/>
                <a:gd name="connsiteY25" fmla="*/ 34461 h 647147"/>
                <a:gd name="connsiteX26" fmla="*/ 2298445 w 2387790"/>
                <a:gd name="connsiteY26" fmla="*/ 268184 h 647147"/>
                <a:gd name="connsiteX27" fmla="*/ 2318877 w 2387790"/>
                <a:gd name="connsiteY27" fmla="*/ 330201 h 647147"/>
                <a:gd name="connsiteX28" fmla="*/ 2351140 w 2387790"/>
                <a:gd name="connsiteY28" fmla="*/ 418743 h 647147"/>
                <a:gd name="connsiteX29" fmla="*/ 2359740 w 2387790"/>
                <a:gd name="connsiteY29" fmla="*/ 441488 h 647147"/>
                <a:gd name="connsiteX30" fmla="*/ 2209924 w 2387790"/>
                <a:gd name="connsiteY30" fmla="*/ 513658 h 647147"/>
                <a:gd name="connsiteX31" fmla="*/ 1967079 w 2387790"/>
                <a:gd name="connsiteY31" fmla="*/ 602541 h 647147"/>
                <a:gd name="connsiteX32" fmla="*/ 1823621 w 2387790"/>
                <a:gd name="connsiteY32" fmla="*/ 639428 h 647147"/>
                <a:gd name="connsiteX33" fmla="*/ 1811999 w 2387790"/>
                <a:gd name="connsiteY33" fmla="*/ 605149 h 647147"/>
                <a:gd name="connsiteX34" fmla="*/ 1722381 w 2387790"/>
                <a:gd name="connsiteY34" fmla="*/ 344899 h 647147"/>
                <a:gd name="connsiteX35" fmla="*/ 1674704 w 2387790"/>
                <a:gd name="connsiteY35" fmla="*/ 201509 h 647147"/>
                <a:gd name="connsiteX36" fmla="*/ 1692628 w 2387790"/>
                <a:gd name="connsiteY36" fmla="*/ 161719 h 647147"/>
                <a:gd name="connsiteX37" fmla="*/ 1702308 w 2387790"/>
                <a:gd name="connsiteY37" fmla="*/ 157059 h 647147"/>
                <a:gd name="connsiteX38" fmla="*/ 1873657 w 2387790"/>
                <a:gd name="connsiteY38" fmla="*/ 101138 h 647147"/>
                <a:gd name="connsiteX39" fmla="*/ 2153264 w 2387790"/>
                <a:gd name="connsiteY39" fmla="*/ 7577 h 647147"/>
                <a:gd name="connsiteX40" fmla="*/ 2177018 w 2387790"/>
                <a:gd name="connsiteY40" fmla="*/ 788 h 647147"/>
                <a:gd name="connsiteX0" fmla="*/ 1823621 w 2387790"/>
                <a:gd name="connsiteY0" fmla="*/ 639428 h 647147"/>
                <a:gd name="connsiteX1" fmla="*/ 1826238 w 2387790"/>
                <a:gd name="connsiteY1" fmla="*/ 647147 h 647147"/>
                <a:gd name="connsiteX2" fmla="*/ 1823621 w 2387790"/>
                <a:gd name="connsiteY2" fmla="*/ 639428 h 647147"/>
                <a:gd name="connsiteX3" fmla="*/ 526611 w 2387790"/>
                <a:gd name="connsiteY3" fmla="*/ 636363 h 647147"/>
                <a:gd name="connsiteX4" fmla="*/ 521501 w 2387790"/>
                <a:gd name="connsiteY4" fmla="*/ 647147 h 647147"/>
                <a:gd name="connsiteX5" fmla="*/ 526611 w 2387790"/>
                <a:gd name="connsiteY5" fmla="*/ 636363 h 647147"/>
                <a:gd name="connsiteX6" fmla="*/ 2387790 w 2387790"/>
                <a:gd name="connsiteY6" fmla="*/ 427976 h 647147"/>
                <a:gd name="connsiteX7" fmla="*/ 2359740 w 2387790"/>
                <a:gd name="connsiteY7" fmla="*/ 441488 h 647147"/>
                <a:gd name="connsiteX8" fmla="*/ 2387790 w 2387790"/>
                <a:gd name="connsiteY8" fmla="*/ 427976 h 647147"/>
                <a:gd name="connsiteX9" fmla="*/ 86050 w 2387790"/>
                <a:gd name="connsiteY9" fmla="*/ 288438 h 647147"/>
                <a:gd name="connsiteX10" fmla="*/ 109260 w 2387790"/>
                <a:gd name="connsiteY10" fmla="*/ 296504 h 647147"/>
                <a:gd name="connsiteX11" fmla="*/ 334380 w 2387790"/>
                <a:gd name="connsiteY11" fmla="*/ 401178 h 647147"/>
                <a:gd name="connsiteX12" fmla="*/ 515768 w 2387790"/>
                <a:gd name="connsiteY12" fmla="*/ 485060 h 647147"/>
                <a:gd name="connsiteX13" fmla="*/ 533690 w 2387790"/>
                <a:gd name="connsiteY13" fmla="*/ 499041 h 647147"/>
                <a:gd name="connsiteX14" fmla="*/ 565952 w 2387790"/>
                <a:gd name="connsiteY14" fmla="*/ 513021 h 647147"/>
                <a:gd name="connsiteX15" fmla="*/ 573840 w 2387790"/>
                <a:gd name="connsiteY15" fmla="*/ 536680 h 647147"/>
                <a:gd name="connsiteX16" fmla="*/ 526611 w 2387790"/>
                <a:gd name="connsiteY16" fmla="*/ 636363 h 647147"/>
                <a:gd name="connsiteX17" fmla="*/ 395073 w 2387790"/>
                <a:gd name="connsiteY17" fmla="*/ 602541 h 647147"/>
                <a:gd name="connsiteX18" fmla="*/ 152228 w 2387790"/>
                <a:gd name="connsiteY18" fmla="*/ 513658 h 647147"/>
                <a:gd name="connsiteX19" fmla="*/ 0 w 2387790"/>
                <a:gd name="connsiteY19" fmla="*/ 440326 h 647147"/>
                <a:gd name="connsiteX20" fmla="*/ 6380 w 2387790"/>
                <a:gd name="connsiteY20" fmla="*/ 428063 h 647147"/>
                <a:gd name="connsiteX21" fmla="*/ 71980 w 2387790"/>
                <a:gd name="connsiteY21" fmla="*/ 300806 h 647147"/>
                <a:gd name="connsiteX22" fmla="*/ 86050 w 2387790"/>
                <a:gd name="connsiteY22" fmla="*/ 288438 h 647147"/>
                <a:gd name="connsiteX23" fmla="*/ 2177018 w 2387790"/>
                <a:gd name="connsiteY23" fmla="*/ 788 h 647147"/>
                <a:gd name="connsiteX24" fmla="*/ 2208827 w 2387790"/>
                <a:gd name="connsiteY24" fmla="*/ 34461 h 647147"/>
                <a:gd name="connsiteX25" fmla="*/ 2298445 w 2387790"/>
                <a:gd name="connsiteY25" fmla="*/ 268184 h 647147"/>
                <a:gd name="connsiteX26" fmla="*/ 2318877 w 2387790"/>
                <a:gd name="connsiteY26" fmla="*/ 330201 h 647147"/>
                <a:gd name="connsiteX27" fmla="*/ 2351140 w 2387790"/>
                <a:gd name="connsiteY27" fmla="*/ 418743 h 647147"/>
                <a:gd name="connsiteX28" fmla="*/ 2359740 w 2387790"/>
                <a:gd name="connsiteY28" fmla="*/ 441488 h 647147"/>
                <a:gd name="connsiteX29" fmla="*/ 2209924 w 2387790"/>
                <a:gd name="connsiteY29" fmla="*/ 513658 h 647147"/>
                <a:gd name="connsiteX30" fmla="*/ 1967079 w 2387790"/>
                <a:gd name="connsiteY30" fmla="*/ 602541 h 647147"/>
                <a:gd name="connsiteX31" fmla="*/ 1823621 w 2387790"/>
                <a:gd name="connsiteY31" fmla="*/ 639428 h 647147"/>
                <a:gd name="connsiteX32" fmla="*/ 1811999 w 2387790"/>
                <a:gd name="connsiteY32" fmla="*/ 605149 h 647147"/>
                <a:gd name="connsiteX33" fmla="*/ 1722381 w 2387790"/>
                <a:gd name="connsiteY33" fmla="*/ 344899 h 647147"/>
                <a:gd name="connsiteX34" fmla="*/ 1674704 w 2387790"/>
                <a:gd name="connsiteY34" fmla="*/ 201509 h 647147"/>
                <a:gd name="connsiteX35" fmla="*/ 1692628 w 2387790"/>
                <a:gd name="connsiteY35" fmla="*/ 161719 h 647147"/>
                <a:gd name="connsiteX36" fmla="*/ 1702308 w 2387790"/>
                <a:gd name="connsiteY36" fmla="*/ 157059 h 647147"/>
                <a:gd name="connsiteX37" fmla="*/ 1873657 w 2387790"/>
                <a:gd name="connsiteY37" fmla="*/ 101138 h 647147"/>
                <a:gd name="connsiteX38" fmla="*/ 2153264 w 2387790"/>
                <a:gd name="connsiteY38" fmla="*/ 7577 h 647147"/>
                <a:gd name="connsiteX39" fmla="*/ 2177018 w 2387790"/>
                <a:gd name="connsiteY39" fmla="*/ 788 h 647147"/>
                <a:gd name="connsiteX0" fmla="*/ 1823621 w 2359740"/>
                <a:gd name="connsiteY0" fmla="*/ 639428 h 647147"/>
                <a:gd name="connsiteX1" fmla="*/ 1826238 w 2359740"/>
                <a:gd name="connsiteY1" fmla="*/ 647147 h 647147"/>
                <a:gd name="connsiteX2" fmla="*/ 1823621 w 2359740"/>
                <a:gd name="connsiteY2" fmla="*/ 639428 h 647147"/>
                <a:gd name="connsiteX3" fmla="*/ 526611 w 2359740"/>
                <a:gd name="connsiteY3" fmla="*/ 636363 h 647147"/>
                <a:gd name="connsiteX4" fmla="*/ 521501 w 2359740"/>
                <a:gd name="connsiteY4" fmla="*/ 647147 h 647147"/>
                <a:gd name="connsiteX5" fmla="*/ 526611 w 2359740"/>
                <a:gd name="connsiteY5" fmla="*/ 636363 h 647147"/>
                <a:gd name="connsiteX6" fmla="*/ 86050 w 2359740"/>
                <a:gd name="connsiteY6" fmla="*/ 288438 h 647147"/>
                <a:gd name="connsiteX7" fmla="*/ 109260 w 2359740"/>
                <a:gd name="connsiteY7" fmla="*/ 296504 h 647147"/>
                <a:gd name="connsiteX8" fmla="*/ 334380 w 2359740"/>
                <a:gd name="connsiteY8" fmla="*/ 401178 h 647147"/>
                <a:gd name="connsiteX9" fmla="*/ 515768 w 2359740"/>
                <a:gd name="connsiteY9" fmla="*/ 485060 h 647147"/>
                <a:gd name="connsiteX10" fmla="*/ 533690 w 2359740"/>
                <a:gd name="connsiteY10" fmla="*/ 499041 h 647147"/>
                <a:gd name="connsiteX11" fmla="*/ 565952 w 2359740"/>
                <a:gd name="connsiteY11" fmla="*/ 513021 h 647147"/>
                <a:gd name="connsiteX12" fmla="*/ 573840 w 2359740"/>
                <a:gd name="connsiteY12" fmla="*/ 536680 h 647147"/>
                <a:gd name="connsiteX13" fmla="*/ 526611 w 2359740"/>
                <a:gd name="connsiteY13" fmla="*/ 636363 h 647147"/>
                <a:gd name="connsiteX14" fmla="*/ 395073 w 2359740"/>
                <a:gd name="connsiteY14" fmla="*/ 602541 h 647147"/>
                <a:gd name="connsiteX15" fmla="*/ 152228 w 2359740"/>
                <a:gd name="connsiteY15" fmla="*/ 513658 h 647147"/>
                <a:gd name="connsiteX16" fmla="*/ 0 w 2359740"/>
                <a:gd name="connsiteY16" fmla="*/ 440326 h 647147"/>
                <a:gd name="connsiteX17" fmla="*/ 6380 w 2359740"/>
                <a:gd name="connsiteY17" fmla="*/ 428063 h 647147"/>
                <a:gd name="connsiteX18" fmla="*/ 71980 w 2359740"/>
                <a:gd name="connsiteY18" fmla="*/ 300806 h 647147"/>
                <a:gd name="connsiteX19" fmla="*/ 86050 w 2359740"/>
                <a:gd name="connsiteY19" fmla="*/ 288438 h 647147"/>
                <a:gd name="connsiteX20" fmla="*/ 2177018 w 2359740"/>
                <a:gd name="connsiteY20" fmla="*/ 788 h 647147"/>
                <a:gd name="connsiteX21" fmla="*/ 2208827 w 2359740"/>
                <a:gd name="connsiteY21" fmla="*/ 34461 h 647147"/>
                <a:gd name="connsiteX22" fmla="*/ 2298445 w 2359740"/>
                <a:gd name="connsiteY22" fmla="*/ 268184 h 647147"/>
                <a:gd name="connsiteX23" fmla="*/ 2318877 w 2359740"/>
                <a:gd name="connsiteY23" fmla="*/ 330201 h 647147"/>
                <a:gd name="connsiteX24" fmla="*/ 2351140 w 2359740"/>
                <a:gd name="connsiteY24" fmla="*/ 418743 h 647147"/>
                <a:gd name="connsiteX25" fmla="*/ 2359740 w 2359740"/>
                <a:gd name="connsiteY25" fmla="*/ 441488 h 647147"/>
                <a:gd name="connsiteX26" fmla="*/ 2209924 w 2359740"/>
                <a:gd name="connsiteY26" fmla="*/ 513658 h 647147"/>
                <a:gd name="connsiteX27" fmla="*/ 1967079 w 2359740"/>
                <a:gd name="connsiteY27" fmla="*/ 602541 h 647147"/>
                <a:gd name="connsiteX28" fmla="*/ 1823621 w 2359740"/>
                <a:gd name="connsiteY28" fmla="*/ 639428 h 647147"/>
                <a:gd name="connsiteX29" fmla="*/ 1811999 w 2359740"/>
                <a:gd name="connsiteY29" fmla="*/ 605149 h 647147"/>
                <a:gd name="connsiteX30" fmla="*/ 1722381 w 2359740"/>
                <a:gd name="connsiteY30" fmla="*/ 344899 h 647147"/>
                <a:gd name="connsiteX31" fmla="*/ 1674704 w 2359740"/>
                <a:gd name="connsiteY31" fmla="*/ 201509 h 647147"/>
                <a:gd name="connsiteX32" fmla="*/ 1692628 w 2359740"/>
                <a:gd name="connsiteY32" fmla="*/ 161719 h 647147"/>
                <a:gd name="connsiteX33" fmla="*/ 1702308 w 2359740"/>
                <a:gd name="connsiteY33" fmla="*/ 157059 h 647147"/>
                <a:gd name="connsiteX34" fmla="*/ 1873657 w 2359740"/>
                <a:gd name="connsiteY34" fmla="*/ 101138 h 647147"/>
                <a:gd name="connsiteX35" fmla="*/ 2153264 w 2359740"/>
                <a:gd name="connsiteY35" fmla="*/ 7577 h 647147"/>
                <a:gd name="connsiteX36" fmla="*/ 2177018 w 2359740"/>
                <a:gd name="connsiteY36" fmla="*/ 788 h 64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359740" h="647147">
                  <a:moveTo>
                    <a:pt x="1823621" y="639428"/>
                  </a:moveTo>
                  <a:lnTo>
                    <a:pt x="1826238" y="647147"/>
                  </a:lnTo>
                  <a:lnTo>
                    <a:pt x="1823621" y="639428"/>
                  </a:lnTo>
                  <a:close/>
                  <a:moveTo>
                    <a:pt x="526611" y="636363"/>
                  </a:moveTo>
                  <a:lnTo>
                    <a:pt x="521501" y="647147"/>
                  </a:lnTo>
                  <a:lnTo>
                    <a:pt x="526611" y="636363"/>
                  </a:lnTo>
                  <a:close/>
                  <a:moveTo>
                    <a:pt x="86050" y="288438"/>
                  </a:moveTo>
                  <a:cubicBezTo>
                    <a:pt x="90800" y="287900"/>
                    <a:pt x="97072" y="290768"/>
                    <a:pt x="109260" y="296504"/>
                  </a:cubicBezTo>
                  <a:lnTo>
                    <a:pt x="334380" y="401178"/>
                  </a:lnTo>
                  <a:lnTo>
                    <a:pt x="515768" y="485060"/>
                  </a:lnTo>
                  <a:cubicBezTo>
                    <a:pt x="523295" y="488286"/>
                    <a:pt x="531182" y="490437"/>
                    <a:pt x="533690" y="499041"/>
                  </a:cubicBezTo>
                  <a:cubicBezTo>
                    <a:pt x="544445" y="503701"/>
                    <a:pt x="554840" y="509436"/>
                    <a:pt x="565952" y="513021"/>
                  </a:cubicBezTo>
                  <a:cubicBezTo>
                    <a:pt x="580292" y="517681"/>
                    <a:pt x="579934" y="524492"/>
                    <a:pt x="573840" y="536680"/>
                  </a:cubicBezTo>
                  <a:lnTo>
                    <a:pt x="526611" y="636363"/>
                  </a:lnTo>
                  <a:lnTo>
                    <a:pt x="395073" y="602541"/>
                  </a:lnTo>
                  <a:cubicBezTo>
                    <a:pt x="312307" y="576798"/>
                    <a:pt x="231285" y="547097"/>
                    <a:pt x="152228" y="513658"/>
                  </a:cubicBezTo>
                  <a:lnTo>
                    <a:pt x="0" y="440326"/>
                  </a:lnTo>
                  <a:lnTo>
                    <a:pt x="6380" y="428063"/>
                  </a:lnTo>
                  <a:cubicBezTo>
                    <a:pt x="28604" y="385763"/>
                    <a:pt x="50830" y="343464"/>
                    <a:pt x="71980" y="300806"/>
                  </a:cubicBezTo>
                  <a:cubicBezTo>
                    <a:pt x="78074" y="292919"/>
                    <a:pt x="81300" y="288976"/>
                    <a:pt x="86050" y="288438"/>
                  </a:cubicBezTo>
                  <a:close/>
                  <a:moveTo>
                    <a:pt x="2177018" y="788"/>
                  </a:moveTo>
                  <a:cubicBezTo>
                    <a:pt x="2194779" y="-2707"/>
                    <a:pt x="2197266" y="4888"/>
                    <a:pt x="2208827" y="34461"/>
                  </a:cubicBezTo>
                  <a:cubicBezTo>
                    <a:pt x="2239297" y="112249"/>
                    <a:pt x="2267975" y="190396"/>
                    <a:pt x="2298445" y="268184"/>
                  </a:cubicBezTo>
                  <a:cubicBezTo>
                    <a:pt x="2305972" y="287902"/>
                    <a:pt x="2314935" y="308334"/>
                    <a:pt x="2318877" y="330201"/>
                  </a:cubicBezTo>
                  <a:cubicBezTo>
                    <a:pt x="2325330" y="361388"/>
                    <a:pt x="2340027" y="389349"/>
                    <a:pt x="2351140" y="418743"/>
                  </a:cubicBezTo>
                  <a:lnTo>
                    <a:pt x="2359740" y="441488"/>
                  </a:lnTo>
                  <a:lnTo>
                    <a:pt x="2209924" y="513658"/>
                  </a:lnTo>
                  <a:cubicBezTo>
                    <a:pt x="2130867" y="547097"/>
                    <a:pt x="2049845" y="576798"/>
                    <a:pt x="1967079" y="602541"/>
                  </a:cubicBezTo>
                  <a:lnTo>
                    <a:pt x="1823621" y="639428"/>
                  </a:lnTo>
                  <a:lnTo>
                    <a:pt x="1811999" y="605149"/>
                  </a:lnTo>
                  <a:cubicBezTo>
                    <a:pt x="1782246" y="518399"/>
                    <a:pt x="1754643" y="430573"/>
                    <a:pt x="1722381" y="344899"/>
                  </a:cubicBezTo>
                  <a:cubicBezTo>
                    <a:pt x="1708759" y="296146"/>
                    <a:pt x="1689761" y="249544"/>
                    <a:pt x="1674704" y="201509"/>
                  </a:cubicBezTo>
                  <a:cubicBezTo>
                    <a:pt x="1666101" y="174265"/>
                    <a:pt x="1663234" y="171040"/>
                    <a:pt x="1692628" y="161719"/>
                  </a:cubicBezTo>
                  <a:cubicBezTo>
                    <a:pt x="1695855" y="160644"/>
                    <a:pt x="1699081" y="158493"/>
                    <a:pt x="1702308" y="157059"/>
                  </a:cubicBezTo>
                  <a:cubicBezTo>
                    <a:pt x="1760380" y="141644"/>
                    <a:pt x="1816660" y="119779"/>
                    <a:pt x="1873657" y="101138"/>
                  </a:cubicBezTo>
                  <a:lnTo>
                    <a:pt x="2153264" y="7577"/>
                  </a:lnTo>
                  <a:cubicBezTo>
                    <a:pt x="2163480" y="4350"/>
                    <a:pt x="2171098" y="1953"/>
                    <a:pt x="2177018" y="78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63" name="Rectangle 6">
            <a:extLst>
              <a:ext uri="{FF2B5EF4-FFF2-40B4-BE49-F238E27FC236}">
                <a16:creationId xmlns:a16="http://schemas.microsoft.com/office/drawing/2014/main" id="{17D325B5-022A-4DCA-855C-D348F0847742}"/>
              </a:ext>
            </a:extLst>
          </p:cNvPr>
          <p:cNvSpPr/>
          <p:nvPr/>
        </p:nvSpPr>
        <p:spPr>
          <a:xfrm>
            <a:off x="5220842" y="2566822"/>
            <a:ext cx="1999244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3600" dirty="0">
                <a:solidFill>
                  <a:schemeClr val="accent3"/>
                </a:solidFill>
              </a:rPr>
              <a:t>Online Webinar</a:t>
            </a:r>
          </a:p>
        </p:txBody>
      </p: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81E335DD-A408-4A9F-B1C6-143BB7CDDF6F}"/>
              </a:ext>
            </a:extLst>
          </p:cNvPr>
          <p:cNvGrpSpPr/>
          <p:nvPr/>
        </p:nvGrpSpPr>
        <p:grpSpPr>
          <a:xfrm>
            <a:off x="3529224" y="3081296"/>
            <a:ext cx="982246" cy="982246"/>
            <a:chOff x="3529224" y="3063878"/>
            <a:chExt cx="982246" cy="982246"/>
          </a:xfrm>
        </p:grpSpPr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E80F1E12-EBAF-48B7-9958-6AFA5A1AE1FB}"/>
                </a:ext>
              </a:extLst>
            </p:cNvPr>
            <p:cNvSpPr/>
            <p:nvPr/>
          </p:nvSpPr>
          <p:spPr>
            <a:xfrm>
              <a:off x="3529224" y="3063878"/>
              <a:ext cx="982246" cy="98224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D71E111C-529A-42A5-8069-20536855A19E}"/>
                </a:ext>
              </a:extLst>
            </p:cNvPr>
            <p:cNvGrpSpPr/>
            <p:nvPr/>
          </p:nvGrpSpPr>
          <p:grpSpPr>
            <a:xfrm>
              <a:off x="3652193" y="3087239"/>
              <a:ext cx="741615" cy="958884"/>
              <a:chOff x="3652193" y="3087239"/>
              <a:chExt cx="741615" cy="958884"/>
            </a:xfrm>
          </p:grpSpPr>
          <p:sp>
            <p:nvSpPr>
              <p:cNvPr id="67" name="Graphic 57">
                <a:extLst>
                  <a:ext uri="{FF2B5EF4-FFF2-40B4-BE49-F238E27FC236}">
                    <a16:creationId xmlns:a16="http://schemas.microsoft.com/office/drawing/2014/main" id="{6F157715-4C85-43B1-BE59-31DEA3FF403C}"/>
                  </a:ext>
                </a:extLst>
              </p:cNvPr>
              <p:cNvSpPr/>
              <p:nvPr/>
            </p:nvSpPr>
            <p:spPr>
              <a:xfrm>
                <a:off x="3815801" y="3275329"/>
                <a:ext cx="425229" cy="446913"/>
              </a:xfrm>
              <a:custGeom>
                <a:avLst/>
                <a:gdLst>
                  <a:gd name="connsiteX0" fmla="*/ 357753 w 1617910"/>
                  <a:gd name="connsiteY0" fmla="*/ 1607900 h 1700414"/>
                  <a:gd name="connsiteX1" fmla="*/ 429453 w 1617910"/>
                  <a:gd name="connsiteY1" fmla="*/ 1582684 h 1700414"/>
                  <a:gd name="connsiteX2" fmla="*/ 497014 w 1617910"/>
                  <a:gd name="connsiteY2" fmla="*/ 1505571 h 1700414"/>
                  <a:gd name="connsiteX3" fmla="*/ 511214 w 1617910"/>
                  <a:gd name="connsiteY3" fmla="*/ 1300532 h 1700414"/>
                  <a:gd name="connsiteX4" fmla="*/ 495104 w 1617910"/>
                  <a:gd name="connsiteY4" fmla="*/ 1271813 h 1700414"/>
                  <a:gd name="connsiteX5" fmla="*/ 317382 w 1617910"/>
                  <a:gd name="connsiteY5" fmla="*/ 1129177 h 1700414"/>
                  <a:gd name="connsiteX6" fmla="*/ 232373 w 1617910"/>
                  <a:gd name="connsiteY6" fmla="*/ 989916 h 1700414"/>
                  <a:gd name="connsiteX7" fmla="*/ 191429 w 1617910"/>
                  <a:gd name="connsiteY7" fmla="*/ 856895 h 1700414"/>
                  <a:gd name="connsiteX8" fmla="*/ 179394 w 1617910"/>
                  <a:gd name="connsiteY8" fmla="*/ 832379 h 1700414"/>
                  <a:gd name="connsiteX9" fmla="*/ 19756 w 1617910"/>
                  <a:gd name="connsiteY9" fmla="*/ 629059 h 1700414"/>
                  <a:gd name="connsiteX10" fmla="*/ 31727 w 1617910"/>
                  <a:gd name="connsiteY10" fmla="*/ 415486 h 1700414"/>
                  <a:gd name="connsiteX11" fmla="*/ 85789 w 1617910"/>
                  <a:gd name="connsiteY11" fmla="*/ 375243 h 1700414"/>
                  <a:gd name="connsiteX12" fmla="*/ 123804 w 1617910"/>
                  <a:gd name="connsiteY12" fmla="*/ 327867 h 1700414"/>
                  <a:gd name="connsiteX13" fmla="*/ 138259 w 1617910"/>
                  <a:gd name="connsiteY13" fmla="*/ 349645 h 1700414"/>
                  <a:gd name="connsiteX14" fmla="*/ 221675 w 1617910"/>
                  <a:gd name="connsiteY14" fmla="*/ 678472 h 1700414"/>
                  <a:gd name="connsiteX15" fmla="*/ 225050 w 1617910"/>
                  <a:gd name="connsiteY15" fmla="*/ 692099 h 1700414"/>
                  <a:gd name="connsiteX16" fmla="*/ 219574 w 1617910"/>
                  <a:gd name="connsiteY16" fmla="*/ 405935 h 1700414"/>
                  <a:gd name="connsiteX17" fmla="*/ 299170 w 1617910"/>
                  <a:gd name="connsiteY17" fmla="*/ 59533 h 1700414"/>
                  <a:gd name="connsiteX18" fmla="*/ 352913 w 1617910"/>
                  <a:gd name="connsiteY18" fmla="*/ 20053 h 1700414"/>
                  <a:gd name="connsiteX19" fmla="*/ 1236494 w 1617910"/>
                  <a:gd name="connsiteY19" fmla="*/ 886 h 1700414"/>
                  <a:gd name="connsiteX20" fmla="*/ 1372826 w 1617910"/>
                  <a:gd name="connsiteY20" fmla="*/ 66155 h 1700414"/>
                  <a:gd name="connsiteX21" fmla="*/ 1430135 w 1617910"/>
                  <a:gd name="connsiteY21" fmla="*/ 229168 h 1700414"/>
                  <a:gd name="connsiteX22" fmla="*/ 1435166 w 1617910"/>
                  <a:gd name="connsiteY22" fmla="*/ 593845 h 1700414"/>
                  <a:gd name="connsiteX23" fmla="*/ 1445290 w 1617910"/>
                  <a:gd name="connsiteY23" fmla="*/ 685413 h 1700414"/>
                  <a:gd name="connsiteX24" fmla="*/ 1483178 w 1617910"/>
                  <a:gd name="connsiteY24" fmla="*/ 434844 h 1700414"/>
                  <a:gd name="connsiteX25" fmla="*/ 1499034 w 1617910"/>
                  <a:gd name="connsiteY25" fmla="*/ 398421 h 1700414"/>
                  <a:gd name="connsiteX26" fmla="*/ 1551185 w 1617910"/>
                  <a:gd name="connsiteY26" fmla="*/ 380719 h 1700414"/>
                  <a:gd name="connsiteX27" fmla="*/ 1617664 w 1617910"/>
                  <a:gd name="connsiteY27" fmla="*/ 506799 h 1700414"/>
                  <a:gd name="connsiteX28" fmla="*/ 1470634 w 1617910"/>
                  <a:gd name="connsiteY28" fmla="*/ 817861 h 1700414"/>
                  <a:gd name="connsiteX29" fmla="*/ 1402691 w 1617910"/>
                  <a:gd name="connsiteY29" fmla="*/ 908728 h 1700414"/>
                  <a:gd name="connsiteX30" fmla="*/ 1326215 w 1617910"/>
                  <a:gd name="connsiteY30" fmla="*/ 1088679 h 1700414"/>
                  <a:gd name="connsiteX31" fmla="*/ 1201599 w 1617910"/>
                  <a:gd name="connsiteY31" fmla="*/ 1205080 h 1700414"/>
                  <a:gd name="connsiteX32" fmla="*/ 1181541 w 1617910"/>
                  <a:gd name="connsiteY32" fmla="*/ 1220362 h 1700414"/>
                  <a:gd name="connsiteX33" fmla="*/ 1112133 w 1617910"/>
                  <a:gd name="connsiteY33" fmla="*/ 1414704 h 1700414"/>
                  <a:gd name="connsiteX34" fmla="*/ 1121239 w 1617910"/>
                  <a:gd name="connsiteY34" fmla="*/ 1492963 h 1700414"/>
                  <a:gd name="connsiteX35" fmla="*/ 1205929 w 1617910"/>
                  <a:gd name="connsiteY35" fmla="*/ 1589052 h 1700414"/>
                  <a:gd name="connsiteX36" fmla="*/ 1262983 w 1617910"/>
                  <a:gd name="connsiteY36" fmla="*/ 1607900 h 1700414"/>
                  <a:gd name="connsiteX37" fmla="*/ 1237704 w 1617910"/>
                  <a:gd name="connsiteY37" fmla="*/ 1628340 h 1700414"/>
                  <a:gd name="connsiteX38" fmla="*/ 858126 w 1617910"/>
                  <a:gd name="connsiteY38" fmla="*/ 1699531 h 1700414"/>
                  <a:gd name="connsiteX39" fmla="*/ 392266 w 1617910"/>
                  <a:gd name="connsiteY39" fmla="*/ 1631333 h 1700414"/>
                  <a:gd name="connsiteX40" fmla="*/ 357753 w 1617910"/>
                  <a:gd name="connsiteY40" fmla="*/ 1607900 h 1700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617910" h="1700414">
                    <a:moveTo>
                      <a:pt x="357753" y="1607900"/>
                    </a:moveTo>
                    <a:cubicBezTo>
                      <a:pt x="381632" y="1599431"/>
                      <a:pt x="405447" y="1590644"/>
                      <a:pt x="429453" y="1582684"/>
                    </a:cubicBezTo>
                    <a:cubicBezTo>
                      <a:pt x="467277" y="1570139"/>
                      <a:pt x="490837" y="1543077"/>
                      <a:pt x="497014" y="1505571"/>
                    </a:cubicBezTo>
                    <a:cubicBezTo>
                      <a:pt x="508094" y="1437882"/>
                      <a:pt x="511532" y="1369239"/>
                      <a:pt x="511214" y="1300532"/>
                    </a:cubicBezTo>
                    <a:cubicBezTo>
                      <a:pt x="511150" y="1287223"/>
                      <a:pt x="505483" y="1278945"/>
                      <a:pt x="495104" y="1271813"/>
                    </a:cubicBezTo>
                    <a:cubicBezTo>
                      <a:pt x="432446" y="1228577"/>
                      <a:pt x="373990" y="1179928"/>
                      <a:pt x="317382" y="1129177"/>
                    </a:cubicBezTo>
                    <a:cubicBezTo>
                      <a:pt x="275355" y="1091480"/>
                      <a:pt x="250203" y="1042385"/>
                      <a:pt x="232373" y="989916"/>
                    </a:cubicBezTo>
                    <a:cubicBezTo>
                      <a:pt x="217473" y="946042"/>
                      <a:pt x="199325" y="903124"/>
                      <a:pt x="191429" y="856895"/>
                    </a:cubicBezTo>
                    <a:cubicBezTo>
                      <a:pt x="190028" y="848553"/>
                      <a:pt x="189773" y="836900"/>
                      <a:pt x="179394" y="832379"/>
                    </a:cubicBezTo>
                    <a:cubicBezTo>
                      <a:pt x="89546" y="793345"/>
                      <a:pt x="51531" y="712603"/>
                      <a:pt x="19756" y="629059"/>
                    </a:cubicBezTo>
                    <a:cubicBezTo>
                      <a:pt x="-7498" y="557422"/>
                      <a:pt x="-9281" y="484894"/>
                      <a:pt x="31727" y="415486"/>
                    </a:cubicBezTo>
                    <a:cubicBezTo>
                      <a:pt x="44526" y="393773"/>
                      <a:pt x="63120" y="376771"/>
                      <a:pt x="85789" y="375243"/>
                    </a:cubicBezTo>
                    <a:cubicBezTo>
                      <a:pt x="119983" y="372950"/>
                      <a:pt x="125523" y="355121"/>
                      <a:pt x="123804" y="327867"/>
                    </a:cubicBezTo>
                    <a:cubicBezTo>
                      <a:pt x="136285" y="330032"/>
                      <a:pt x="137049" y="340539"/>
                      <a:pt x="138259" y="349645"/>
                    </a:cubicBezTo>
                    <a:cubicBezTo>
                      <a:pt x="153223" y="462480"/>
                      <a:pt x="178821" y="572641"/>
                      <a:pt x="221675" y="678472"/>
                    </a:cubicBezTo>
                    <a:cubicBezTo>
                      <a:pt x="224031" y="684330"/>
                      <a:pt x="225114" y="690698"/>
                      <a:pt x="225050" y="692099"/>
                    </a:cubicBezTo>
                    <a:cubicBezTo>
                      <a:pt x="213588" y="650391"/>
                      <a:pt x="212570" y="455666"/>
                      <a:pt x="219574" y="405935"/>
                    </a:cubicBezTo>
                    <a:cubicBezTo>
                      <a:pt x="226387" y="357668"/>
                      <a:pt x="293312" y="79846"/>
                      <a:pt x="299170" y="59533"/>
                    </a:cubicBezTo>
                    <a:cubicBezTo>
                      <a:pt x="307066" y="32152"/>
                      <a:pt x="324450" y="19926"/>
                      <a:pt x="352913" y="20053"/>
                    </a:cubicBezTo>
                    <a:cubicBezTo>
                      <a:pt x="409140" y="20308"/>
                      <a:pt x="1085580" y="14386"/>
                      <a:pt x="1236494" y="886"/>
                    </a:cubicBezTo>
                    <a:cubicBezTo>
                      <a:pt x="1297751" y="-4590"/>
                      <a:pt x="1339778" y="15086"/>
                      <a:pt x="1372826" y="66155"/>
                    </a:cubicBezTo>
                    <a:cubicBezTo>
                      <a:pt x="1405365" y="116460"/>
                      <a:pt x="1426315" y="169885"/>
                      <a:pt x="1430135" y="229168"/>
                    </a:cubicBezTo>
                    <a:cubicBezTo>
                      <a:pt x="1433765" y="285204"/>
                      <a:pt x="1432937" y="528450"/>
                      <a:pt x="1435166" y="593845"/>
                    </a:cubicBezTo>
                    <a:cubicBezTo>
                      <a:pt x="1436184" y="624410"/>
                      <a:pt x="1439878" y="655039"/>
                      <a:pt x="1445290" y="685413"/>
                    </a:cubicBezTo>
                    <a:cubicBezTo>
                      <a:pt x="1463184" y="602760"/>
                      <a:pt x="1477702" y="519535"/>
                      <a:pt x="1483178" y="434844"/>
                    </a:cubicBezTo>
                    <a:cubicBezTo>
                      <a:pt x="1484070" y="421154"/>
                      <a:pt x="1486044" y="407208"/>
                      <a:pt x="1499034" y="398421"/>
                    </a:cubicBezTo>
                    <a:cubicBezTo>
                      <a:pt x="1509986" y="370594"/>
                      <a:pt x="1523868" y="365946"/>
                      <a:pt x="1551185" y="380719"/>
                    </a:cubicBezTo>
                    <a:cubicBezTo>
                      <a:pt x="1601362" y="407909"/>
                      <a:pt x="1616008" y="457640"/>
                      <a:pt x="1617664" y="506799"/>
                    </a:cubicBezTo>
                    <a:cubicBezTo>
                      <a:pt x="1621930" y="634026"/>
                      <a:pt x="1570861" y="738328"/>
                      <a:pt x="1470634" y="817861"/>
                    </a:cubicBezTo>
                    <a:cubicBezTo>
                      <a:pt x="1416763" y="824992"/>
                      <a:pt x="1414725" y="869694"/>
                      <a:pt x="1402691" y="908728"/>
                    </a:cubicBezTo>
                    <a:cubicBezTo>
                      <a:pt x="1383460" y="971258"/>
                      <a:pt x="1365694" y="1034808"/>
                      <a:pt x="1326215" y="1088679"/>
                    </a:cubicBezTo>
                    <a:cubicBezTo>
                      <a:pt x="1292084" y="1135226"/>
                      <a:pt x="1243944" y="1167129"/>
                      <a:pt x="1201599" y="1205080"/>
                    </a:cubicBezTo>
                    <a:cubicBezTo>
                      <a:pt x="1195359" y="1210683"/>
                      <a:pt x="1189054" y="1217115"/>
                      <a:pt x="1181541" y="1220362"/>
                    </a:cubicBezTo>
                    <a:cubicBezTo>
                      <a:pt x="1088700" y="1260224"/>
                      <a:pt x="1108057" y="1341412"/>
                      <a:pt x="1112133" y="1414704"/>
                    </a:cubicBezTo>
                    <a:cubicBezTo>
                      <a:pt x="1113534" y="1440366"/>
                      <a:pt x="1116590" y="1466919"/>
                      <a:pt x="1121239" y="1492963"/>
                    </a:cubicBezTo>
                    <a:cubicBezTo>
                      <a:pt x="1130217" y="1543777"/>
                      <a:pt x="1157917" y="1574279"/>
                      <a:pt x="1205929" y="1589052"/>
                    </a:cubicBezTo>
                    <a:cubicBezTo>
                      <a:pt x="1225032" y="1594910"/>
                      <a:pt x="1243944" y="1601596"/>
                      <a:pt x="1262983" y="1607900"/>
                    </a:cubicBezTo>
                    <a:cubicBezTo>
                      <a:pt x="1261200" y="1622864"/>
                      <a:pt x="1248083" y="1624583"/>
                      <a:pt x="1237704" y="1628340"/>
                    </a:cubicBezTo>
                    <a:cubicBezTo>
                      <a:pt x="1115062" y="1672723"/>
                      <a:pt x="988281" y="1695010"/>
                      <a:pt x="858126" y="1699531"/>
                    </a:cubicBezTo>
                    <a:cubicBezTo>
                      <a:pt x="698679" y="1705071"/>
                      <a:pt x="542989" y="1684822"/>
                      <a:pt x="392266" y="1631333"/>
                    </a:cubicBezTo>
                    <a:cubicBezTo>
                      <a:pt x="379212" y="1626685"/>
                      <a:pt x="362147" y="1626175"/>
                      <a:pt x="357753" y="1607900"/>
                    </a:cubicBezTo>
                    <a:close/>
                  </a:path>
                </a:pathLst>
              </a:custGeom>
              <a:solidFill>
                <a:srgbClr val="F8D4B4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자유형: 도형 67">
                <a:extLst>
                  <a:ext uri="{FF2B5EF4-FFF2-40B4-BE49-F238E27FC236}">
                    <a16:creationId xmlns:a16="http://schemas.microsoft.com/office/drawing/2014/main" id="{19335689-855A-493B-957A-5639E886796F}"/>
                  </a:ext>
                </a:extLst>
              </p:cNvPr>
              <p:cNvSpPr/>
              <p:nvPr/>
            </p:nvSpPr>
            <p:spPr>
              <a:xfrm>
                <a:off x="3652193" y="3697910"/>
                <a:ext cx="741615" cy="348213"/>
              </a:xfrm>
              <a:custGeom>
                <a:avLst/>
                <a:gdLst>
                  <a:gd name="connsiteX0" fmla="*/ 495586 w 741615"/>
                  <a:gd name="connsiteY0" fmla="*/ 0 h 348213"/>
                  <a:gd name="connsiteX1" fmla="*/ 612738 w 741615"/>
                  <a:gd name="connsiteY1" fmla="*/ 37656 h 348213"/>
                  <a:gd name="connsiteX2" fmla="*/ 653975 w 741615"/>
                  <a:gd name="connsiteY2" fmla="*/ 50627 h 348213"/>
                  <a:gd name="connsiteX3" fmla="*/ 738090 w 741615"/>
                  <a:gd name="connsiteY3" fmla="*/ 158524 h 348213"/>
                  <a:gd name="connsiteX4" fmla="*/ 741161 w 741615"/>
                  <a:gd name="connsiteY4" fmla="*/ 176516 h 348213"/>
                  <a:gd name="connsiteX5" fmla="*/ 741615 w 741615"/>
                  <a:gd name="connsiteY5" fmla="*/ 176513 h 348213"/>
                  <a:gd name="connsiteX6" fmla="*/ 739087 w 741615"/>
                  <a:gd name="connsiteY6" fmla="*/ 178893 h 348213"/>
                  <a:gd name="connsiteX7" fmla="*/ 733337 w 741615"/>
                  <a:gd name="connsiteY7" fmla="*/ 185318 h 348213"/>
                  <a:gd name="connsiteX8" fmla="*/ 732264 w 741615"/>
                  <a:gd name="connsiteY8" fmla="*/ 185313 h 348213"/>
                  <a:gd name="connsiteX9" fmla="*/ 664834 w 741615"/>
                  <a:gd name="connsiteY9" fmla="*/ 248761 h 348213"/>
                  <a:gd name="connsiteX10" fmla="*/ 372053 w 741615"/>
                  <a:gd name="connsiteY10" fmla="*/ 348200 h 348213"/>
                  <a:gd name="connsiteX11" fmla="*/ 0 w 741615"/>
                  <a:gd name="connsiteY11" fmla="*/ 181980 h 348213"/>
                  <a:gd name="connsiteX12" fmla="*/ 13530 w 741615"/>
                  <a:gd name="connsiteY12" fmla="*/ 181880 h 348213"/>
                  <a:gd name="connsiteX13" fmla="*/ 13408 w 741615"/>
                  <a:gd name="connsiteY13" fmla="*/ 170038 h 348213"/>
                  <a:gd name="connsiteX14" fmla="*/ 37608 w 741615"/>
                  <a:gd name="connsiteY14" fmla="*/ 102508 h 348213"/>
                  <a:gd name="connsiteX15" fmla="*/ 114108 w 741615"/>
                  <a:gd name="connsiteY15" fmla="*/ 45187 h 348213"/>
                  <a:gd name="connsiteX16" fmla="*/ 242522 w 741615"/>
                  <a:gd name="connsiteY16" fmla="*/ 4469 h 348213"/>
                  <a:gd name="connsiteX17" fmla="*/ 257635 w 741615"/>
                  <a:gd name="connsiteY17" fmla="*/ 17 h 348213"/>
                  <a:gd name="connsiteX18" fmla="*/ 323056 w 741615"/>
                  <a:gd name="connsiteY18" fmla="*/ 17908 h 348213"/>
                  <a:gd name="connsiteX19" fmla="*/ 493561 w 741615"/>
                  <a:gd name="connsiteY19" fmla="*/ 1356 h 348213"/>
                  <a:gd name="connsiteX20" fmla="*/ 495586 w 741615"/>
                  <a:gd name="connsiteY20" fmla="*/ 0 h 348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41615" h="348213">
                    <a:moveTo>
                      <a:pt x="495586" y="0"/>
                    </a:moveTo>
                    <a:cubicBezTo>
                      <a:pt x="534631" y="12552"/>
                      <a:pt x="573693" y="25054"/>
                      <a:pt x="612738" y="37656"/>
                    </a:cubicBezTo>
                    <a:cubicBezTo>
                      <a:pt x="626444" y="42075"/>
                      <a:pt x="640754" y="44635"/>
                      <a:pt x="653975" y="50627"/>
                    </a:cubicBezTo>
                    <a:cubicBezTo>
                      <a:pt x="700869" y="71915"/>
                      <a:pt x="728065" y="108567"/>
                      <a:pt x="738090" y="158524"/>
                    </a:cubicBezTo>
                    <a:lnTo>
                      <a:pt x="741161" y="176516"/>
                    </a:lnTo>
                    <a:lnTo>
                      <a:pt x="741615" y="176513"/>
                    </a:lnTo>
                    <a:lnTo>
                      <a:pt x="739087" y="178893"/>
                    </a:lnTo>
                    <a:lnTo>
                      <a:pt x="733337" y="185318"/>
                    </a:lnTo>
                    <a:lnTo>
                      <a:pt x="732264" y="185313"/>
                    </a:lnTo>
                    <a:lnTo>
                      <a:pt x="664834" y="248761"/>
                    </a:lnTo>
                    <a:cubicBezTo>
                      <a:pt x="581217" y="311992"/>
                      <a:pt x="478725" y="347414"/>
                      <a:pt x="372053" y="348200"/>
                    </a:cubicBezTo>
                    <a:cubicBezTo>
                      <a:pt x="229824" y="349248"/>
                      <a:pt x="94118" y="288620"/>
                      <a:pt x="0" y="181980"/>
                    </a:cubicBezTo>
                    <a:lnTo>
                      <a:pt x="13530" y="181880"/>
                    </a:lnTo>
                    <a:lnTo>
                      <a:pt x="13408" y="170038"/>
                    </a:lnTo>
                    <a:cubicBezTo>
                      <a:pt x="16487" y="145721"/>
                      <a:pt x="24052" y="122926"/>
                      <a:pt x="37608" y="102508"/>
                    </a:cubicBezTo>
                    <a:cubicBezTo>
                      <a:pt x="56235" y="74442"/>
                      <a:pt x="81439" y="54476"/>
                      <a:pt x="114108" y="45187"/>
                    </a:cubicBezTo>
                    <a:cubicBezTo>
                      <a:pt x="157336" y="32903"/>
                      <a:pt x="199611" y="17740"/>
                      <a:pt x="242522" y="4469"/>
                    </a:cubicBezTo>
                    <a:cubicBezTo>
                      <a:pt x="247543" y="2929"/>
                      <a:pt x="252597" y="1506"/>
                      <a:pt x="257635" y="17"/>
                    </a:cubicBezTo>
                    <a:cubicBezTo>
                      <a:pt x="278521" y="9305"/>
                      <a:pt x="300646" y="14560"/>
                      <a:pt x="323056" y="17908"/>
                    </a:cubicBezTo>
                    <a:cubicBezTo>
                      <a:pt x="381180" y="26594"/>
                      <a:pt x="438165" y="21673"/>
                      <a:pt x="493561" y="1356"/>
                    </a:cubicBezTo>
                    <a:cubicBezTo>
                      <a:pt x="494298" y="1088"/>
                      <a:pt x="494917" y="469"/>
                      <a:pt x="495586" y="0"/>
                    </a:cubicBezTo>
                    <a:close/>
                  </a:path>
                </a:pathLst>
              </a:custGeom>
              <a:solidFill>
                <a:srgbClr val="01A3D2"/>
              </a:solidFill>
              <a:ln w="636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9" name="Graphic 57">
                <a:extLst>
                  <a:ext uri="{FF2B5EF4-FFF2-40B4-BE49-F238E27FC236}">
                    <a16:creationId xmlns:a16="http://schemas.microsoft.com/office/drawing/2014/main" id="{C30AF48B-EC67-4E54-8297-645D7D7082BA}"/>
                  </a:ext>
                </a:extLst>
              </p:cNvPr>
              <p:cNvSpPr/>
              <p:nvPr/>
            </p:nvSpPr>
            <p:spPr>
              <a:xfrm>
                <a:off x="3847679" y="3087239"/>
                <a:ext cx="362394" cy="380787"/>
              </a:xfrm>
              <a:custGeom>
                <a:avLst/>
                <a:gdLst>
                  <a:gd name="connsiteX0" fmla="*/ 1377934 w 1378839"/>
                  <a:gd name="connsiteY0" fmla="*/ 1114004 h 1448817"/>
                  <a:gd name="connsiteX1" fmla="*/ 1332214 w 1378839"/>
                  <a:gd name="connsiteY1" fmla="*/ 1408001 h 1448817"/>
                  <a:gd name="connsiteX2" fmla="*/ 1322090 w 1378839"/>
                  <a:gd name="connsiteY2" fmla="*/ 1442641 h 1448817"/>
                  <a:gd name="connsiteX3" fmla="*/ 1299166 w 1378839"/>
                  <a:gd name="connsiteY3" fmla="*/ 1076308 h 1448817"/>
                  <a:gd name="connsiteX4" fmla="*/ 1295664 w 1378839"/>
                  <a:gd name="connsiteY4" fmla="*/ 914760 h 1448817"/>
                  <a:gd name="connsiteX5" fmla="*/ 1253701 w 1378839"/>
                  <a:gd name="connsiteY5" fmla="*/ 802943 h 1448817"/>
                  <a:gd name="connsiteX6" fmla="*/ 1097883 w 1378839"/>
                  <a:gd name="connsiteY6" fmla="*/ 727677 h 1448817"/>
                  <a:gd name="connsiteX7" fmla="*/ 939583 w 1378839"/>
                  <a:gd name="connsiteY7" fmla="*/ 738629 h 1448817"/>
                  <a:gd name="connsiteX8" fmla="*/ 227484 w 1378839"/>
                  <a:gd name="connsiteY8" fmla="*/ 743342 h 1448817"/>
                  <a:gd name="connsiteX9" fmla="*/ 189787 w 1378839"/>
                  <a:gd name="connsiteY9" fmla="*/ 770977 h 1448817"/>
                  <a:gd name="connsiteX10" fmla="*/ 103505 w 1378839"/>
                  <a:gd name="connsiteY10" fmla="*/ 1343241 h 1448817"/>
                  <a:gd name="connsiteX11" fmla="*/ 115540 w 1378839"/>
                  <a:gd name="connsiteY11" fmla="*/ 1448818 h 1448817"/>
                  <a:gd name="connsiteX12" fmla="*/ 39828 w 1378839"/>
                  <a:gd name="connsiteY12" fmla="*/ 1238620 h 1448817"/>
                  <a:gd name="connsiteX13" fmla="*/ 2577 w 1378839"/>
                  <a:gd name="connsiteY13" fmla="*/ 1043514 h 1448817"/>
                  <a:gd name="connsiteX14" fmla="*/ 48871 w 1378839"/>
                  <a:gd name="connsiteY14" fmla="*/ 557087 h 1448817"/>
                  <a:gd name="connsiteX15" fmla="*/ 148015 w 1378839"/>
                  <a:gd name="connsiteY15" fmla="*/ 416552 h 1448817"/>
                  <a:gd name="connsiteX16" fmla="*/ 515813 w 1378839"/>
                  <a:gd name="connsiteY16" fmla="*/ 243987 h 1448817"/>
                  <a:gd name="connsiteX17" fmla="*/ 649980 w 1378839"/>
                  <a:gd name="connsiteY17" fmla="*/ 219090 h 1448817"/>
                  <a:gd name="connsiteX18" fmla="*/ 665199 w 1378839"/>
                  <a:gd name="connsiteY18" fmla="*/ 176808 h 1448817"/>
                  <a:gd name="connsiteX19" fmla="*/ 495755 w 1378839"/>
                  <a:gd name="connsiteY19" fmla="*/ 78045 h 1448817"/>
                  <a:gd name="connsiteX20" fmla="*/ 394509 w 1378839"/>
                  <a:gd name="connsiteY20" fmla="*/ 71550 h 1448817"/>
                  <a:gd name="connsiteX21" fmla="*/ 372604 w 1378839"/>
                  <a:gd name="connsiteY21" fmla="*/ 65692 h 1448817"/>
                  <a:gd name="connsiteX22" fmla="*/ 388396 w 1378839"/>
                  <a:gd name="connsiteY22" fmla="*/ 48499 h 1448817"/>
                  <a:gd name="connsiteX23" fmla="*/ 552300 w 1378839"/>
                  <a:gd name="connsiteY23" fmla="*/ 2206 h 1448817"/>
                  <a:gd name="connsiteX24" fmla="*/ 708627 w 1378839"/>
                  <a:gd name="connsiteY24" fmla="*/ 20354 h 1448817"/>
                  <a:gd name="connsiteX25" fmla="*/ 1011283 w 1378839"/>
                  <a:gd name="connsiteY25" fmla="*/ 71805 h 1448817"/>
                  <a:gd name="connsiteX26" fmla="*/ 1190661 w 1378839"/>
                  <a:gd name="connsiteY26" fmla="*/ 186551 h 1448817"/>
                  <a:gd name="connsiteX27" fmla="*/ 1187540 w 1378839"/>
                  <a:gd name="connsiteY27" fmla="*/ 349818 h 1448817"/>
                  <a:gd name="connsiteX28" fmla="*/ 1193972 w 1378839"/>
                  <a:gd name="connsiteY28" fmla="*/ 383376 h 1448817"/>
                  <a:gd name="connsiteX29" fmla="*/ 1259877 w 1378839"/>
                  <a:gd name="connsiteY29" fmla="*/ 442914 h 1448817"/>
                  <a:gd name="connsiteX30" fmla="*/ 1352209 w 1378839"/>
                  <a:gd name="connsiteY30" fmla="*/ 655595 h 1448817"/>
                  <a:gd name="connsiteX31" fmla="*/ 1377934 w 1378839"/>
                  <a:gd name="connsiteY31" fmla="*/ 1114004 h 144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378839" h="1448817">
                    <a:moveTo>
                      <a:pt x="1377934" y="1114004"/>
                    </a:moveTo>
                    <a:cubicBezTo>
                      <a:pt x="1365454" y="1212449"/>
                      <a:pt x="1356348" y="1311403"/>
                      <a:pt x="1332214" y="1408001"/>
                    </a:cubicBezTo>
                    <a:cubicBezTo>
                      <a:pt x="1329986" y="1416979"/>
                      <a:pt x="1327056" y="1425830"/>
                      <a:pt x="1322090" y="1442641"/>
                    </a:cubicBezTo>
                    <a:cubicBezTo>
                      <a:pt x="1300376" y="1315860"/>
                      <a:pt x="1291716" y="1196784"/>
                      <a:pt x="1299166" y="1076308"/>
                    </a:cubicBezTo>
                    <a:cubicBezTo>
                      <a:pt x="1302477" y="1022692"/>
                      <a:pt x="1304515" y="968694"/>
                      <a:pt x="1295664" y="914760"/>
                    </a:cubicBezTo>
                    <a:cubicBezTo>
                      <a:pt x="1288978" y="874261"/>
                      <a:pt x="1272931" y="838539"/>
                      <a:pt x="1253701" y="802943"/>
                    </a:cubicBezTo>
                    <a:cubicBezTo>
                      <a:pt x="1219443" y="739648"/>
                      <a:pt x="1170985" y="714305"/>
                      <a:pt x="1097883" y="727677"/>
                    </a:cubicBezTo>
                    <a:cubicBezTo>
                      <a:pt x="1046178" y="737101"/>
                      <a:pt x="992498" y="736337"/>
                      <a:pt x="939583" y="738629"/>
                    </a:cubicBezTo>
                    <a:cubicBezTo>
                      <a:pt x="702259" y="748818"/>
                      <a:pt x="464872" y="749009"/>
                      <a:pt x="227484" y="743342"/>
                    </a:cubicBezTo>
                    <a:cubicBezTo>
                      <a:pt x="205261" y="742832"/>
                      <a:pt x="196665" y="750473"/>
                      <a:pt x="189787" y="770977"/>
                    </a:cubicBezTo>
                    <a:cubicBezTo>
                      <a:pt x="127639" y="956786"/>
                      <a:pt x="89178" y="1146034"/>
                      <a:pt x="103505" y="1343241"/>
                    </a:cubicBezTo>
                    <a:cubicBezTo>
                      <a:pt x="105861" y="1375780"/>
                      <a:pt x="110828" y="1408065"/>
                      <a:pt x="115540" y="1448818"/>
                    </a:cubicBezTo>
                    <a:cubicBezTo>
                      <a:pt x="80518" y="1376608"/>
                      <a:pt x="58868" y="1308156"/>
                      <a:pt x="39828" y="1238620"/>
                    </a:cubicBezTo>
                    <a:cubicBezTo>
                      <a:pt x="22317" y="1174497"/>
                      <a:pt x="14994" y="1108528"/>
                      <a:pt x="2577" y="1043514"/>
                    </a:cubicBezTo>
                    <a:cubicBezTo>
                      <a:pt x="-4745" y="879228"/>
                      <a:pt x="1431" y="716343"/>
                      <a:pt x="48871" y="557087"/>
                    </a:cubicBezTo>
                    <a:cubicBezTo>
                      <a:pt x="66318" y="498568"/>
                      <a:pt x="106307" y="456668"/>
                      <a:pt x="148015" y="416552"/>
                    </a:cubicBezTo>
                    <a:cubicBezTo>
                      <a:pt x="250790" y="317661"/>
                      <a:pt x="377443" y="268121"/>
                      <a:pt x="515813" y="243987"/>
                    </a:cubicBezTo>
                    <a:cubicBezTo>
                      <a:pt x="560642" y="236155"/>
                      <a:pt x="605343" y="227941"/>
                      <a:pt x="649980" y="219090"/>
                    </a:cubicBezTo>
                    <a:cubicBezTo>
                      <a:pt x="681118" y="212913"/>
                      <a:pt x="685512" y="202279"/>
                      <a:pt x="665199" y="176808"/>
                    </a:cubicBezTo>
                    <a:cubicBezTo>
                      <a:pt x="621644" y="122364"/>
                      <a:pt x="562616" y="93137"/>
                      <a:pt x="495755" y="78045"/>
                    </a:cubicBezTo>
                    <a:cubicBezTo>
                      <a:pt x="462388" y="70531"/>
                      <a:pt x="428512" y="70659"/>
                      <a:pt x="394509" y="71550"/>
                    </a:cubicBezTo>
                    <a:cubicBezTo>
                      <a:pt x="386867" y="71741"/>
                      <a:pt x="375406" y="76517"/>
                      <a:pt x="372604" y="65692"/>
                    </a:cubicBezTo>
                    <a:cubicBezTo>
                      <a:pt x="370057" y="55758"/>
                      <a:pt x="381646" y="52129"/>
                      <a:pt x="388396" y="48499"/>
                    </a:cubicBezTo>
                    <a:cubicBezTo>
                      <a:pt x="439465" y="20800"/>
                      <a:pt x="495054" y="7937"/>
                      <a:pt x="552300" y="2206"/>
                    </a:cubicBezTo>
                    <a:cubicBezTo>
                      <a:pt x="605597" y="-3143"/>
                      <a:pt x="658067" y="614"/>
                      <a:pt x="708627" y="20354"/>
                    </a:cubicBezTo>
                    <a:cubicBezTo>
                      <a:pt x="805989" y="58369"/>
                      <a:pt x="909527" y="59770"/>
                      <a:pt x="1011283" y="71805"/>
                    </a:cubicBezTo>
                    <a:cubicBezTo>
                      <a:pt x="1089096" y="81038"/>
                      <a:pt x="1153537" y="114469"/>
                      <a:pt x="1190661" y="186551"/>
                    </a:cubicBezTo>
                    <a:cubicBezTo>
                      <a:pt x="1218487" y="240549"/>
                      <a:pt x="1218997" y="296457"/>
                      <a:pt x="1187540" y="349818"/>
                    </a:cubicBezTo>
                    <a:cubicBezTo>
                      <a:pt x="1178626" y="364973"/>
                      <a:pt x="1180727" y="372678"/>
                      <a:pt x="1193972" y="383376"/>
                    </a:cubicBezTo>
                    <a:cubicBezTo>
                      <a:pt x="1217023" y="401906"/>
                      <a:pt x="1237973" y="422983"/>
                      <a:pt x="1259877" y="442914"/>
                    </a:cubicBezTo>
                    <a:cubicBezTo>
                      <a:pt x="1322599" y="500032"/>
                      <a:pt x="1338009" y="576763"/>
                      <a:pt x="1352209" y="655595"/>
                    </a:cubicBezTo>
                    <a:cubicBezTo>
                      <a:pt x="1379526" y="807655"/>
                      <a:pt x="1380418" y="960671"/>
                      <a:pt x="1377934" y="1114004"/>
                    </a:cubicBezTo>
                    <a:close/>
                  </a:path>
                </a:pathLst>
              </a:custGeom>
              <a:solidFill>
                <a:srgbClr val="E08B27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94292736-E78E-495F-B867-81E951A57C55}"/>
              </a:ext>
            </a:extLst>
          </p:cNvPr>
          <p:cNvGrpSpPr/>
          <p:nvPr/>
        </p:nvGrpSpPr>
        <p:grpSpPr>
          <a:xfrm>
            <a:off x="7681084" y="3081296"/>
            <a:ext cx="982246" cy="982246"/>
            <a:chOff x="7681084" y="3063878"/>
            <a:chExt cx="982246" cy="982246"/>
          </a:xfrm>
        </p:grpSpPr>
        <p:sp>
          <p:nvSpPr>
            <p:cNvPr id="71" name="타원 70">
              <a:extLst>
                <a:ext uri="{FF2B5EF4-FFF2-40B4-BE49-F238E27FC236}">
                  <a16:creationId xmlns:a16="http://schemas.microsoft.com/office/drawing/2014/main" id="{71CB8172-DBB4-4B0B-8A63-DBAF34C66C7C}"/>
                </a:ext>
              </a:extLst>
            </p:cNvPr>
            <p:cNvSpPr/>
            <p:nvPr/>
          </p:nvSpPr>
          <p:spPr>
            <a:xfrm>
              <a:off x="7681084" y="3063878"/>
              <a:ext cx="982246" cy="98224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80079BFC-7F7C-4EE7-A9B2-017A231477EB}"/>
                </a:ext>
              </a:extLst>
            </p:cNvPr>
            <p:cNvGrpSpPr/>
            <p:nvPr/>
          </p:nvGrpSpPr>
          <p:grpSpPr>
            <a:xfrm>
              <a:off x="7814161" y="3110634"/>
              <a:ext cx="705241" cy="935489"/>
              <a:chOff x="7814161" y="3110634"/>
              <a:chExt cx="705241" cy="935489"/>
            </a:xfrm>
          </p:grpSpPr>
          <p:sp>
            <p:nvSpPr>
              <p:cNvPr id="73" name="Freeform: Shape 92">
                <a:extLst>
                  <a:ext uri="{FF2B5EF4-FFF2-40B4-BE49-F238E27FC236}">
                    <a16:creationId xmlns:a16="http://schemas.microsoft.com/office/drawing/2014/main" id="{CE34C916-5A72-4440-BEF9-1D1D0B44BEE2}"/>
                  </a:ext>
                </a:extLst>
              </p:cNvPr>
              <p:cNvSpPr/>
              <p:nvPr/>
            </p:nvSpPr>
            <p:spPr>
              <a:xfrm flipH="1">
                <a:off x="7948214" y="3234484"/>
                <a:ext cx="406347" cy="653837"/>
              </a:xfrm>
              <a:custGeom>
                <a:avLst/>
                <a:gdLst>
                  <a:gd name="connsiteX0" fmla="*/ 1429877 w 1445447"/>
                  <a:gd name="connsiteY0" fmla="*/ 765996 h 2325810"/>
                  <a:gd name="connsiteX1" fmla="*/ 1428388 w 1445447"/>
                  <a:gd name="connsiteY1" fmla="*/ 764432 h 2325810"/>
                  <a:gd name="connsiteX2" fmla="*/ 1428612 w 1445447"/>
                  <a:gd name="connsiteY2" fmla="*/ 759295 h 2325810"/>
                  <a:gd name="connsiteX3" fmla="*/ 1426750 w 1445447"/>
                  <a:gd name="connsiteY3" fmla="*/ 734722 h 2325810"/>
                  <a:gd name="connsiteX4" fmla="*/ 1428612 w 1445447"/>
                  <a:gd name="connsiteY4" fmla="*/ 734424 h 2325810"/>
                  <a:gd name="connsiteX5" fmla="*/ 1410815 w 1445447"/>
                  <a:gd name="connsiteY5" fmla="*/ 563979 h 2325810"/>
                  <a:gd name="connsiteX6" fmla="*/ 1404635 w 1445447"/>
                  <a:gd name="connsiteY6" fmla="*/ 526003 h 2325810"/>
                  <a:gd name="connsiteX7" fmla="*/ 1394210 w 1445447"/>
                  <a:gd name="connsiteY7" fmla="*/ 446403 h 2325810"/>
                  <a:gd name="connsiteX8" fmla="*/ 1394433 w 1445447"/>
                  <a:gd name="connsiteY8" fmla="*/ 436872 h 2325810"/>
                  <a:gd name="connsiteX9" fmla="*/ 1361670 w 1445447"/>
                  <a:gd name="connsiteY9" fmla="*/ 196507 h 2325810"/>
                  <a:gd name="connsiteX10" fmla="*/ 1277378 w 1445447"/>
                  <a:gd name="connsiteY10" fmla="*/ 0 h 2325810"/>
                  <a:gd name="connsiteX11" fmla="*/ 964710 w 1445447"/>
                  <a:gd name="connsiteY11" fmla="*/ 175657 h 2325810"/>
                  <a:gd name="connsiteX12" fmla="*/ 432675 w 1445447"/>
                  <a:gd name="connsiteY12" fmla="*/ 270820 h 2325810"/>
                  <a:gd name="connsiteX13" fmla="*/ 413240 w 1445447"/>
                  <a:gd name="connsiteY13" fmla="*/ 295765 h 2325810"/>
                  <a:gd name="connsiteX14" fmla="*/ 423665 w 1445447"/>
                  <a:gd name="connsiteY14" fmla="*/ 385046 h 2325810"/>
                  <a:gd name="connsiteX15" fmla="*/ 385689 w 1445447"/>
                  <a:gd name="connsiteY15" fmla="*/ 691683 h 2325810"/>
                  <a:gd name="connsiteX16" fmla="*/ 363499 w 1445447"/>
                  <a:gd name="connsiteY16" fmla="*/ 728616 h 2325810"/>
                  <a:gd name="connsiteX17" fmla="*/ 350394 w 1445447"/>
                  <a:gd name="connsiteY17" fmla="*/ 738147 h 2325810"/>
                  <a:gd name="connsiteX18" fmla="*/ 319417 w 1445447"/>
                  <a:gd name="connsiteY18" fmla="*/ 771209 h 2325810"/>
                  <a:gd name="connsiteX19" fmla="*/ 285909 w 1445447"/>
                  <a:gd name="connsiteY19" fmla="*/ 734871 h 2325810"/>
                  <a:gd name="connsiteX20" fmla="*/ 284122 w 1445447"/>
                  <a:gd name="connsiteY20" fmla="*/ 732414 h 2325810"/>
                  <a:gd name="connsiteX21" fmla="*/ 102657 w 1445447"/>
                  <a:gd name="connsiteY21" fmla="*/ 682896 h 2325810"/>
                  <a:gd name="connsiteX22" fmla="*/ 2356 w 1445447"/>
                  <a:gd name="connsiteY22" fmla="*/ 861308 h 2325810"/>
                  <a:gd name="connsiteX23" fmla="*/ 8983 w 1445447"/>
                  <a:gd name="connsiteY23" fmla="*/ 926761 h 2325810"/>
                  <a:gd name="connsiteX24" fmla="*/ 181215 w 1445447"/>
                  <a:gd name="connsiteY24" fmla="*/ 1102120 h 2325810"/>
                  <a:gd name="connsiteX25" fmla="*/ 198416 w 1445447"/>
                  <a:gd name="connsiteY25" fmla="*/ 1111502 h 2325810"/>
                  <a:gd name="connsiteX26" fmla="*/ 319492 w 1445447"/>
                  <a:gd name="connsiteY26" fmla="*/ 1231089 h 2325810"/>
                  <a:gd name="connsiteX27" fmla="*/ 330661 w 1445447"/>
                  <a:gd name="connsiteY27" fmla="*/ 1253056 h 2325810"/>
                  <a:gd name="connsiteX28" fmla="*/ 302663 w 1445447"/>
                  <a:gd name="connsiteY28" fmla="*/ 1439212 h 2325810"/>
                  <a:gd name="connsiteX29" fmla="*/ 229318 w 1445447"/>
                  <a:gd name="connsiteY29" fmla="*/ 1974598 h 2325810"/>
                  <a:gd name="connsiteX30" fmla="*/ 367148 w 1445447"/>
                  <a:gd name="connsiteY30" fmla="*/ 2231642 h 2325810"/>
                  <a:gd name="connsiteX31" fmla="*/ 729408 w 1445447"/>
                  <a:gd name="connsiteY31" fmla="*/ 2316679 h 2325810"/>
                  <a:gd name="connsiteX32" fmla="*/ 974092 w 1445447"/>
                  <a:gd name="connsiteY32" fmla="*/ 2161499 h 2325810"/>
                  <a:gd name="connsiteX33" fmla="*/ 1030684 w 1445447"/>
                  <a:gd name="connsiteY33" fmla="*/ 1869159 h 2325810"/>
                  <a:gd name="connsiteX34" fmla="*/ 1025322 w 1445447"/>
                  <a:gd name="connsiteY34" fmla="*/ 1605785 h 2325810"/>
                  <a:gd name="connsiteX35" fmla="*/ 1019291 w 1445447"/>
                  <a:gd name="connsiteY35" fmla="*/ 1429383 h 2325810"/>
                  <a:gd name="connsiteX36" fmla="*/ 1017057 w 1445447"/>
                  <a:gd name="connsiteY36" fmla="*/ 1429457 h 2325810"/>
                  <a:gd name="connsiteX37" fmla="*/ 1019291 w 1445447"/>
                  <a:gd name="connsiteY37" fmla="*/ 1426926 h 2325810"/>
                  <a:gd name="connsiteX38" fmla="*/ 1039545 w 1445447"/>
                  <a:gd name="connsiteY38" fmla="*/ 1421490 h 2325810"/>
                  <a:gd name="connsiteX39" fmla="*/ 1400018 w 1445447"/>
                  <a:gd name="connsiteY39" fmla="*/ 1140692 h 2325810"/>
                  <a:gd name="connsiteX40" fmla="*/ 1429877 w 1445447"/>
                  <a:gd name="connsiteY40" fmla="*/ 765996 h 23258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445447" h="2325810">
                    <a:moveTo>
                      <a:pt x="1429877" y="765996"/>
                    </a:moveTo>
                    <a:cubicBezTo>
                      <a:pt x="1429356" y="765400"/>
                      <a:pt x="1428909" y="764954"/>
                      <a:pt x="1428388" y="764432"/>
                    </a:cubicBezTo>
                    <a:cubicBezTo>
                      <a:pt x="1428463" y="762720"/>
                      <a:pt x="1428612" y="761007"/>
                      <a:pt x="1428612" y="759295"/>
                    </a:cubicBezTo>
                    <a:cubicBezTo>
                      <a:pt x="1428612" y="751029"/>
                      <a:pt x="1427867" y="742838"/>
                      <a:pt x="1426750" y="734722"/>
                    </a:cubicBezTo>
                    <a:cubicBezTo>
                      <a:pt x="1427346" y="734647"/>
                      <a:pt x="1427941" y="734499"/>
                      <a:pt x="1428612" y="734424"/>
                    </a:cubicBezTo>
                    <a:cubicBezTo>
                      <a:pt x="1422580" y="692651"/>
                      <a:pt x="1420644" y="644175"/>
                      <a:pt x="1410815" y="563979"/>
                    </a:cubicBezTo>
                    <a:cubicBezTo>
                      <a:pt x="1405975" y="551693"/>
                      <a:pt x="1405305" y="538885"/>
                      <a:pt x="1404635" y="526003"/>
                    </a:cubicBezTo>
                    <a:cubicBezTo>
                      <a:pt x="1405901" y="498154"/>
                      <a:pt x="1402624" y="471348"/>
                      <a:pt x="1394210" y="446403"/>
                    </a:cubicBezTo>
                    <a:cubicBezTo>
                      <a:pt x="1394806" y="443946"/>
                      <a:pt x="1394955" y="440818"/>
                      <a:pt x="1394433" y="436872"/>
                    </a:cubicBezTo>
                    <a:cubicBezTo>
                      <a:pt x="1384232" y="356676"/>
                      <a:pt x="1380956" y="275437"/>
                      <a:pt x="1361670" y="196507"/>
                    </a:cubicBezTo>
                    <a:cubicBezTo>
                      <a:pt x="1344618" y="126735"/>
                      <a:pt x="1318035" y="60761"/>
                      <a:pt x="1277378" y="0"/>
                    </a:cubicBezTo>
                    <a:cubicBezTo>
                      <a:pt x="1187576" y="87791"/>
                      <a:pt x="1079084" y="137160"/>
                      <a:pt x="964710" y="175657"/>
                    </a:cubicBezTo>
                    <a:cubicBezTo>
                      <a:pt x="792106" y="233663"/>
                      <a:pt x="613172" y="257417"/>
                      <a:pt x="432675" y="270820"/>
                    </a:cubicBezTo>
                    <a:cubicBezTo>
                      <a:pt x="412272" y="272309"/>
                      <a:pt x="410485" y="278713"/>
                      <a:pt x="413240" y="295765"/>
                    </a:cubicBezTo>
                    <a:cubicBezTo>
                      <a:pt x="417932" y="325327"/>
                      <a:pt x="422250" y="355186"/>
                      <a:pt x="423665" y="385046"/>
                    </a:cubicBezTo>
                    <a:cubicBezTo>
                      <a:pt x="428728" y="489368"/>
                      <a:pt x="424410" y="592647"/>
                      <a:pt x="385689" y="691683"/>
                    </a:cubicBezTo>
                    <a:cubicBezTo>
                      <a:pt x="377647" y="703969"/>
                      <a:pt x="370201" y="716255"/>
                      <a:pt x="363499" y="728616"/>
                    </a:cubicBezTo>
                    <a:cubicBezTo>
                      <a:pt x="358957" y="731073"/>
                      <a:pt x="354564" y="734126"/>
                      <a:pt x="350394" y="738147"/>
                    </a:cubicBezTo>
                    <a:cubicBezTo>
                      <a:pt x="339075" y="748944"/>
                      <a:pt x="337735" y="773293"/>
                      <a:pt x="319417" y="771209"/>
                    </a:cubicBezTo>
                    <a:cubicBezTo>
                      <a:pt x="302291" y="769347"/>
                      <a:pt x="297823" y="746710"/>
                      <a:pt x="285909" y="734871"/>
                    </a:cubicBezTo>
                    <a:cubicBezTo>
                      <a:pt x="283080" y="732041"/>
                      <a:pt x="286728" y="735466"/>
                      <a:pt x="284122" y="732414"/>
                    </a:cubicBezTo>
                    <a:cubicBezTo>
                      <a:pt x="235052" y="675301"/>
                      <a:pt x="168259" y="657653"/>
                      <a:pt x="102657" y="682896"/>
                    </a:cubicBezTo>
                    <a:cubicBezTo>
                      <a:pt x="31396" y="710373"/>
                      <a:pt x="-10675" y="790420"/>
                      <a:pt x="2356" y="861308"/>
                    </a:cubicBezTo>
                    <a:cubicBezTo>
                      <a:pt x="4515" y="883126"/>
                      <a:pt x="5409" y="905167"/>
                      <a:pt x="8983" y="926761"/>
                    </a:cubicBezTo>
                    <a:cubicBezTo>
                      <a:pt x="23205" y="1012542"/>
                      <a:pt x="85382" y="1099737"/>
                      <a:pt x="181215" y="1102120"/>
                    </a:cubicBezTo>
                    <a:cubicBezTo>
                      <a:pt x="188959" y="1102343"/>
                      <a:pt x="193874" y="1105099"/>
                      <a:pt x="198416" y="1111502"/>
                    </a:cubicBezTo>
                    <a:cubicBezTo>
                      <a:pt x="231701" y="1158488"/>
                      <a:pt x="272804" y="1197655"/>
                      <a:pt x="319492" y="1231089"/>
                    </a:cubicBezTo>
                    <a:cubicBezTo>
                      <a:pt x="327013" y="1236451"/>
                      <a:pt x="332523" y="1241589"/>
                      <a:pt x="330661" y="1253056"/>
                    </a:cubicBezTo>
                    <a:cubicBezTo>
                      <a:pt x="320758" y="1315008"/>
                      <a:pt x="311897" y="1377110"/>
                      <a:pt x="302663" y="1439212"/>
                    </a:cubicBezTo>
                    <a:cubicBezTo>
                      <a:pt x="293504" y="1556639"/>
                      <a:pt x="221499" y="1898646"/>
                      <a:pt x="229318" y="1974598"/>
                    </a:cubicBezTo>
                    <a:cubicBezTo>
                      <a:pt x="240189" y="2079962"/>
                      <a:pt x="284867" y="2166637"/>
                      <a:pt x="367148" y="2231642"/>
                    </a:cubicBezTo>
                    <a:cubicBezTo>
                      <a:pt x="473853" y="2315934"/>
                      <a:pt x="596939" y="2341698"/>
                      <a:pt x="729408" y="2316679"/>
                    </a:cubicBezTo>
                    <a:cubicBezTo>
                      <a:pt x="830603" y="2297616"/>
                      <a:pt x="913926" y="2246833"/>
                      <a:pt x="974092" y="2161499"/>
                    </a:cubicBezTo>
                    <a:cubicBezTo>
                      <a:pt x="1044757" y="2061272"/>
                      <a:pt x="1041704" y="1986214"/>
                      <a:pt x="1030684" y="1869159"/>
                    </a:cubicBezTo>
                    <a:cubicBezTo>
                      <a:pt x="1028226" y="1843320"/>
                      <a:pt x="1026216" y="1606678"/>
                      <a:pt x="1025322" y="1605785"/>
                    </a:cubicBezTo>
                    <a:cubicBezTo>
                      <a:pt x="1025844" y="1604966"/>
                      <a:pt x="1019365" y="1445095"/>
                      <a:pt x="1019291" y="1429383"/>
                    </a:cubicBezTo>
                    <a:cubicBezTo>
                      <a:pt x="1018546" y="1429383"/>
                      <a:pt x="1017802" y="1429383"/>
                      <a:pt x="1017057" y="1429457"/>
                    </a:cubicBezTo>
                    <a:cubicBezTo>
                      <a:pt x="1017802" y="1428638"/>
                      <a:pt x="1018621" y="1427894"/>
                      <a:pt x="1019291" y="1426926"/>
                    </a:cubicBezTo>
                    <a:cubicBezTo>
                      <a:pt x="1026067" y="1425064"/>
                      <a:pt x="1032694" y="1422830"/>
                      <a:pt x="1039545" y="1421490"/>
                    </a:cubicBezTo>
                    <a:cubicBezTo>
                      <a:pt x="1206788" y="1388354"/>
                      <a:pt x="1325630" y="1293340"/>
                      <a:pt x="1400018" y="1140692"/>
                    </a:cubicBezTo>
                    <a:cubicBezTo>
                      <a:pt x="1458992" y="1019616"/>
                      <a:pt x="1450727" y="893402"/>
                      <a:pt x="1429877" y="765996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93">
                <a:extLst>
                  <a:ext uri="{FF2B5EF4-FFF2-40B4-BE49-F238E27FC236}">
                    <a16:creationId xmlns:a16="http://schemas.microsoft.com/office/drawing/2014/main" id="{D43D8482-2623-417F-8778-9C562ABD270B}"/>
                  </a:ext>
                </a:extLst>
              </p:cNvPr>
              <p:cNvSpPr/>
              <p:nvPr/>
            </p:nvSpPr>
            <p:spPr>
              <a:xfrm flipH="1">
                <a:off x="7906521" y="3110634"/>
                <a:ext cx="500895" cy="367377"/>
              </a:xfrm>
              <a:custGeom>
                <a:avLst/>
                <a:gdLst>
                  <a:gd name="connsiteX0" fmla="*/ 1682603 w 1781773"/>
                  <a:gd name="connsiteY0" fmla="*/ 905723 h 1306821"/>
                  <a:gd name="connsiteX1" fmla="*/ 1669945 w 1781773"/>
                  <a:gd name="connsiteY1" fmla="*/ 871619 h 1306821"/>
                  <a:gd name="connsiteX2" fmla="*/ 1707846 w 1781773"/>
                  <a:gd name="connsiteY2" fmla="*/ 676676 h 1306821"/>
                  <a:gd name="connsiteX3" fmla="*/ 1566963 w 1781773"/>
                  <a:gd name="connsiteY3" fmla="*/ 402505 h 1306821"/>
                  <a:gd name="connsiteX4" fmla="*/ 1534646 w 1781773"/>
                  <a:gd name="connsiteY4" fmla="*/ 316724 h 1306821"/>
                  <a:gd name="connsiteX5" fmla="*/ 1535689 w 1781773"/>
                  <a:gd name="connsiteY5" fmla="*/ 301906 h 1306821"/>
                  <a:gd name="connsiteX6" fmla="*/ 1425633 w 1781773"/>
                  <a:gd name="connsiteY6" fmla="*/ 105176 h 1306821"/>
                  <a:gd name="connsiteX7" fmla="*/ 925543 w 1781773"/>
                  <a:gd name="connsiteY7" fmla="*/ 19544 h 1306821"/>
                  <a:gd name="connsiteX8" fmla="*/ 139739 w 1781773"/>
                  <a:gd name="connsiteY8" fmla="*/ 461852 h 1306821"/>
                  <a:gd name="connsiteX9" fmla="*/ 8090 w 1781773"/>
                  <a:gd name="connsiteY9" fmla="*/ 896341 h 1306821"/>
                  <a:gd name="connsiteX10" fmla="*/ 191714 w 1781773"/>
                  <a:gd name="connsiteY10" fmla="*/ 1305959 h 1306821"/>
                  <a:gd name="connsiteX11" fmla="*/ 198118 w 1781773"/>
                  <a:gd name="connsiteY11" fmla="*/ 1273717 h 1306821"/>
                  <a:gd name="connsiteX12" fmla="*/ 319269 w 1781773"/>
                  <a:gd name="connsiteY12" fmla="*/ 1132312 h 1306821"/>
                  <a:gd name="connsiteX13" fmla="*/ 487926 w 1781773"/>
                  <a:gd name="connsiteY13" fmla="*/ 1221444 h 1306821"/>
                  <a:gd name="connsiteX14" fmla="*/ 507733 w 1781773"/>
                  <a:gd name="connsiteY14" fmla="*/ 1251825 h 1306821"/>
                  <a:gd name="connsiteX15" fmla="*/ 542805 w 1781773"/>
                  <a:gd name="connsiteY15" fmla="*/ 1199552 h 1306821"/>
                  <a:gd name="connsiteX16" fmla="*/ 577877 w 1781773"/>
                  <a:gd name="connsiteY16" fmla="*/ 1180266 h 1306821"/>
                  <a:gd name="connsiteX17" fmla="*/ 765895 w 1781773"/>
                  <a:gd name="connsiteY17" fmla="*/ 1194042 h 1306821"/>
                  <a:gd name="connsiteX18" fmla="*/ 805137 w 1781773"/>
                  <a:gd name="connsiteY18" fmla="*/ 1221593 h 1306821"/>
                  <a:gd name="connsiteX19" fmla="*/ 962774 w 1781773"/>
                  <a:gd name="connsiteY19" fmla="*/ 1304842 h 1306821"/>
                  <a:gd name="connsiteX20" fmla="*/ 1127411 w 1781773"/>
                  <a:gd name="connsiteY20" fmla="*/ 1276174 h 1306821"/>
                  <a:gd name="connsiteX21" fmla="*/ 1247891 w 1781773"/>
                  <a:gd name="connsiteY21" fmla="*/ 1142216 h 1306821"/>
                  <a:gd name="connsiteX22" fmla="*/ 1249678 w 1781773"/>
                  <a:gd name="connsiteY22" fmla="*/ 1098581 h 1306821"/>
                  <a:gd name="connsiteX23" fmla="*/ 1296292 w 1781773"/>
                  <a:gd name="connsiteY23" fmla="*/ 1090911 h 1306821"/>
                  <a:gd name="connsiteX24" fmla="*/ 1302249 w 1781773"/>
                  <a:gd name="connsiteY24" fmla="*/ 1090316 h 1306821"/>
                  <a:gd name="connsiteX25" fmla="*/ 1327119 w 1781773"/>
                  <a:gd name="connsiteY25" fmla="*/ 1109155 h 1306821"/>
                  <a:gd name="connsiteX26" fmla="*/ 1499872 w 1781773"/>
                  <a:gd name="connsiteY26" fmla="*/ 1228816 h 1306821"/>
                  <a:gd name="connsiteX27" fmla="*/ 1614694 w 1781773"/>
                  <a:gd name="connsiteY27" fmla="*/ 1210870 h 1306821"/>
                  <a:gd name="connsiteX28" fmla="*/ 1643883 w 1781773"/>
                  <a:gd name="connsiteY28" fmla="*/ 1204392 h 1306821"/>
                  <a:gd name="connsiteX29" fmla="*/ 1780820 w 1781773"/>
                  <a:gd name="connsiteY29" fmla="*/ 1079891 h 1306821"/>
                  <a:gd name="connsiteX30" fmla="*/ 1682603 w 1781773"/>
                  <a:gd name="connsiteY30" fmla="*/ 905723 h 1306821"/>
                  <a:gd name="connsiteX31" fmla="*/ 1211553 w 1781773"/>
                  <a:gd name="connsiteY31" fmla="*/ 1171927 h 1306821"/>
                  <a:gd name="connsiteX32" fmla="*/ 1140442 w 1781773"/>
                  <a:gd name="connsiteY32" fmla="*/ 1242666 h 1306821"/>
                  <a:gd name="connsiteX33" fmla="*/ 959423 w 1781773"/>
                  <a:gd name="connsiteY33" fmla="*/ 1276472 h 1306821"/>
                  <a:gd name="connsiteX34" fmla="*/ 811615 w 1781773"/>
                  <a:gd name="connsiteY34" fmla="*/ 1143407 h 1306821"/>
                  <a:gd name="connsiteX35" fmla="*/ 919139 w 1781773"/>
                  <a:gd name="connsiteY35" fmla="*/ 1024714 h 1306821"/>
                  <a:gd name="connsiteX36" fmla="*/ 1054363 w 1781773"/>
                  <a:gd name="connsiteY36" fmla="*/ 1001631 h 1306821"/>
                  <a:gd name="connsiteX37" fmla="*/ 1211553 w 1781773"/>
                  <a:gd name="connsiteY37" fmla="*/ 1171927 h 1306821"/>
                  <a:gd name="connsiteX38" fmla="*/ 1323173 w 1781773"/>
                  <a:gd name="connsiteY38" fmla="*/ 1040351 h 1306821"/>
                  <a:gd name="connsiteX39" fmla="*/ 1294058 w 1781773"/>
                  <a:gd name="connsiteY39" fmla="*/ 1067158 h 1306821"/>
                  <a:gd name="connsiteX40" fmla="*/ 1249678 w 1781773"/>
                  <a:gd name="connsiteY40" fmla="*/ 1072519 h 1306821"/>
                  <a:gd name="connsiteX41" fmla="*/ 1232701 w 1781773"/>
                  <a:gd name="connsiteY41" fmla="*/ 1064328 h 1306821"/>
                  <a:gd name="connsiteX42" fmla="*/ 1027556 w 1781773"/>
                  <a:gd name="connsiteY42" fmla="*/ 976388 h 1306821"/>
                  <a:gd name="connsiteX43" fmla="*/ 901342 w 1781773"/>
                  <a:gd name="connsiteY43" fmla="*/ 999620 h 1306821"/>
                  <a:gd name="connsiteX44" fmla="*/ 786447 w 1781773"/>
                  <a:gd name="connsiteY44" fmla="*/ 1142142 h 1306821"/>
                  <a:gd name="connsiteX45" fmla="*/ 760459 w 1781773"/>
                  <a:gd name="connsiteY45" fmla="*/ 1166267 h 1306821"/>
                  <a:gd name="connsiteX46" fmla="*/ 665147 w 1781773"/>
                  <a:gd name="connsiteY46" fmla="*/ 1157481 h 1306821"/>
                  <a:gd name="connsiteX47" fmla="*/ 570207 w 1781773"/>
                  <a:gd name="connsiteY47" fmla="*/ 1149439 h 1306821"/>
                  <a:gd name="connsiteX48" fmla="*/ 608034 w 1781773"/>
                  <a:gd name="connsiteY48" fmla="*/ 994482 h 1306821"/>
                  <a:gd name="connsiteX49" fmla="*/ 602301 w 1781773"/>
                  <a:gd name="connsiteY49" fmla="*/ 746894 h 1306821"/>
                  <a:gd name="connsiteX50" fmla="*/ 624863 w 1781773"/>
                  <a:gd name="connsiteY50" fmla="*/ 717035 h 1306821"/>
                  <a:gd name="connsiteX51" fmla="*/ 1197033 w 1781773"/>
                  <a:gd name="connsiteY51" fmla="*/ 606086 h 1306821"/>
                  <a:gd name="connsiteX52" fmla="*/ 1463013 w 1781773"/>
                  <a:gd name="connsiteY52" fmla="*/ 447183 h 1306821"/>
                  <a:gd name="connsiteX53" fmla="*/ 1558623 w 1781773"/>
                  <a:gd name="connsiteY53" fmla="*/ 703036 h 1306821"/>
                  <a:gd name="connsiteX54" fmla="*/ 1578877 w 1781773"/>
                  <a:gd name="connsiteY54" fmla="*/ 878246 h 1306821"/>
                  <a:gd name="connsiteX55" fmla="*/ 1560038 w 1781773"/>
                  <a:gd name="connsiteY55" fmla="*/ 903489 h 1306821"/>
                  <a:gd name="connsiteX56" fmla="*/ 1448121 w 1781773"/>
                  <a:gd name="connsiteY56" fmla="*/ 922105 h 1306821"/>
                  <a:gd name="connsiteX57" fmla="*/ 1323173 w 1781773"/>
                  <a:gd name="connsiteY57" fmla="*/ 1040351 h 1306821"/>
                  <a:gd name="connsiteX58" fmla="*/ 1751481 w 1781773"/>
                  <a:gd name="connsiteY58" fmla="*/ 1074157 h 1306821"/>
                  <a:gd name="connsiteX59" fmla="*/ 1651776 w 1781773"/>
                  <a:gd name="connsiteY59" fmla="*/ 1174160 h 1306821"/>
                  <a:gd name="connsiteX60" fmla="*/ 1613502 w 1781773"/>
                  <a:gd name="connsiteY60" fmla="*/ 1179447 h 1306821"/>
                  <a:gd name="connsiteX61" fmla="*/ 1448865 w 1781773"/>
                  <a:gd name="connsiteY61" fmla="*/ 1198212 h 1306821"/>
                  <a:gd name="connsiteX62" fmla="*/ 1347671 w 1781773"/>
                  <a:gd name="connsiteY62" fmla="*/ 1061350 h 1306821"/>
                  <a:gd name="connsiteX63" fmla="*/ 1452961 w 1781773"/>
                  <a:gd name="connsiteY63" fmla="*/ 951294 h 1306821"/>
                  <a:gd name="connsiteX64" fmla="*/ 1564580 w 1781773"/>
                  <a:gd name="connsiteY64" fmla="*/ 930891 h 1306821"/>
                  <a:gd name="connsiteX65" fmla="*/ 1587440 w 1781773"/>
                  <a:gd name="connsiteY65" fmla="*/ 947199 h 1306821"/>
                  <a:gd name="connsiteX66" fmla="*/ 1595706 w 1781773"/>
                  <a:gd name="connsiteY66" fmla="*/ 1009375 h 1306821"/>
                  <a:gd name="connsiteX67" fmla="*/ 1636288 w 1781773"/>
                  <a:gd name="connsiteY67" fmla="*/ 943550 h 1306821"/>
                  <a:gd name="connsiteX68" fmla="*/ 1666892 w 1781773"/>
                  <a:gd name="connsiteY68" fmla="*/ 930370 h 1306821"/>
                  <a:gd name="connsiteX69" fmla="*/ 1751481 w 1781773"/>
                  <a:gd name="connsiteY69" fmla="*/ 1074157 h 1306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1781773" h="1306821">
                    <a:moveTo>
                      <a:pt x="1682603" y="905723"/>
                    </a:moveTo>
                    <a:cubicBezTo>
                      <a:pt x="1659669" y="896787"/>
                      <a:pt x="1663094" y="888001"/>
                      <a:pt x="1669945" y="871619"/>
                    </a:cubicBezTo>
                    <a:cubicBezTo>
                      <a:pt x="1696007" y="809294"/>
                      <a:pt x="1711644" y="744288"/>
                      <a:pt x="1707846" y="676676"/>
                    </a:cubicBezTo>
                    <a:cubicBezTo>
                      <a:pt x="1701591" y="565057"/>
                      <a:pt x="1650436" y="474808"/>
                      <a:pt x="1566963" y="402505"/>
                    </a:cubicBezTo>
                    <a:cubicBezTo>
                      <a:pt x="1539859" y="379049"/>
                      <a:pt x="1508063" y="359764"/>
                      <a:pt x="1534646" y="316724"/>
                    </a:cubicBezTo>
                    <a:cubicBezTo>
                      <a:pt x="1536955" y="313001"/>
                      <a:pt x="1535391" y="306895"/>
                      <a:pt x="1535689" y="301906"/>
                    </a:cubicBezTo>
                    <a:cubicBezTo>
                      <a:pt x="1541348" y="212700"/>
                      <a:pt x="1492054" y="153577"/>
                      <a:pt x="1425633" y="105176"/>
                    </a:cubicBezTo>
                    <a:cubicBezTo>
                      <a:pt x="1273357" y="-5773"/>
                      <a:pt x="1101572" y="-18878"/>
                      <a:pt x="925543" y="19544"/>
                    </a:cubicBezTo>
                    <a:cubicBezTo>
                      <a:pt x="619353" y="86337"/>
                      <a:pt x="359478" y="239358"/>
                      <a:pt x="139739" y="461852"/>
                    </a:cubicBezTo>
                    <a:cubicBezTo>
                      <a:pt x="19482" y="583524"/>
                      <a:pt x="-18568" y="730959"/>
                      <a:pt x="8090" y="896341"/>
                    </a:cubicBezTo>
                    <a:cubicBezTo>
                      <a:pt x="32662" y="1048766"/>
                      <a:pt x="99604" y="1183245"/>
                      <a:pt x="191714" y="1305959"/>
                    </a:cubicBezTo>
                    <a:cubicBezTo>
                      <a:pt x="193874" y="1295236"/>
                      <a:pt x="196182" y="1284514"/>
                      <a:pt x="198118" y="1273717"/>
                    </a:cubicBezTo>
                    <a:cubicBezTo>
                      <a:pt x="210553" y="1203350"/>
                      <a:pt x="263496" y="1141471"/>
                      <a:pt x="319269" y="1132312"/>
                    </a:cubicBezTo>
                    <a:cubicBezTo>
                      <a:pt x="385913" y="1121366"/>
                      <a:pt x="448014" y="1154577"/>
                      <a:pt x="487926" y="1221444"/>
                    </a:cubicBezTo>
                    <a:cubicBezTo>
                      <a:pt x="493809" y="1231273"/>
                      <a:pt x="495224" y="1244155"/>
                      <a:pt x="507733" y="1251825"/>
                    </a:cubicBezTo>
                    <a:cubicBezTo>
                      <a:pt x="519722" y="1234252"/>
                      <a:pt x="533051" y="1217870"/>
                      <a:pt x="542805" y="1199552"/>
                    </a:cubicBezTo>
                    <a:cubicBezTo>
                      <a:pt x="550996" y="1184213"/>
                      <a:pt x="560676" y="1178852"/>
                      <a:pt x="577877" y="1180266"/>
                    </a:cubicBezTo>
                    <a:cubicBezTo>
                      <a:pt x="640500" y="1185553"/>
                      <a:pt x="703198" y="1189649"/>
                      <a:pt x="765895" y="1194042"/>
                    </a:cubicBezTo>
                    <a:cubicBezTo>
                      <a:pt x="784660" y="1195382"/>
                      <a:pt x="796276" y="1201414"/>
                      <a:pt x="805137" y="1221593"/>
                    </a:cubicBezTo>
                    <a:cubicBezTo>
                      <a:pt x="831124" y="1280940"/>
                      <a:pt x="900821" y="1315714"/>
                      <a:pt x="962774" y="1304842"/>
                    </a:cubicBezTo>
                    <a:cubicBezTo>
                      <a:pt x="1017653" y="1295236"/>
                      <a:pt x="1072532" y="1285705"/>
                      <a:pt x="1127411" y="1276174"/>
                    </a:cubicBezTo>
                    <a:cubicBezTo>
                      <a:pt x="1193831" y="1264632"/>
                      <a:pt x="1242902" y="1208934"/>
                      <a:pt x="1247891" y="1142216"/>
                    </a:cubicBezTo>
                    <a:cubicBezTo>
                      <a:pt x="1249008" y="1127175"/>
                      <a:pt x="1234711" y="1108261"/>
                      <a:pt x="1249678" y="1098581"/>
                    </a:cubicBezTo>
                    <a:cubicBezTo>
                      <a:pt x="1261816" y="1090688"/>
                      <a:pt x="1280506" y="1093071"/>
                      <a:pt x="1296292" y="1090911"/>
                    </a:cubicBezTo>
                    <a:cubicBezTo>
                      <a:pt x="1298302" y="1090613"/>
                      <a:pt x="1300313" y="1090688"/>
                      <a:pt x="1302249" y="1090316"/>
                    </a:cubicBezTo>
                    <a:cubicBezTo>
                      <a:pt x="1317588" y="1087486"/>
                      <a:pt x="1323768" y="1091730"/>
                      <a:pt x="1327119" y="1109155"/>
                    </a:cubicBezTo>
                    <a:cubicBezTo>
                      <a:pt x="1343948" y="1197616"/>
                      <a:pt x="1430473" y="1242964"/>
                      <a:pt x="1499872" y="1228816"/>
                    </a:cubicBezTo>
                    <a:cubicBezTo>
                      <a:pt x="1537774" y="1221072"/>
                      <a:pt x="1576345" y="1216753"/>
                      <a:pt x="1614694" y="1210870"/>
                    </a:cubicBezTo>
                    <a:cubicBezTo>
                      <a:pt x="1624374" y="1208637"/>
                      <a:pt x="1634054" y="1205733"/>
                      <a:pt x="1643883" y="1204392"/>
                    </a:cubicBezTo>
                    <a:cubicBezTo>
                      <a:pt x="1719313" y="1194191"/>
                      <a:pt x="1774639" y="1146163"/>
                      <a:pt x="1780820" y="1079891"/>
                    </a:cubicBezTo>
                    <a:cubicBezTo>
                      <a:pt x="1787447" y="1008332"/>
                      <a:pt x="1760044" y="935955"/>
                      <a:pt x="1682603" y="905723"/>
                    </a:cubicBezTo>
                    <a:close/>
                    <a:moveTo>
                      <a:pt x="1211553" y="1171927"/>
                    </a:moveTo>
                    <a:cubicBezTo>
                      <a:pt x="1199863" y="1207669"/>
                      <a:pt x="1176035" y="1234475"/>
                      <a:pt x="1140442" y="1242666"/>
                    </a:cubicBezTo>
                    <a:cubicBezTo>
                      <a:pt x="1074766" y="1257856"/>
                      <a:pt x="1007749" y="1267685"/>
                      <a:pt x="959423" y="1276472"/>
                    </a:cubicBezTo>
                    <a:cubicBezTo>
                      <a:pt x="868653" y="1276174"/>
                      <a:pt x="817274" y="1223157"/>
                      <a:pt x="811615" y="1143407"/>
                    </a:cubicBezTo>
                    <a:cubicBezTo>
                      <a:pt x="807445" y="1084582"/>
                      <a:pt x="852346" y="1035437"/>
                      <a:pt x="919139" y="1024714"/>
                    </a:cubicBezTo>
                    <a:cubicBezTo>
                      <a:pt x="964263" y="1017491"/>
                      <a:pt x="1009313" y="1009673"/>
                      <a:pt x="1054363" y="1001631"/>
                    </a:cubicBezTo>
                    <a:cubicBezTo>
                      <a:pt x="1159727" y="982717"/>
                      <a:pt x="1243647" y="1073487"/>
                      <a:pt x="1211553" y="1171927"/>
                    </a:cubicBezTo>
                    <a:close/>
                    <a:moveTo>
                      <a:pt x="1323173" y="1040351"/>
                    </a:moveTo>
                    <a:cubicBezTo>
                      <a:pt x="1319375" y="1057776"/>
                      <a:pt x="1315205" y="1068647"/>
                      <a:pt x="1294058" y="1067158"/>
                    </a:cubicBezTo>
                    <a:cubicBezTo>
                      <a:pt x="1279463" y="1066190"/>
                      <a:pt x="1264422" y="1070360"/>
                      <a:pt x="1249678" y="1072519"/>
                    </a:cubicBezTo>
                    <a:cubicBezTo>
                      <a:pt x="1242008" y="1073636"/>
                      <a:pt x="1236349" y="1071998"/>
                      <a:pt x="1232701" y="1064328"/>
                    </a:cubicBezTo>
                    <a:cubicBezTo>
                      <a:pt x="1190183" y="974750"/>
                      <a:pt x="1116614" y="958070"/>
                      <a:pt x="1027556" y="976388"/>
                    </a:cubicBezTo>
                    <a:cubicBezTo>
                      <a:pt x="985634" y="985026"/>
                      <a:pt x="943265" y="991131"/>
                      <a:pt x="901342" y="999620"/>
                    </a:cubicBezTo>
                    <a:cubicBezTo>
                      <a:pt x="830603" y="1013917"/>
                      <a:pt x="785330" y="1069392"/>
                      <a:pt x="786447" y="1142142"/>
                    </a:cubicBezTo>
                    <a:cubicBezTo>
                      <a:pt x="786745" y="1163289"/>
                      <a:pt x="782649" y="1169767"/>
                      <a:pt x="760459" y="1166267"/>
                    </a:cubicBezTo>
                    <a:cubicBezTo>
                      <a:pt x="729036" y="1161278"/>
                      <a:pt x="696943" y="1160162"/>
                      <a:pt x="665147" y="1157481"/>
                    </a:cubicBezTo>
                    <a:cubicBezTo>
                      <a:pt x="634469" y="1154875"/>
                      <a:pt x="603269" y="1157630"/>
                      <a:pt x="570207" y="1149439"/>
                    </a:cubicBezTo>
                    <a:cubicBezTo>
                      <a:pt x="587706" y="1098581"/>
                      <a:pt x="602673" y="1047723"/>
                      <a:pt x="608034" y="994482"/>
                    </a:cubicBezTo>
                    <a:cubicBezTo>
                      <a:pt x="616449" y="911680"/>
                      <a:pt x="616076" y="828952"/>
                      <a:pt x="602301" y="746894"/>
                    </a:cubicBezTo>
                    <a:cubicBezTo>
                      <a:pt x="598652" y="725226"/>
                      <a:pt x="600663" y="718896"/>
                      <a:pt x="624863" y="717035"/>
                    </a:cubicBezTo>
                    <a:cubicBezTo>
                      <a:pt x="819806" y="702142"/>
                      <a:pt x="1012589" y="675559"/>
                      <a:pt x="1197033" y="606086"/>
                    </a:cubicBezTo>
                    <a:cubicBezTo>
                      <a:pt x="1294579" y="569376"/>
                      <a:pt x="1386094" y="522613"/>
                      <a:pt x="1463013" y="447183"/>
                    </a:cubicBezTo>
                    <a:cubicBezTo>
                      <a:pt x="1514169" y="526485"/>
                      <a:pt x="1544997" y="611819"/>
                      <a:pt x="1558623" y="703036"/>
                    </a:cubicBezTo>
                    <a:cubicBezTo>
                      <a:pt x="1567261" y="761117"/>
                      <a:pt x="1570984" y="819942"/>
                      <a:pt x="1578877" y="878246"/>
                    </a:cubicBezTo>
                    <a:cubicBezTo>
                      <a:pt x="1581260" y="895968"/>
                      <a:pt x="1575452" y="901106"/>
                      <a:pt x="1560038" y="903489"/>
                    </a:cubicBezTo>
                    <a:cubicBezTo>
                      <a:pt x="1522658" y="909223"/>
                      <a:pt x="1485427" y="915999"/>
                      <a:pt x="1448121" y="922105"/>
                    </a:cubicBezTo>
                    <a:cubicBezTo>
                      <a:pt x="1378945" y="933498"/>
                      <a:pt x="1338438" y="970952"/>
                      <a:pt x="1323173" y="1040351"/>
                    </a:cubicBezTo>
                    <a:close/>
                    <a:moveTo>
                      <a:pt x="1751481" y="1074157"/>
                    </a:moveTo>
                    <a:cubicBezTo>
                      <a:pt x="1747535" y="1124494"/>
                      <a:pt x="1707772" y="1164555"/>
                      <a:pt x="1651776" y="1174160"/>
                    </a:cubicBezTo>
                    <a:cubicBezTo>
                      <a:pt x="1639117" y="1176320"/>
                      <a:pt x="1626235" y="1177735"/>
                      <a:pt x="1613502" y="1179447"/>
                    </a:cubicBezTo>
                    <a:cubicBezTo>
                      <a:pt x="1558772" y="1187489"/>
                      <a:pt x="1505382" y="1210200"/>
                      <a:pt x="1448865" y="1198212"/>
                    </a:cubicBezTo>
                    <a:cubicBezTo>
                      <a:pt x="1385200" y="1184734"/>
                      <a:pt x="1346554" y="1131047"/>
                      <a:pt x="1347671" y="1061350"/>
                    </a:cubicBezTo>
                    <a:cubicBezTo>
                      <a:pt x="1348564" y="1003045"/>
                      <a:pt x="1386838" y="963134"/>
                      <a:pt x="1452961" y="951294"/>
                    </a:cubicBezTo>
                    <a:cubicBezTo>
                      <a:pt x="1490192" y="944667"/>
                      <a:pt x="1527796" y="939529"/>
                      <a:pt x="1564580" y="930891"/>
                    </a:cubicBezTo>
                    <a:cubicBezTo>
                      <a:pt x="1582004" y="926796"/>
                      <a:pt x="1585057" y="933423"/>
                      <a:pt x="1587440" y="947199"/>
                    </a:cubicBezTo>
                    <a:cubicBezTo>
                      <a:pt x="1591014" y="967825"/>
                      <a:pt x="1587887" y="989344"/>
                      <a:pt x="1595706" y="1009375"/>
                    </a:cubicBezTo>
                    <a:cubicBezTo>
                      <a:pt x="1609407" y="987483"/>
                      <a:pt x="1624225" y="966261"/>
                      <a:pt x="1636288" y="943550"/>
                    </a:cubicBezTo>
                    <a:cubicBezTo>
                      <a:pt x="1643808" y="929402"/>
                      <a:pt x="1651478" y="925158"/>
                      <a:pt x="1666892" y="930370"/>
                    </a:cubicBezTo>
                    <a:cubicBezTo>
                      <a:pt x="1720952" y="948613"/>
                      <a:pt x="1756619" y="1008407"/>
                      <a:pt x="1751481" y="1074157"/>
                    </a:cubicBezTo>
                    <a:close/>
                  </a:path>
                </a:pathLst>
              </a:custGeom>
              <a:solidFill>
                <a:srgbClr val="2C347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자유형: 도형 74">
                <a:extLst>
                  <a:ext uri="{FF2B5EF4-FFF2-40B4-BE49-F238E27FC236}">
                    <a16:creationId xmlns:a16="http://schemas.microsoft.com/office/drawing/2014/main" id="{5BBC5D96-262B-4998-B569-AD32EA685976}"/>
                  </a:ext>
                </a:extLst>
              </p:cNvPr>
              <p:cNvSpPr/>
              <p:nvPr/>
            </p:nvSpPr>
            <p:spPr>
              <a:xfrm flipH="1">
                <a:off x="7814161" y="3727172"/>
                <a:ext cx="705241" cy="318951"/>
              </a:xfrm>
              <a:custGeom>
                <a:avLst/>
                <a:gdLst>
                  <a:gd name="connsiteX0" fmla="*/ 459608 w 705241"/>
                  <a:gd name="connsiteY0" fmla="*/ 0 h 318951"/>
                  <a:gd name="connsiteX1" fmla="*/ 457693 w 705241"/>
                  <a:gd name="connsiteY1" fmla="*/ 1282 h 318951"/>
                  <a:gd name="connsiteX2" fmla="*/ 296454 w 705241"/>
                  <a:gd name="connsiteY2" fmla="*/ 16934 h 318951"/>
                  <a:gd name="connsiteX3" fmla="*/ 234588 w 705241"/>
                  <a:gd name="connsiteY3" fmla="*/ 16 h 318951"/>
                  <a:gd name="connsiteX4" fmla="*/ 220297 w 705241"/>
                  <a:gd name="connsiteY4" fmla="*/ 4226 h 318951"/>
                  <a:gd name="connsiteX5" fmla="*/ 98861 w 705241"/>
                  <a:gd name="connsiteY5" fmla="*/ 42732 h 318951"/>
                  <a:gd name="connsiteX6" fmla="*/ 26518 w 705241"/>
                  <a:gd name="connsiteY6" fmla="*/ 96937 h 318951"/>
                  <a:gd name="connsiteX7" fmla="*/ 3633 w 705241"/>
                  <a:gd name="connsiteY7" fmla="*/ 160797 h 318951"/>
                  <a:gd name="connsiteX8" fmla="*/ 3763 w 705241"/>
                  <a:gd name="connsiteY8" fmla="*/ 173419 h 318951"/>
                  <a:gd name="connsiteX9" fmla="*/ 13384 w 705241"/>
                  <a:gd name="connsiteY9" fmla="*/ 174823 h 318951"/>
                  <a:gd name="connsiteX10" fmla="*/ 0 w 705241"/>
                  <a:gd name="connsiteY10" fmla="*/ 175024 h 318951"/>
                  <a:gd name="connsiteX11" fmla="*/ 354865 w 705241"/>
                  <a:gd name="connsiteY11" fmla="*/ 318896 h 318951"/>
                  <a:gd name="connsiteX12" fmla="*/ 705241 w 705241"/>
                  <a:gd name="connsiteY12" fmla="*/ 164413 h 318951"/>
                  <a:gd name="connsiteX13" fmla="*/ 691444 w 705241"/>
                  <a:gd name="connsiteY13" fmla="*/ 164621 h 318951"/>
                  <a:gd name="connsiteX14" fmla="*/ 688933 w 705241"/>
                  <a:gd name="connsiteY14" fmla="*/ 149909 h 318951"/>
                  <a:gd name="connsiteX15" fmla="*/ 609389 w 705241"/>
                  <a:gd name="connsiteY15" fmla="*/ 47875 h 318951"/>
                  <a:gd name="connsiteX16" fmla="*/ 570393 w 705241"/>
                  <a:gd name="connsiteY16" fmla="*/ 35610 h 318951"/>
                  <a:gd name="connsiteX17" fmla="*/ 459608 w 705241"/>
                  <a:gd name="connsiteY17" fmla="*/ 0 h 31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05241" h="318951">
                    <a:moveTo>
                      <a:pt x="459608" y="0"/>
                    </a:moveTo>
                    <a:cubicBezTo>
                      <a:pt x="458975" y="443"/>
                      <a:pt x="458390" y="1029"/>
                      <a:pt x="457693" y="1282"/>
                    </a:cubicBezTo>
                    <a:cubicBezTo>
                      <a:pt x="405308" y="20496"/>
                      <a:pt x="351419" y="25148"/>
                      <a:pt x="296454" y="16934"/>
                    </a:cubicBezTo>
                    <a:cubicBezTo>
                      <a:pt x="275262" y="13769"/>
                      <a:pt x="254340" y="8800"/>
                      <a:pt x="234588" y="16"/>
                    </a:cubicBezTo>
                    <a:cubicBezTo>
                      <a:pt x="229824" y="1425"/>
                      <a:pt x="225045" y="2770"/>
                      <a:pt x="220297" y="4226"/>
                    </a:cubicBezTo>
                    <a:cubicBezTo>
                      <a:pt x="179718" y="16776"/>
                      <a:pt x="139740" y="31115"/>
                      <a:pt x="98861" y="42732"/>
                    </a:cubicBezTo>
                    <a:cubicBezTo>
                      <a:pt x="67967" y="51515"/>
                      <a:pt x="44133" y="70396"/>
                      <a:pt x="26518" y="96937"/>
                    </a:cubicBezTo>
                    <a:cubicBezTo>
                      <a:pt x="13699" y="116246"/>
                      <a:pt x="6545" y="137801"/>
                      <a:pt x="3633" y="160797"/>
                    </a:cubicBezTo>
                    <a:cubicBezTo>
                      <a:pt x="2715" y="168014"/>
                      <a:pt x="2224" y="171618"/>
                      <a:pt x="3763" y="173419"/>
                    </a:cubicBezTo>
                    <a:lnTo>
                      <a:pt x="13384" y="174823"/>
                    </a:lnTo>
                    <a:lnTo>
                      <a:pt x="0" y="175024"/>
                    </a:lnTo>
                    <a:cubicBezTo>
                      <a:pt x="93968" y="268992"/>
                      <a:pt x="221989" y="320895"/>
                      <a:pt x="354865" y="318896"/>
                    </a:cubicBezTo>
                    <a:cubicBezTo>
                      <a:pt x="487741" y="316897"/>
                      <a:pt x="614142" y="261166"/>
                      <a:pt x="705241" y="164413"/>
                    </a:cubicBezTo>
                    <a:lnTo>
                      <a:pt x="691444" y="164621"/>
                    </a:lnTo>
                    <a:lnTo>
                      <a:pt x="688933" y="149909"/>
                    </a:lnTo>
                    <a:cubicBezTo>
                      <a:pt x="679453" y="102666"/>
                      <a:pt x="653735" y="68007"/>
                      <a:pt x="609389" y="47875"/>
                    </a:cubicBezTo>
                    <a:cubicBezTo>
                      <a:pt x="596886" y="42210"/>
                      <a:pt x="583355" y="39788"/>
                      <a:pt x="570393" y="35610"/>
                    </a:cubicBezTo>
                    <a:cubicBezTo>
                      <a:pt x="533470" y="23692"/>
                      <a:pt x="496531" y="11870"/>
                      <a:pt x="459608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636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BB8301A1-76D5-4CC1-8AA1-A7A8FB1668E2}"/>
              </a:ext>
            </a:extLst>
          </p:cNvPr>
          <p:cNvGrpSpPr/>
          <p:nvPr/>
        </p:nvGrpSpPr>
        <p:grpSpPr>
          <a:xfrm>
            <a:off x="3751931" y="4641828"/>
            <a:ext cx="982246" cy="982246"/>
            <a:chOff x="3751931" y="4624410"/>
            <a:chExt cx="982246" cy="982246"/>
          </a:xfrm>
        </p:grpSpPr>
        <p:sp>
          <p:nvSpPr>
            <p:cNvPr id="77" name="타원 76">
              <a:extLst>
                <a:ext uri="{FF2B5EF4-FFF2-40B4-BE49-F238E27FC236}">
                  <a16:creationId xmlns:a16="http://schemas.microsoft.com/office/drawing/2014/main" id="{5FE0219F-423E-4570-B123-75F5FCF37F96}"/>
                </a:ext>
              </a:extLst>
            </p:cNvPr>
            <p:cNvSpPr/>
            <p:nvPr/>
          </p:nvSpPr>
          <p:spPr>
            <a:xfrm>
              <a:off x="3751931" y="4624410"/>
              <a:ext cx="982246" cy="98224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8" name="그룹 77">
              <a:extLst>
                <a:ext uri="{FF2B5EF4-FFF2-40B4-BE49-F238E27FC236}">
                  <a16:creationId xmlns:a16="http://schemas.microsoft.com/office/drawing/2014/main" id="{491373B1-17C3-4EEB-932B-F2940AFE90A2}"/>
                </a:ext>
              </a:extLst>
            </p:cNvPr>
            <p:cNvGrpSpPr/>
            <p:nvPr/>
          </p:nvGrpSpPr>
          <p:grpSpPr>
            <a:xfrm>
              <a:off x="3897912" y="4665945"/>
              <a:ext cx="692890" cy="940710"/>
              <a:chOff x="3897912" y="4665945"/>
              <a:chExt cx="692890" cy="940710"/>
            </a:xfrm>
          </p:grpSpPr>
          <p:sp>
            <p:nvSpPr>
              <p:cNvPr id="79" name="Freeform: Shape 44">
                <a:extLst>
                  <a:ext uri="{FF2B5EF4-FFF2-40B4-BE49-F238E27FC236}">
                    <a16:creationId xmlns:a16="http://schemas.microsoft.com/office/drawing/2014/main" id="{F8A8A682-1182-47B8-AAC7-C7C02A2D1539}"/>
                  </a:ext>
                </a:extLst>
              </p:cNvPr>
              <p:cNvSpPr/>
              <p:nvPr/>
            </p:nvSpPr>
            <p:spPr>
              <a:xfrm>
                <a:off x="3910636" y="4832881"/>
                <a:ext cx="678084" cy="631899"/>
              </a:xfrm>
              <a:custGeom>
                <a:avLst/>
                <a:gdLst>
                  <a:gd name="connsiteX0" fmla="*/ 1606188 w 1891355"/>
                  <a:gd name="connsiteY0" fmla="*/ 1318422 h 1762532"/>
                  <a:gd name="connsiteX1" fmla="*/ 1514841 w 1891355"/>
                  <a:gd name="connsiteY1" fmla="*/ 1295585 h 1762532"/>
                  <a:gd name="connsiteX2" fmla="*/ 1140669 w 1891355"/>
                  <a:gd name="connsiteY2" fmla="*/ 1112891 h 1762532"/>
                  <a:gd name="connsiteX3" fmla="*/ 1135984 w 1891355"/>
                  <a:gd name="connsiteY3" fmla="*/ 942493 h 1762532"/>
                  <a:gd name="connsiteX4" fmla="*/ 1302283 w 1891355"/>
                  <a:gd name="connsiteY4" fmla="*/ 845876 h 1762532"/>
                  <a:gd name="connsiteX5" fmla="*/ 1391874 w 1891355"/>
                  <a:gd name="connsiteY5" fmla="*/ 748673 h 1762532"/>
                  <a:gd name="connsiteX6" fmla="*/ 1408269 w 1891355"/>
                  <a:gd name="connsiteY6" fmla="*/ 715882 h 1762532"/>
                  <a:gd name="connsiteX7" fmla="*/ 1444574 w 1891355"/>
                  <a:gd name="connsiteY7" fmla="*/ 596428 h 1762532"/>
                  <a:gd name="connsiteX8" fmla="*/ 1474437 w 1891355"/>
                  <a:gd name="connsiteY8" fmla="*/ 563051 h 1762532"/>
                  <a:gd name="connsiteX9" fmla="*/ 1534165 w 1891355"/>
                  <a:gd name="connsiteY9" fmla="*/ 515621 h 1762532"/>
                  <a:gd name="connsiteX10" fmla="*/ 1567541 w 1891355"/>
                  <a:gd name="connsiteY10" fmla="*/ 467019 h 1762532"/>
                  <a:gd name="connsiteX11" fmla="*/ 1588621 w 1891355"/>
                  <a:gd name="connsiteY11" fmla="*/ 424859 h 1762532"/>
                  <a:gd name="connsiteX12" fmla="*/ 1605017 w 1891355"/>
                  <a:gd name="connsiteY12" fmla="*/ 355177 h 1762532"/>
                  <a:gd name="connsiteX13" fmla="*/ 1605017 w 1891355"/>
                  <a:gd name="connsiteY13" fmla="*/ 332926 h 1762532"/>
                  <a:gd name="connsiteX14" fmla="*/ 1572811 w 1891355"/>
                  <a:gd name="connsiteY14" fmla="*/ 326485 h 1762532"/>
                  <a:gd name="connsiteX15" fmla="*/ 1497860 w 1891355"/>
                  <a:gd name="connsiteY15" fmla="*/ 385626 h 1762532"/>
                  <a:gd name="connsiteX16" fmla="*/ 1439890 w 1891355"/>
                  <a:gd name="connsiteY16" fmla="*/ 409049 h 1762532"/>
                  <a:gd name="connsiteX17" fmla="*/ 1412368 w 1891355"/>
                  <a:gd name="connsiteY17" fmla="*/ 387383 h 1762532"/>
                  <a:gd name="connsiteX18" fmla="*/ 1387189 w 1891355"/>
                  <a:gd name="connsiteY18" fmla="*/ 270271 h 1762532"/>
                  <a:gd name="connsiteX19" fmla="*/ 1241970 w 1891355"/>
                  <a:gd name="connsiteY19" fmla="*/ 125638 h 1762532"/>
                  <a:gd name="connsiteX20" fmla="*/ 1078600 w 1891355"/>
                  <a:gd name="connsiteY20" fmla="*/ 104558 h 1762532"/>
                  <a:gd name="connsiteX21" fmla="*/ 929868 w 1891355"/>
                  <a:gd name="connsiteY21" fmla="*/ 94604 h 1762532"/>
                  <a:gd name="connsiteX22" fmla="*/ 692716 w 1891355"/>
                  <a:gd name="connsiteY22" fmla="*/ 6770 h 1762532"/>
                  <a:gd name="connsiteX23" fmla="*/ 640016 w 1891355"/>
                  <a:gd name="connsiteY23" fmla="*/ 11454 h 1762532"/>
                  <a:gd name="connsiteX24" fmla="*/ 512950 w 1891355"/>
                  <a:gd name="connsiteY24" fmla="*/ 155502 h 1762532"/>
                  <a:gd name="connsiteX25" fmla="*/ 391153 w 1891355"/>
                  <a:gd name="connsiteY25" fmla="*/ 270271 h 1762532"/>
                  <a:gd name="connsiteX26" fmla="*/ 327328 w 1891355"/>
                  <a:gd name="connsiteY26" fmla="*/ 270271 h 1762532"/>
                  <a:gd name="connsiteX27" fmla="*/ 302734 w 1891355"/>
                  <a:gd name="connsiteY27" fmla="*/ 277298 h 1762532"/>
                  <a:gd name="connsiteX28" fmla="*/ 291023 w 1891355"/>
                  <a:gd name="connsiteY28" fmla="*/ 307161 h 1762532"/>
                  <a:gd name="connsiteX29" fmla="*/ 303319 w 1891355"/>
                  <a:gd name="connsiteY29" fmla="*/ 424273 h 1762532"/>
                  <a:gd name="connsiteX30" fmla="*/ 426873 w 1891355"/>
                  <a:gd name="connsiteY30" fmla="*/ 566564 h 1762532"/>
                  <a:gd name="connsiteX31" fmla="*/ 443268 w 1891355"/>
                  <a:gd name="connsiteY31" fmla="*/ 589987 h 1762532"/>
                  <a:gd name="connsiteX32" fmla="*/ 465519 w 1891355"/>
                  <a:gd name="connsiteY32" fmla="*/ 669622 h 1762532"/>
                  <a:gd name="connsiteX33" fmla="*/ 520562 w 1891355"/>
                  <a:gd name="connsiteY33" fmla="*/ 780293 h 1762532"/>
                  <a:gd name="connsiteX34" fmla="*/ 720238 w 1891355"/>
                  <a:gd name="connsiteY34" fmla="*/ 925512 h 1762532"/>
                  <a:gd name="connsiteX35" fmla="*/ 751272 w 1891355"/>
                  <a:gd name="connsiteY35" fmla="*/ 972357 h 1762532"/>
                  <a:gd name="connsiteX36" fmla="*/ 743074 w 1891355"/>
                  <a:gd name="connsiteY36" fmla="*/ 1156222 h 1762532"/>
                  <a:gd name="connsiteX37" fmla="*/ 679248 w 1891355"/>
                  <a:gd name="connsiteY37" fmla="*/ 1222390 h 1762532"/>
                  <a:gd name="connsiteX38" fmla="*/ 415161 w 1891355"/>
                  <a:gd name="connsiteY38" fmla="*/ 1305539 h 1762532"/>
                  <a:gd name="connsiteX39" fmla="*/ 348408 w 1891355"/>
                  <a:gd name="connsiteY39" fmla="*/ 1324863 h 1762532"/>
                  <a:gd name="connsiteX40" fmla="*/ 330841 w 1891355"/>
                  <a:gd name="connsiteY40" fmla="*/ 1328376 h 1762532"/>
                  <a:gd name="connsiteX41" fmla="*/ 0 w 1891355"/>
                  <a:gd name="connsiteY41" fmla="*/ 1692008 h 1762532"/>
                  <a:gd name="connsiteX42" fmla="*/ 0 w 1891355"/>
                  <a:gd name="connsiteY42" fmla="*/ 1767546 h 1762532"/>
                  <a:gd name="connsiteX43" fmla="*/ 1891355 w 1891355"/>
                  <a:gd name="connsiteY43" fmla="*/ 1767546 h 1762532"/>
                  <a:gd name="connsiteX44" fmla="*/ 1891355 w 1891355"/>
                  <a:gd name="connsiteY44" fmla="*/ 1634038 h 1762532"/>
                  <a:gd name="connsiteX45" fmla="*/ 1606188 w 1891355"/>
                  <a:gd name="connsiteY45" fmla="*/ 1318422 h 1762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1891355" h="1762532">
                    <a:moveTo>
                      <a:pt x="1606188" y="1318422"/>
                    </a:moveTo>
                    <a:cubicBezTo>
                      <a:pt x="1606188" y="1318422"/>
                      <a:pt x="1540606" y="1303783"/>
                      <a:pt x="1514841" y="1295585"/>
                    </a:cubicBezTo>
                    <a:cubicBezTo>
                      <a:pt x="1489662" y="1287973"/>
                      <a:pt x="1144182" y="1258109"/>
                      <a:pt x="1140669" y="1112891"/>
                    </a:cubicBezTo>
                    <a:cubicBezTo>
                      <a:pt x="1140669" y="1095909"/>
                      <a:pt x="1135984" y="962987"/>
                      <a:pt x="1135984" y="942493"/>
                    </a:cubicBezTo>
                    <a:cubicBezTo>
                      <a:pt x="1196297" y="918485"/>
                      <a:pt x="1247826" y="879253"/>
                      <a:pt x="1302283" y="845876"/>
                    </a:cubicBezTo>
                    <a:cubicBezTo>
                      <a:pt x="1316922" y="834164"/>
                      <a:pt x="1378991" y="771510"/>
                      <a:pt x="1391874" y="748673"/>
                    </a:cubicBezTo>
                    <a:cubicBezTo>
                      <a:pt x="1397144" y="737547"/>
                      <a:pt x="1402414" y="727007"/>
                      <a:pt x="1408269" y="715882"/>
                    </a:cubicBezTo>
                    <a:cubicBezTo>
                      <a:pt x="1424665" y="677235"/>
                      <a:pt x="1435791" y="636831"/>
                      <a:pt x="1444574" y="596428"/>
                    </a:cubicBezTo>
                    <a:cubicBezTo>
                      <a:pt x="1448673" y="579446"/>
                      <a:pt x="1456871" y="567150"/>
                      <a:pt x="1474437" y="563051"/>
                    </a:cubicBezTo>
                    <a:cubicBezTo>
                      <a:pt x="1496689" y="550168"/>
                      <a:pt x="1516598" y="534359"/>
                      <a:pt x="1534165" y="515621"/>
                    </a:cubicBezTo>
                    <a:cubicBezTo>
                      <a:pt x="1547047" y="500396"/>
                      <a:pt x="1558758" y="485171"/>
                      <a:pt x="1567541" y="467019"/>
                    </a:cubicBezTo>
                    <a:cubicBezTo>
                      <a:pt x="1574568" y="452966"/>
                      <a:pt x="1581595" y="438912"/>
                      <a:pt x="1588621" y="424859"/>
                    </a:cubicBezTo>
                    <a:cubicBezTo>
                      <a:pt x="1600918" y="403193"/>
                      <a:pt x="1599747" y="378600"/>
                      <a:pt x="1605017" y="355177"/>
                    </a:cubicBezTo>
                    <a:cubicBezTo>
                      <a:pt x="1606774" y="347565"/>
                      <a:pt x="1606774" y="340538"/>
                      <a:pt x="1605017" y="332926"/>
                    </a:cubicBezTo>
                    <a:cubicBezTo>
                      <a:pt x="1595648" y="307747"/>
                      <a:pt x="1592135" y="307161"/>
                      <a:pt x="1572811" y="326485"/>
                    </a:cubicBezTo>
                    <a:cubicBezTo>
                      <a:pt x="1549975" y="348736"/>
                      <a:pt x="1524796" y="368645"/>
                      <a:pt x="1497860" y="385626"/>
                    </a:cubicBezTo>
                    <a:cubicBezTo>
                      <a:pt x="1479708" y="396752"/>
                      <a:pt x="1461555" y="406121"/>
                      <a:pt x="1439890" y="409049"/>
                    </a:cubicBezTo>
                    <a:cubicBezTo>
                      <a:pt x="1423494" y="410805"/>
                      <a:pt x="1414125" y="406121"/>
                      <a:pt x="1412368" y="387383"/>
                    </a:cubicBezTo>
                    <a:cubicBezTo>
                      <a:pt x="1408855" y="347565"/>
                      <a:pt x="1400657" y="308333"/>
                      <a:pt x="1387189" y="270271"/>
                    </a:cubicBezTo>
                    <a:cubicBezTo>
                      <a:pt x="1362010" y="198833"/>
                      <a:pt x="1312238" y="151988"/>
                      <a:pt x="1241970" y="125638"/>
                    </a:cubicBezTo>
                    <a:cubicBezTo>
                      <a:pt x="1189270" y="105729"/>
                      <a:pt x="1134228" y="103973"/>
                      <a:pt x="1078600" y="104558"/>
                    </a:cubicBezTo>
                    <a:cubicBezTo>
                      <a:pt x="1028827" y="105143"/>
                      <a:pt x="979055" y="106900"/>
                      <a:pt x="929868" y="94604"/>
                    </a:cubicBezTo>
                    <a:cubicBezTo>
                      <a:pt x="847304" y="74109"/>
                      <a:pt x="767668" y="46588"/>
                      <a:pt x="692716" y="6770"/>
                    </a:cubicBezTo>
                    <a:cubicBezTo>
                      <a:pt x="673393" y="-3185"/>
                      <a:pt x="657583" y="-2599"/>
                      <a:pt x="640016" y="11454"/>
                    </a:cubicBezTo>
                    <a:cubicBezTo>
                      <a:pt x="588487" y="51858"/>
                      <a:pt x="544570" y="98117"/>
                      <a:pt x="512950" y="155502"/>
                    </a:cubicBezTo>
                    <a:cubicBezTo>
                      <a:pt x="484843" y="207031"/>
                      <a:pt x="444439" y="245678"/>
                      <a:pt x="391153" y="270271"/>
                    </a:cubicBezTo>
                    <a:cubicBezTo>
                      <a:pt x="370073" y="280226"/>
                      <a:pt x="348993" y="284910"/>
                      <a:pt x="327328" y="270271"/>
                    </a:cubicBezTo>
                    <a:cubicBezTo>
                      <a:pt x="316202" y="262659"/>
                      <a:pt x="308590" y="267343"/>
                      <a:pt x="302734" y="277298"/>
                    </a:cubicBezTo>
                    <a:cubicBezTo>
                      <a:pt x="297464" y="286667"/>
                      <a:pt x="293951" y="296621"/>
                      <a:pt x="291023" y="307161"/>
                    </a:cubicBezTo>
                    <a:cubicBezTo>
                      <a:pt x="279312" y="347565"/>
                      <a:pt x="286924" y="386798"/>
                      <a:pt x="303319" y="424273"/>
                    </a:cubicBezTo>
                    <a:cubicBezTo>
                      <a:pt x="329670" y="484000"/>
                      <a:pt x="362461" y="539043"/>
                      <a:pt x="426873" y="566564"/>
                    </a:cubicBezTo>
                    <a:cubicBezTo>
                      <a:pt x="437413" y="571249"/>
                      <a:pt x="440926" y="580032"/>
                      <a:pt x="443268" y="589987"/>
                    </a:cubicBezTo>
                    <a:cubicBezTo>
                      <a:pt x="450295" y="616922"/>
                      <a:pt x="457907" y="643272"/>
                      <a:pt x="465519" y="669622"/>
                    </a:cubicBezTo>
                    <a:cubicBezTo>
                      <a:pt x="477231" y="710026"/>
                      <a:pt x="494797" y="747502"/>
                      <a:pt x="520562" y="780293"/>
                    </a:cubicBezTo>
                    <a:cubicBezTo>
                      <a:pt x="573262" y="847047"/>
                      <a:pt x="644700" y="889793"/>
                      <a:pt x="720238" y="925512"/>
                    </a:cubicBezTo>
                    <a:cubicBezTo>
                      <a:pt x="742489" y="936052"/>
                      <a:pt x="750101" y="947763"/>
                      <a:pt x="751272" y="972357"/>
                    </a:cubicBezTo>
                    <a:cubicBezTo>
                      <a:pt x="752443" y="1008661"/>
                      <a:pt x="747173" y="1131043"/>
                      <a:pt x="743074" y="1156222"/>
                    </a:cubicBezTo>
                    <a:cubicBezTo>
                      <a:pt x="737804" y="1193112"/>
                      <a:pt x="713797" y="1211850"/>
                      <a:pt x="679248" y="1222390"/>
                    </a:cubicBezTo>
                    <a:cubicBezTo>
                      <a:pt x="590829" y="1248740"/>
                      <a:pt x="502995" y="1277433"/>
                      <a:pt x="415161" y="1305539"/>
                    </a:cubicBezTo>
                    <a:cubicBezTo>
                      <a:pt x="410477" y="1311395"/>
                      <a:pt x="363047" y="1318422"/>
                      <a:pt x="348408" y="1324863"/>
                    </a:cubicBezTo>
                    <a:cubicBezTo>
                      <a:pt x="342552" y="1327205"/>
                      <a:pt x="336696" y="1327205"/>
                      <a:pt x="330841" y="1328376"/>
                    </a:cubicBezTo>
                    <a:cubicBezTo>
                      <a:pt x="133507" y="1364681"/>
                      <a:pt x="0" y="1497017"/>
                      <a:pt x="0" y="1692008"/>
                    </a:cubicBezTo>
                    <a:lnTo>
                      <a:pt x="0" y="1767546"/>
                    </a:lnTo>
                    <a:lnTo>
                      <a:pt x="1891355" y="1767546"/>
                    </a:lnTo>
                    <a:lnTo>
                      <a:pt x="1891355" y="1634038"/>
                    </a:lnTo>
                    <a:cubicBezTo>
                      <a:pt x="1891355" y="1468325"/>
                      <a:pt x="1777757" y="1370537"/>
                      <a:pt x="1606188" y="1318422"/>
                    </a:cubicBezTo>
                    <a:close/>
                  </a:path>
                </a:pathLst>
              </a:custGeom>
              <a:solidFill>
                <a:srgbClr val="F1BB9D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자유형: 도형 79">
                <a:extLst>
                  <a:ext uri="{FF2B5EF4-FFF2-40B4-BE49-F238E27FC236}">
                    <a16:creationId xmlns:a16="http://schemas.microsoft.com/office/drawing/2014/main" id="{A7788552-1D97-4B2F-A3E3-8A35641F5C2C}"/>
                  </a:ext>
                </a:extLst>
              </p:cNvPr>
              <p:cNvSpPr/>
              <p:nvPr/>
            </p:nvSpPr>
            <p:spPr>
              <a:xfrm>
                <a:off x="3897912" y="5291686"/>
                <a:ext cx="692890" cy="314969"/>
              </a:xfrm>
              <a:custGeom>
                <a:avLst/>
                <a:gdLst>
                  <a:gd name="connsiteX0" fmla="*/ 559179 w 692890"/>
                  <a:gd name="connsiteY0" fmla="*/ 16 h 314969"/>
                  <a:gd name="connsiteX1" fmla="*/ 659527 w 692890"/>
                  <a:gd name="connsiteY1" fmla="*/ 45572 h 314969"/>
                  <a:gd name="connsiteX2" fmla="*/ 650710 w 692890"/>
                  <a:gd name="connsiteY2" fmla="*/ 89658 h 314969"/>
                  <a:gd name="connsiteX3" fmla="*/ 619712 w 692890"/>
                  <a:gd name="connsiteY3" fmla="*/ 165353 h 314969"/>
                  <a:gd name="connsiteX4" fmla="*/ 615891 w 692890"/>
                  <a:gd name="connsiteY4" fmla="*/ 171269 h 314969"/>
                  <a:gd name="connsiteX5" fmla="*/ 692890 w 692890"/>
                  <a:gd name="connsiteY5" fmla="*/ 171042 h 314969"/>
                  <a:gd name="connsiteX6" fmla="*/ 0 w 692890"/>
                  <a:gd name="connsiteY6" fmla="*/ 173084 h 314969"/>
                  <a:gd name="connsiteX7" fmla="*/ 79892 w 692890"/>
                  <a:gd name="connsiteY7" fmla="*/ 172849 h 314969"/>
                  <a:gd name="connsiteX8" fmla="*/ 77638 w 692890"/>
                  <a:gd name="connsiteY8" fmla="*/ 167429 h 314969"/>
                  <a:gd name="connsiteX9" fmla="*/ 59748 w 692890"/>
                  <a:gd name="connsiteY9" fmla="*/ 107293 h 314969"/>
                  <a:gd name="connsiteX10" fmla="*/ 46522 w 692890"/>
                  <a:gd name="connsiteY10" fmla="*/ 48301 h 314969"/>
                  <a:gd name="connsiteX11" fmla="*/ 145401 w 692890"/>
                  <a:gd name="connsiteY11" fmla="*/ 2956 h 314969"/>
                  <a:gd name="connsiteX12" fmla="*/ 161355 w 692890"/>
                  <a:gd name="connsiteY12" fmla="*/ 9463 h 314969"/>
                  <a:gd name="connsiteX13" fmla="*/ 205442 w 692890"/>
                  <a:gd name="connsiteY13" fmla="*/ 70344 h 314969"/>
                  <a:gd name="connsiteX14" fmla="*/ 292144 w 692890"/>
                  <a:gd name="connsiteY14" fmla="*/ 104354 h 314969"/>
                  <a:gd name="connsiteX15" fmla="*/ 437628 w 692890"/>
                  <a:gd name="connsiteY15" fmla="*/ 106243 h 314969"/>
                  <a:gd name="connsiteX16" fmla="*/ 528949 w 692890"/>
                  <a:gd name="connsiteY16" fmla="*/ 56489 h 314969"/>
                  <a:gd name="connsiteX17" fmla="*/ 559179 w 692890"/>
                  <a:gd name="connsiteY17" fmla="*/ 16 h 314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92890" h="314969">
                    <a:moveTo>
                      <a:pt x="559179" y="16"/>
                    </a:moveTo>
                    <a:cubicBezTo>
                      <a:pt x="563798" y="-824"/>
                      <a:pt x="653649" y="31296"/>
                      <a:pt x="659527" y="45572"/>
                    </a:cubicBezTo>
                    <a:cubicBezTo>
                      <a:pt x="665405" y="53759"/>
                      <a:pt x="653439" y="80421"/>
                      <a:pt x="650710" y="89658"/>
                    </a:cubicBezTo>
                    <a:cubicBezTo>
                      <a:pt x="644097" y="112646"/>
                      <a:pt x="628627" y="148387"/>
                      <a:pt x="619712" y="165353"/>
                    </a:cubicBezTo>
                    <a:lnTo>
                      <a:pt x="615891" y="171269"/>
                    </a:lnTo>
                    <a:lnTo>
                      <a:pt x="692890" y="171042"/>
                    </a:lnTo>
                    <a:cubicBezTo>
                      <a:pt x="501786" y="362146"/>
                      <a:pt x="192227" y="363059"/>
                      <a:pt x="0" y="173084"/>
                    </a:cubicBezTo>
                    <a:lnTo>
                      <a:pt x="79892" y="172849"/>
                    </a:lnTo>
                    <a:lnTo>
                      <a:pt x="77638" y="167429"/>
                    </a:lnTo>
                    <a:cubicBezTo>
                      <a:pt x="73800" y="154292"/>
                      <a:pt x="67778" y="126659"/>
                      <a:pt x="59748" y="107293"/>
                    </a:cubicBezTo>
                    <a:cubicBezTo>
                      <a:pt x="53870" y="89868"/>
                      <a:pt x="44842" y="67405"/>
                      <a:pt x="46522" y="48301"/>
                    </a:cubicBezTo>
                    <a:cubicBezTo>
                      <a:pt x="46942" y="44102"/>
                      <a:pt x="142672" y="4005"/>
                      <a:pt x="145401" y="2956"/>
                    </a:cubicBezTo>
                    <a:cubicBezTo>
                      <a:pt x="157157" y="-1034"/>
                      <a:pt x="157157" y="-1034"/>
                      <a:pt x="161355" y="9463"/>
                    </a:cubicBezTo>
                    <a:cubicBezTo>
                      <a:pt x="168703" y="35075"/>
                      <a:pt x="184448" y="54809"/>
                      <a:pt x="205442" y="70344"/>
                    </a:cubicBezTo>
                    <a:cubicBezTo>
                      <a:pt x="231263" y="89239"/>
                      <a:pt x="261284" y="98056"/>
                      <a:pt x="292144" y="104354"/>
                    </a:cubicBezTo>
                    <a:cubicBezTo>
                      <a:pt x="339379" y="114221"/>
                      <a:pt x="390603" y="117579"/>
                      <a:pt x="437628" y="106243"/>
                    </a:cubicBezTo>
                    <a:cubicBezTo>
                      <a:pt x="475416" y="93227"/>
                      <a:pt x="507325" y="83150"/>
                      <a:pt x="528949" y="56489"/>
                    </a:cubicBezTo>
                    <a:cubicBezTo>
                      <a:pt x="531048" y="53970"/>
                      <a:pt x="554771" y="856"/>
                      <a:pt x="559179" y="16"/>
                    </a:cubicBezTo>
                    <a:close/>
                  </a:path>
                </a:pathLst>
              </a:custGeom>
              <a:solidFill>
                <a:srgbClr val="983398"/>
              </a:solidFill>
              <a:ln w="585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1" name="Freeform: Shape 46">
                <a:extLst>
                  <a:ext uri="{FF2B5EF4-FFF2-40B4-BE49-F238E27FC236}">
                    <a16:creationId xmlns:a16="http://schemas.microsoft.com/office/drawing/2014/main" id="{04D5937C-C703-40E7-A6CD-12AE33220FD1}"/>
                  </a:ext>
                </a:extLst>
              </p:cNvPr>
              <p:cNvSpPr/>
              <p:nvPr/>
            </p:nvSpPr>
            <p:spPr>
              <a:xfrm>
                <a:off x="4004979" y="4665945"/>
                <a:ext cx="501740" cy="724270"/>
              </a:xfrm>
              <a:custGeom>
                <a:avLst/>
                <a:gdLst>
                  <a:gd name="connsiteX0" fmla="*/ 1269844 w 1399485"/>
                  <a:gd name="connsiteY0" fmla="*/ 256325 h 2020178"/>
                  <a:gd name="connsiteX1" fmla="*/ 998145 w 1399485"/>
                  <a:gd name="connsiteY1" fmla="*/ 65433 h 2020178"/>
                  <a:gd name="connsiteX2" fmla="*/ 550778 w 1399485"/>
                  <a:gd name="connsiteY2" fmla="*/ 9804 h 2020178"/>
                  <a:gd name="connsiteX3" fmla="*/ 44855 w 1399485"/>
                  <a:gd name="connsiteY3" fmla="*/ 463027 h 2020178"/>
                  <a:gd name="connsiteX4" fmla="*/ 22604 w 1399485"/>
                  <a:gd name="connsiteY4" fmla="*/ 989445 h 2020178"/>
                  <a:gd name="connsiteX5" fmla="*/ 488123 w 1399485"/>
                  <a:gd name="connsiteY5" fmla="*/ 1539285 h 2020178"/>
                  <a:gd name="connsiteX6" fmla="*/ 492807 w 1399485"/>
                  <a:gd name="connsiteY6" fmla="*/ 1417488 h 2020178"/>
                  <a:gd name="connsiteX7" fmla="*/ 478168 w 1399485"/>
                  <a:gd name="connsiteY7" fmla="*/ 1395237 h 2020178"/>
                  <a:gd name="connsiteX8" fmla="*/ 368669 w 1399485"/>
                  <a:gd name="connsiteY8" fmla="*/ 1337267 h 2020178"/>
                  <a:gd name="connsiteX9" fmla="*/ 214082 w 1399485"/>
                  <a:gd name="connsiteY9" fmla="*/ 1155158 h 2020178"/>
                  <a:gd name="connsiteX10" fmla="*/ 189488 w 1399485"/>
                  <a:gd name="connsiteY10" fmla="*/ 1071423 h 2020178"/>
                  <a:gd name="connsiteX11" fmla="*/ 147913 w 1399485"/>
                  <a:gd name="connsiteY11" fmla="*/ 1019308 h 2020178"/>
                  <a:gd name="connsiteX12" fmla="*/ 116293 w 1399485"/>
                  <a:gd name="connsiteY12" fmla="*/ 997057 h 2020178"/>
                  <a:gd name="connsiteX13" fmla="*/ 32558 w 1399485"/>
                  <a:gd name="connsiteY13" fmla="*/ 854181 h 2020178"/>
                  <a:gd name="connsiteX14" fmla="*/ 50125 w 1399485"/>
                  <a:gd name="connsiteY14" fmla="*/ 734141 h 2020178"/>
                  <a:gd name="connsiteX15" fmla="*/ 144400 w 1399485"/>
                  <a:gd name="connsiteY15" fmla="*/ 759320 h 2020178"/>
                  <a:gd name="connsiteX16" fmla="*/ 252143 w 1399485"/>
                  <a:gd name="connsiteY16" fmla="*/ 626984 h 2020178"/>
                  <a:gd name="connsiteX17" fmla="*/ 388578 w 1399485"/>
                  <a:gd name="connsiteY17" fmla="*/ 475910 h 2020178"/>
                  <a:gd name="connsiteX18" fmla="*/ 413172 w 1399485"/>
                  <a:gd name="connsiteY18" fmla="*/ 473567 h 2020178"/>
                  <a:gd name="connsiteX19" fmla="*/ 481682 w 1399485"/>
                  <a:gd name="connsiteY19" fmla="*/ 505773 h 2020178"/>
                  <a:gd name="connsiteX20" fmla="*/ 792614 w 1399485"/>
                  <a:gd name="connsiteY20" fmla="*/ 578968 h 2020178"/>
                  <a:gd name="connsiteX21" fmla="*/ 893915 w 1399485"/>
                  <a:gd name="connsiteY21" fmla="*/ 587166 h 2020178"/>
                  <a:gd name="connsiteX22" fmla="*/ 1094177 w 1399485"/>
                  <a:gd name="connsiteY22" fmla="*/ 729457 h 2020178"/>
                  <a:gd name="connsiteX23" fmla="*/ 1141021 w 1399485"/>
                  <a:gd name="connsiteY23" fmla="*/ 850667 h 2020178"/>
                  <a:gd name="connsiteX24" fmla="*/ 1176155 w 1399485"/>
                  <a:gd name="connsiteY24" fmla="*/ 894584 h 2020178"/>
                  <a:gd name="connsiteX25" fmla="*/ 1240566 w 1399485"/>
                  <a:gd name="connsiteY25" fmla="*/ 862379 h 2020178"/>
                  <a:gd name="connsiteX26" fmla="*/ 1318446 w 1399485"/>
                  <a:gd name="connsiteY26" fmla="*/ 782157 h 2020178"/>
                  <a:gd name="connsiteX27" fmla="*/ 1210703 w 1399485"/>
                  <a:gd name="connsiteY27" fmla="*/ 1022236 h 2020178"/>
                  <a:gd name="connsiteX28" fmla="*/ 1174398 w 1399485"/>
                  <a:gd name="connsiteY28" fmla="*/ 1059712 h 2020178"/>
                  <a:gd name="connsiteX29" fmla="*/ 1138094 w 1399485"/>
                  <a:gd name="connsiteY29" fmla="*/ 1180337 h 2020178"/>
                  <a:gd name="connsiteX30" fmla="*/ 869322 w 1399485"/>
                  <a:gd name="connsiteY30" fmla="*/ 1402264 h 2020178"/>
                  <a:gd name="connsiteX31" fmla="*/ 865223 w 1399485"/>
                  <a:gd name="connsiteY31" fmla="*/ 1606624 h 2020178"/>
                  <a:gd name="connsiteX32" fmla="*/ 944274 w 1399485"/>
                  <a:gd name="connsiteY32" fmla="*/ 1689773 h 2020178"/>
                  <a:gd name="connsiteX33" fmla="*/ 958913 w 1399485"/>
                  <a:gd name="connsiteY33" fmla="*/ 1764139 h 2020178"/>
                  <a:gd name="connsiteX34" fmla="*/ 917923 w 1399485"/>
                  <a:gd name="connsiteY34" fmla="*/ 1826208 h 2020178"/>
                  <a:gd name="connsiteX35" fmla="*/ 934319 w 1399485"/>
                  <a:gd name="connsiteY35" fmla="*/ 1898232 h 2020178"/>
                  <a:gd name="connsiteX36" fmla="*/ 905627 w 1399485"/>
                  <a:gd name="connsiteY36" fmla="*/ 1993093 h 2020178"/>
                  <a:gd name="connsiteX37" fmla="*/ 878106 w 1399485"/>
                  <a:gd name="connsiteY37" fmla="*/ 2015930 h 2020178"/>
                  <a:gd name="connsiteX38" fmla="*/ 917338 w 1399485"/>
                  <a:gd name="connsiteY38" fmla="*/ 2021785 h 2020178"/>
                  <a:gd name="connsiteX39" fmla="*/ 1035621 w 1399485"/>
                  <a:gd name="connsiteY39" fmla="*/ 2015344 h 2020178"/>
                  <a:gd name="connsiteX40" fmla="*/ 1172642 w 1399485"/>
                  <a:gd name="connsiteY40" fmla="*/ 1892377 h 2020178"/>
                  <a:gd name="connsiteX41" fmla="*/ 1183182 w 1399485"/>
                  <a:gd name="connsiteY41" fmla="*/ 1806299 h 2020178"/>
                  <a:gd name="connsiteX42" fmla="*/ 1167957 w 1399485"/>
                  <a:gd name="connsiteY42" fmla="*/ 1757113 h 2020178"/>
                  <a:gd name="connsiteX43" fmla="*/ 1169714 w 1399485"/>
                  <a:gd name="connsiteY43" fmla="*/ 1560950 h 2020178"/>
                  <a:gd name="connsiteX44" fmla="*/ 1162687 w 1399485"/>
                  <a:gd name="connsiteY44" fmla="*/ 1529330 h 2020178"/>
                  <a:gd name="connsiteX45" fmla="*/ 1218315 w 1399485"/>
                  <a:gd name="connsiteY45" fmla="*/ 1480143 h 2020178"/>
                  <a:gd name="connsiteX46" fmla="*/ 1232954 w 1399485"/>
                  <a:gd name="connsiteY46" fmla="*/ 1343708 h 2020178"/>
                  <a:gd name="connsiteX47" fmla="*/ 1222414 w 1399485"/>
                  <a:gd name="connsiteY47" fmla="*/ 1261729 h 2020178"/>
                  <a:gd name="connsiteX48" fmla="*/ 1338940 w 1399485"/>
                  <a:gd name="connsiteY48" fmla="*/ 1036875 h 2020178"/>
                  <a:gd name="connsiteX49" fmla="*/ 1386371 w 1399485"/>
                  <a:gd name="connsiteY49" fmla="*/ 767518 h 2020178"/>
                  <a:gd name="connsiteX50" fmla="*/ 1384028 w 1399485"/>
                  <a:gd name="connsiteY50" fmla="*/ 683197 h 2020178"/>
                  <a:gd name="connsiteX51" fmla="*/ 1399838 w 1399485"/>
                  <a:gd name="connsiteY51" fmla="*/ 607075 h 2020178"/>
                  <a:gd name="connsiteX52" fmla="*/ 1269844 w 1399485"/>
                  <a:gd name="connsiteY52" fmla="*/ 256325 h 2020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399485" h="2020178">
                    <a:moveTo>
                      <a:pt x="1269844" y="256325"/>
                    </a:moveTo>
                    <a:cubicBezTo>
                      <a:pt x="1194307" y="170248"/>
                      <a:pt x="1095933" y="118719"/>
                      <a:pt x="998145" y="65433"/>
                    </a:cubicBezTo>
                    <a:cubicBezTo>
                      <a:pt x="856440" y="-11861"/>
                      <a:pt x="703023" y="-6006"/>
                      <a:pt x="550778" y="9804"/>
                    </a:cubicBezTo>
                    <a:cubicBezTo>
                      <a:pt x="358129" y="29714"/>
                      <a:pt x="103997" y="215921"/>
                      <a:pt x="44855" y="463027"/>
                    </a:cubicBezTo>
                    <a:cubicBezTo>
                      <a:pt x="2695" y="639280"/>
                      <a:pt x="-19557" y="812606"/>
                      <a:pt x="22604" y="989445"/>
                    </a:cubicBezTo>
                    <a:cubicBezTo>
                      <a:pt x="84673" y="1250018"/>
                      <a:pt x="487538" y="1542798"/>
                      <a:pt x="488123" y="1539285"/>
                    </a:cubicBezTo>
                    <a:cubicBezTo>
                      <a:pt x="492222" y="1498881"/>
                      <a:pt x="492807" y="1458478"/>
                      <a:pt x="492807" y="1417488"/>
                    </a:cubicBezTo>
                    <a:cubicBezTo>
                      <a:pt x="492807" y="1405777"/>
                      <a:pt x="489880" y="1399922"/>
                      <a:pt x="478168" y="1395237"/>
                    </a:cubicBezTo>
                    <a:cubicBezTo>
                      <a:pt x="440107" y="1379427"/>
                      <a:pt x="403217" y="1359518"/>
                      <a:pt x="368669" y="1337267"/>
                    </a:cubicBezTo>
                    <a:cubicBezTo>
                      <a:pt x="298988" y="1292179"/>
                      <a:pt x="241017" y="1236551"/>
                      <a:pt x="214082" y="1155158"/>
                    </a:cubicBezTo>
                    <a:cubicBezTo>
                      <a:pt x="205298" y="1127637"/>
                      <a:pt x="195344" y="1100115"/>
                      <a:pt x="189488" y="1071423"/>
                    </a:cubicBezTo>
                    <a:cubicBezTo>
                      <a:pt x="184218" y="1046244"/>
                      <a:pt x="177191" y="1025749"/>
                      <a:pt x="147913" y="1019308"/>
                    </a:cubicBezTo>
                    <a:cubicBezTo>
                      <a:pt x="135031" y="1016380"/>
                      <a:pt x="125662" y="1005840"/>
                      <a:pt x="116293" y="997057"/>
                    </a:cubicBezTo>
                    <a:cubicBezTo>
                      <a:pt x="75304" y="957239"/>
                      <a:pt x="46026" y="909809"/>
                      <a:pt x="32558" y="854181"/>
                    </a:cubicBezTo>
                    <a:cubicBezTo>
                      <a:pt x="22604" y="813191"/>
                      <a:pt x="24946" y="772202"/>
                      <a:pt x="50125" y="734141"/>
                    </a:cubicBezTo>
                    <a:cubicBezTo>
                      <a:pt x="72376" y="758735"/>
                      <a:pt x="118050" y="771031"/>
                      <a:pt x="144400" y="759320"/>
                    </a:cubicBezTo>
                    <a:cubicBezTo>
                      <a:pt x="200028" y="734141"/>
                      <a:pt x="222865" y="680855"/>
                      <a:pt x="252143" y="626984"/>
                    </a:cubicBezTo>
                    <a:cubicBezTo>
                      <a:pt x="285520" y="566085"/>
                      <a:pt x="332950" y="517484"/>
                      <a:pt x="388578" y="475910"/>
                    </a:cubicBezTo>
                    <a:cubicBezTo>
                      <a:pt x="396776" y="469468"/>
                      <a:pt x="403217" y="468297"/>
                      <a:pt x="413172" y="473567"/>
                    </a:cubicBezTo>
                    <a:cubicBezTo>
                      <a:pt x="435423" y="485278"/>
                      <a:pt x="458845" y="495818"/>
                      <a:pt x="481682" y="505773"/>
                    </a:cubicBezTo>
                    <a:cubicBezTo>
                      <a:pt x="581227" y="547933"/>
                      <a:pt x="682529" y="583067"/>
                      <a:pt x="792614" y="578968"/>
                    </a:cubicBezTo>
                    <a:cubicBezTo>
                      <a:pt x="834189" y="577797"/>
                      <a:pt x="852926" y="579553"/>
                      <a:pt x="893915" y="587166"/>
                    </a:cubicBezTo>
                    <a:cubicBezTo>
                      <a:pt x="994046" y="605318"/>
                      <a:pt x="1060214" y="660946"/>
                      <a:pt x="1094177" y="729457"/>
                    </a:cubicBezTo>
                    <a:cubicBezTo>
                      <a:pt x="1109987" y="761077"/>
                      <a:pt x="1140436" y="814948"/>
                      <a:pt x="1141021" y="850667"/>
                    </a:cubicBezTo>
                    <a:cubicBezTo>
                      <a:pt x="1141021" y="872333"/>
                      <a:pt x="1156831" y="899854"/>
                      <a:pt x="1176155" y="894584"/>
                    </a:cubicBezTo>
                    <a:cubicBezTo>
                      <a:pt x="1212460" y="884630"/>
                      <a:pt x="1220072" y="874675"/>
                      <a:pt x="1240566" y="862379"/>
                    </a:cubicBezTo>
                    <a:cubicBezTo>
                      <a:pt x="1275114" y="841884"/>
                      <a:pt x="1290339" y="812020"/>
                      <a:pt x="1318446" y="782157"/>
                    </a:cubicBezTo>
                    <a:cubicBezTo>
                      <a:pt x="1340697" y="923862"/>
                      <a:pt x="1248179" y="1019308"/>
                      <a:pt x="1210703" y="1022236"/>
                    </a:cubicBezTo>
                    <a:cubicBezTo>
                      <a:pt x="1187866" y="1023993"/>
                      <a:pt x="1178497" y="1038046"/>
                      <a:pt x="1174398" y="1059712"/>
                    </a:cubicBezTo>
                    <a:cubicBezTo>
                      <a:pt x="1166786" y="1101287"/>
                      <a:pt x="1153318" y="1141104"/>
                      <a:pt x="1138094" y="1180337"/>
                    </a:cubicBezTo>
                    <a:cubicBezTo>
                      <a:pt x="1097690" y="1240650"/>
                      <a:pt x="981749" y="1363031"/>
                      <a:pt x="869322" y="1402264"/>
                    </a:cubicBezTo>
                    <a:cubicBezTo>
                      <a:pt x="869322" y="1403435"/>
                      <a:pt x="868736" y="1587886"/>
                      <a:pt x="865223" y="1606624"/>
                    </a:cubicBezTo>
                    <a:cubicBezTo>
                      <a:pt x="871664" y="1656982"/>
                      <a:pt x="944274" y="1689773"/>
                      <a:pt x="944274" y="1689773"/>
                    </a:cubicBezTo>
                    <a:cubicBezTo>
                      <a:pt x="962426" y="1707340"/>
                      <a:pt x="961840" y="1758284"/>
                      <a:pt x="958913" y="1764139"/>
                    </a:cubicBezTo>
                    <a:cubicBezTo>
                      <a:pt x="947787" y="1789318"/>
                      <a:pt x="923779" y="1793417"/>
                      <a:pt x="917923" y="1826208"/>
                    </a:cubicBezTo>
                    <a:cubicBezTo>
                      <a:pt x="912653" y="1854315"/>
                      <a:pt x="926707" y="1870711"/>
                      <a:pt x="934319" y="1898232"/>
                    </a:cubicBezTo>
                    <a:cubicBezTo>
                      <a:pt x="945445" y="1936879"/>
                      <a:pt x="933148" y="1967328"/>
                      <a:pt x="905627" y="1993093"/>
                    </a:cubicBezTo>
                    <a:cubicBezTo>
                      <a:pt x="898014" y="2000705"/>
                      <a:pt x="888646" y="2007146"/>
                      <a:pt x="878106" y="2015930"/>
                    </a:cubicBezTo>
                    <a:cubicBezTo>
                      <a:pt x="893330" y="2018272"/>
                      <a:pt x="905041" y="2020028"/>
                      <a:pt x="917338" y="2021785"/>
                    </a:cubicBezTo>
                    <a:cubicBezTo>
                      <a:pt x="957156" y="2028226"/>
                      <a:pt x="996974" y="2025884"/>
                      <a:pt x="1035621" y="2015344"/>
                    </a:cubicBezTo>
                    <a:cubicBezTo>
                      <a:pt x="1107644" y="1995435"/>
                      <a:pt x="1135752" y="1980796"/>
                      <a:pt x="1172642" y="1892377"/>
                    </a:cubicBezTo>
                    <a:cubicBezTo>
                      <a:pt x="1183182" y="1866026"/>
                      <a:pt x="1188452" y="1822109"/>
                      <a:pt x="1183182" y="1806299"/>
                    </a:cubicBezTo>
                    <a:cubicBezTo>
                      <a:pt x="1176741" y="1786976"/>
                      <a:pt x="1165029" y="1772923"/>
                      <a:pt x="1167957" y="1757113"/>
                    </a:cubicBezTo>
                    <a:cubicBezTo>
                      <a:pt x="1209532" y="1686260"/>
                      <a:pt x="1211288" y="1628875"/>
                      <a:pt x="1169714" y="1560950"/>
                    </a:cubicBezTo>
                    <a:cubicBezTo>
                      <a:pt x="1163858" y="1550996"/>
                      <a:pt x="1157417" y="1534014"/>
                      <a:pt x="1162687" y="1529330"/>
                    </a:cubicBezTo>
                    <a:cubicBezTo>
                      <a:pt x="1182596" y="1510592"/>
                      <a:pt x="1206604" y="1505908"/>
                      <a:pt x="1218315" y="1480143"/>
                    </a:cubicBezTo>
                    <a:cubicBezTo>
                      <a:pt x="1235882" y="1451451"/>
                      <a:pt x="1261061" y="1399922"/>
                      <a:pt x="1232954" y="1343708"/>
                    </a:cubicBezTo>
                    <a:cubicBezTo>
                      <a:pt x="1208361" y="1306818"/>
                      <a:pt x="1213045" y="1269342"/>
                      <a:pt x="1222414" y="1261729"/>
                    </a:cubicBezTo>
                    <a:cubicBezTo>
                      <a:pt x="1239981" y="1247091"/>
                      <a:pt x="1332499" y="1052685"/>
                      <a:pt x="1338940" y="1036875"/>
                    </a:cubicBezTo>
                    <a:cubicBezTo>
                      <a:pt x="1377587" y="942600"/>
                      <a:pt x="1391055" y="869405"/>
                      <a:pt x="1386371" y="767518"/>
                    </a:cubicBezTo>
                    <a:cubicBezTo>
                      <a:pt x="1385785" y="748780"/>
                      <a:pt x="1377002" y="700764"/>
                      <a:pt x="1384028" y="683197"/>
                    </a:cubicBezTo>
                    <a:cubicBezTo>
                      <a:pt x="1393397" y="659190"/>
                      <a:pt x="1398082" y="633425"/>
                      <a:pt x="1399838" y="607075"/>
                    </a:cubicBezTo>
                    <a:cubicBezTo>
                      <a:pt x="1410378" y="471225"/>
                      <a:pt x="1358849" y="357041"/>
                      <a:pt x="1269844" y="256325"/>
                    </a:cubicBezTo>
                    <a:close/>
                  </a:path>
                </a:pathLst>
              </a:custGeom>
              <a:solidFill>
                <a:srgbClr val="262020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2" name="그룹 81">
            <a:extLst>
              <a:ext uri="{FF2B5EF4-FFF2-40B4-BE49-F238E27FC236}">
                <a16:creationId xmlns:a16="http://schemas.microsoft.com/office/drawing/2014/main" id="{CC961498-06D2-4D04-9C38-31DD089A8584}"/>
              </a:ext>
            </a:extLst>
          </p:cNvPr>
          <p:cNvGrpSpPr/>
          <p:nvPr/>
        </p:nvGrpSpPr>
        <p:grpSpPr>
          <a:xfrm>
            <a:off x="6621035" y="1827768"/>
            <a:ext cx="982246" cy="985309"/>
            <a:chOff x="6621035" y="1810350"/>
            <a:chExt cx="982246" cy="985309"/>
          </a:xfrm>
        </p:grpSpPr>
        <p:sp>
          <p:nvSpPr>
            <p:cNvPr id="83" name="타원 82">
              <a:extLst>
                <a:ext uri="{FF2B5EF4-FFF2-40B4-BE49-F238E27FC236}">
                  <a16:creationId xmlns:a16="http://schemas.microsoft.com/office/drawing/2014/main" id="{2B3C912B-C741-4321-BD22-6465EC0B4B4C}"/>
                </a:ext>
              </a:extLst>
            </p:cNvPr>
            <p:cNvSpPr/>
            <p:nvPr/>
          </p:nvSpPr>
          <p:spPr>
            <a:xfrm>
              <a:off x="6621035" y="1810350"/>
              <a:ext cx="982246" cy="98224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B27C127E-EAE7-4EC2-8FE4-407883AF24CE}"/>
                </a:ext>
              </a:extLst>
            </p:cNvPr>
            <p:cNvGrpSpPr/>
            <p:nvPr/>
          </p:nvGrpSpPr>
          <p:grpSpPr>
            <a:xfrm>
              <a:off x="6739136" y="1867204"/>
              <a:ext cx="746799" cy="928455"/>
              <a:chOff x="6739136" y="1867204"/>
              <a:chExt cx="746799" cy="928455"/>
            </a:xfrm>
          </p:grpSpPr>
          <p:sp>
            <p:nvSpPr>
              <p:cNvPr id="85" name="Freeform: Shape 53">
                <a:extLst>
                  <a:ext uri="{FF2B5EF4-FFF2-40B4-BE49-F238E27FC236}">
                    <a16:creationId xmlns:a16="http://schemas.microsoft.com/office/drawing/2014/main" id="{5A70633D-A775-4C24-B001-7C6AB84F1C58}"/>
                  </a:ext>
                </a:extLst>
              </p:cNvPr>
              <p:cNvSpPr/>
              <p:nvPr/>
            </p:nvSpPr>
            <p:spPr>
              <a:xfrm>
                <a:off x="6925528" y="1867204"/>
                <a:ext cx="378341" cy="646986"/>
              </a:xfrm>
              <a:custGeom>
                <a:avLst/>
                <a:gdLst>
                  <a:gd name="connsiteX0" fmla="*/ 216364 w 989594"/>
                  <a:gd name="connsiteY0" fmla="*/ 1501182 h 1692265"/>
                  <a:gd name="connsiteX1" fmla="*/ 128530 w 989594"/>
                  <a:gd name="connsiteY1" fmla="*/ 1386412 h 1692265"/>
                  <a:gd name="connsiteX2" fmla="*/ 36597 w 989594"/>
                  <a:gd name="connsiteY2" fmla="*/ 1159215 h 1692265"/>
                  <a:gd name="connsiteX3" fmla="*/ 35426 w 989594"/>
                  <a:gd name="connsiteY3" fmla="*/ 1145162 h 1692265"/>
                  <a:gd name="connsiteX4" fmla="*/ 13175 w 989594"/>
                  <a:gd name="connsiteY4" fmla="*/ 938460 h 1692265"/>
                  <a:gd name="connsiteX5" fmla="*/ 2635 w 989594"/>
                  <a:gd name="connsiteY5" fmla="*/ 839500 h 1692265"/>
                  <a:gd name="connsiteX6" fmla="*/ 6734 w 989594"/>
                  <a:gd name="connsiteY6" fmla="*/ 783872 h 1692265"/>
                  <a:gd name="connsiteX7" fmla="*/ 1464 w 989594"/>
                  <a:gd name="connsiteY7" fmla="*/ 670274 h 1692265"/>
                  <a:gd name="connsiteX8" fmla="*/ 3806 w 989594"/>
                  <a:gd name="connsiteY8" fmla="*/ 643338 h 1692265"/>
                  <a:gd name="connsiteX9" fmla="*/ 1464 w 989594"/>
                  <a:gd name="connsiteY9" fmla="*/ 458301 h 1692265"/>
                  <a:gd name="connsiteX10" fmla="*/ 43624 w 989594"/>
                  <a:gd name="connsiteY10" fmla="*/ 223492 h 1692265"/>
                  <a:gd name="connsiteX11" fmla="*/ 50065 w 989594"/>
                  <a:gd name="connsiteY11" fmla="*/ 206511 h 1692265"/>
                  <a:gd name="connsiteX12" fmla="*/ 65875 w 989594"/>
                  <a:gd name="connsiteY12" fmla="*/ 169035 h 1692265"/>
                  <a:gd name="connsiteX13" fmla="*/ 139656 w 989594"/>
                  <a:gd name="connsiteY13" fmla="*/ 101110 h 1692265"/>
                  <a:gd name="connsiteX14" fmla="*/ 165420 w 989594"/>
                  <a:gd name="connsiteY14" fmla="*/ 85300 h 1692265"/>
                  <a:gd name="connsiteX15" fmla="*/ 296000 w 989594"/>
                  <a:gd name="connsiteY15" fmla="*/ 27915 h 1692265"/>
                  <a:gd name="connsiteX16" fmla="*/ 481037 w 989594"/>
                  <a:gd name="connsiteY16" fmla="*/ 2151 h 1692265"/>
                  <a:gd name="connsiteX17" fmla="*/ 776158 w 989594"/>
                  <a:gd name="connsiteY17" fmla="*/ 57193 h 1692265"/>
                  <a:gd name="connsiteX18" fmla="*/ 900297 w 989594"/>
                  <a:gd name="connsiteY18" fmla="*/ 173720 h 1692265"/>
                  <a:gd name="connsiteX19" fmla="*/ 993401 w 989594"/>
                  <a:gd name="connsiteY19" fmla="*/ 525641 h 1692265"/>
                  <a:gd name="connsiteX20" fmla="*/ 988716 w 989594"/>
                  <a:gd name="connsiteY20" fmla="*/ 647437 h 1692265"/>
                  <a:gd name="connsiteX21" fmla="*/ 991059 w 989594"/>
                  <a:gd name="connsiteY21" fmla="*/ 674958 h 1692265"/>
                  <a:gd name="connsiteX22" fmla="*/ 981690 w 989594"/>
                  <a:gd name="connsiteY22" fmla="*/ 874634 h 1692265"/>
                  <a:gd name="connsiteX23" fmla="*/ 965880 w 989594"/>
                  <a:gd name="connsiteY23" fmla="*/ 953099 h 1692265"/>
                  <a:gd name="connsiteX24" fmla="*/ 955339 w 989594"/>
                  <a:gd name="connsiteY24" fmla="*/ 1105344 h 1692265"/>
                  <a:gd name="connsiteX25" fmla="*/ 911423 w 989594"/>
                  <a:gd name="connsiteY25" fmla="*/ 1322001 h 1692265"/>
                  <a:gd name="connsiteX26" fmla="*/ 832372 w 989594"/>
                  <a:gd name="connsiteY26" fmla="*/ 1481273 h 1692265"/>
                  <a:gd name="connsiteX27" fmla="*/ 810121 w 989594"/>
                  <a:gd name="connsiteY27" fmla="*/ 1511136 h 1692265"/>
                  <a:gd name="connsiteX28" fmla="*/ 777330 w 989594"/>
                  <a:gd name="connsiteY28" fmla="*/ 1555639 h 1692265"/>
                  <a:gd name="connsiteX29" fmla="*/ 644993 w 989594"/>
                  <a:gd name="connsiteY29" fmla="*/ 1663382 h 1692265"/>
                  <a:gd name="connsiteX30" fmla="*/ 517341 w 989594"/>
                  <a:gd name="connsiteY30" fmla="*/ 1692660 h 1692265"/>
                  <a:gd name="connsiteX31" fmla="*/ 304783 w 989594"/>
                  <a:gd name="connsiteY31" fmla="*/ 1592529 h 1692265"/>
                  <a:gd name="connsiteX32" fmla="*/ 231003 w 989594"/>
                  <a:gd name="connsiteY32" fmla="*/ 1524019 h 1692265"/>
                  <a:gd name="connsiteX33" fmla="*/ 216364 w 989594"/>
                  <a:gd name="connsiteY33" fmla="*/ 1501182 h 1692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989594" h="1692265">
                    <a:moveTo>
                      <a:pt x="216364" y="1501182"/>
                    </a:moveTo>
                    <a:cubicBezTo>
                      <a:pt x="186501" y="1463120"/>
                      <a:pt x="153709" y="1427987"/>
                      <a:pt x="128530" y="1386412"/>
                    </a:cubicBezTo>
                    <a:cubicBezTo>
                      <a:pt x="85784" y="1316731"/>
                      <a:pt x="59434" y="1272814"/>
                      <a:pt x="36597" y="1159215"/>
                    </a:cubicBezTo>
                    <a:cubicBezTo>
                      <a:pt x="36597" y="1154531"/>
                      <a:pt x="37183" y="1149261"/>
                      <a:pt x="35426" y="1145162"/>
                    </a:cubicBezTo>
                    <a:cubicBezTo>
                      <a:pt x="16103" y="1065526"/>
                      <a:pt x="23130" y="1008141"/>
                      <a:pt x="13175" y="938460"/>
                    </a:cubicBezTo>
                    <a:cubicBezTo>
                      <a:pt x="2635" y="906254"/>
                      <a:pt x="878" y="872877"/>
                      <a:pt x="2635" y="839500"/>
                    </a:cubicBezTo>
                    <a:cubicBezTo>
                      <a:pt x="3806" y="820762"/>
                      <a:pt x="3806" y="802024"/>
                      <a:pt x="6734" y="783872"/>
                    </a:cubicBezTo>
                    <a:cubicBezTo>
                      <a:pt x="12590" y="745225"/>
                      <a:pt x="7319" y="707749"/>
                      <a:pt x="1464" y="670274"/>
                    </a:cubicBezTo>
                    <a:cubicBezTo>
                      <a:pt x="293" y="661490"/>
                      <a:pt x="-2049" y="651536"/>
                      <a:pt x="3806" y="643338"/>
                    </a:cubicBezTo>
                    <a:cubicBezTo>
                      <a:pt x="-878" y="581854"/>
                      <a:pt x="-293" y="520371"/>
                      <a:pt x="1464" y="458301"/>
                    </a:cubicBezTo>
                    <a:cubicBezTo>
                      <a:pt x="4392" y="373981"/>
                      <a:pt x="10247" y="298444"/>
                      <a:pt x="43624" y="223492"/>
                    </a:cubicBezTo>
                    <a:cubicBezTo>
                      <a:pt x="45966" y="218222"/>
                      <a:pt x="51236" y="212952"/>
                      <a:pt x="50065" y="206511"/>
                    </a:cubicBezTo>
                    <a:cubicBezTo>
                      <a:pt x="49480" y="191286"/>
                      <a:pt x="57678" y="179575"/>
                      <a:pt x="65875" y="169035"/>
                    </a:cubicBezTo>
                    <a:cubicBezTo>
                      <a:pt x="81685" y="149712"/>
                      <a:pt x="116233" y="113993"/>
                      <a:pt x="139656" y="101110"/>
                    </a:cubicBezTo>
                    <a:cubicBezTo>
                      <a:pt x="147854" y="94669"/>
                      <a:pt x="156051" y="89399"/>
                      <a:pt x="165420" y="85300"/>
                    </a:cubicBezTo>
                    <a:cubicBezTo>
                      <a:pt x="209337" y="66562"/>
                      <a:pt x="253254" y="48410"/>
                      <a:pt x="296000" y="27915"/>
                    </a:cubicBezTo>
                    <a:cubicBezTo>
                      <a:pt x="355142" y="-191"/>
                      <a:pt x="416625" y="-3119"/>
                      <a:pt x="481037" y="2151"/>
                    </a:cubicBezTo>
                    <a:cubicBezTo>
                      <a:pt x="581753" y="10349"/>
                      <a:pt x="680712" y="22060"/>
                      <a:pt x="776158" y="57193"/>
                    </a:cubicBezTo>
                    <a:cubicBezTo>
                      <a:pt x="830615" y="77688"/>
                      <a:pt x="872776" y="122776"/>
                      <a:pt x="900297" y="173720"/>
                    </a:cubicBezTo>
                    <a:cubicBezTo>
                      <a:pt x="960024" y="283219"/>
                      <a:pt x="998671" y="398574"/>
                      <a:pt x="993401" y="525641"/>
                    </a:cubicBezTo>
                    <a:cubicBezTo>
                      <a:pt x="991644" y="566044"/>
                      <a:pt x="991059" y="606448"/>
                      <a:pt x="988716" y="647437"/>
                    </a:cubicBezTo>
                    <a:cubicBezTo>
                      <a:pt x="993401" y="656220"/>
                      <a:pt x="992815" y="665589"/>
                      <a:pt x="991059" y="674958"/>
                    </a:cubicBezTo>
                    <a:cubicBezTo>
                      <a:pt x="978762" y="741126"/>
                      <a:pt x="983446" y="807880"/>
                      <a:pt x="981690" y="874634"/>
                    </a:cubicBezTo>
                    <a:cubicBezTo>
                      <a:pt x="981104" y="901569"/>
                      <a:pt x="982275" y="929091"/>
                      <a:pt x="965880" y="953099"/>
                    </a:cubicBezTo>
                    <a:cubicBezTo>
                      <a:pt x="951241" y="1002871"/>
                      <a:pt x="955339" y="1053815"/>
                      <a:pt x="955339" y="1105344"/>
                    </a:cubicBezTo>
                    <a:cubicBezTo>
                      <a:pt x="954754" y="1179710"/>
                      <a:pt x="923719" y="1249977"/>
                      <a:pt x="911423" y="1322001"/>
                    </a:cubicBezTo>
                    <a:cubicBezTo>
                      <a:pt x="900882" y="1383484"/>
                      <a:pt x="867506" y="1432671"/>
                      <a:pt x="832372" y="1481273"/>
                    </a:cubicBezTo>
                    <a:cubicBezTo>
                      <a:pt x="825345" y="1491227"/>
                      <a:pt x="817148" y="1501182"/>
                      <a:pt x="810121" y="1511136"/>
                    </a:cubicBezTo>
                    <a:cubicBezTo>
                      <a:pt x="805436" y="1530460"/>
                      <a:pt x="790797" y="1543342"/>
                      <a:pt x="777330" y="1555639"/>
                    </a:cubicBezTo>
                    <a:cubicBezTo>
                      <a:pt x="734584" y="1593700"/>
                      <a:pt x="691838" y="1631176"/>
                      <a:pt x="644993" y="1663382"/>
                    </a:cubicBezTo>
                    <a:cubicBezTo>
                      <a:pt x="606346" y="1689732"/>
                      <a:pt x="561844" y="1693245"/>
                      <a:pt x="517341" y="1692660"/>
                    </a:cubicBezTo>
                    <a:cubicBezTo>
                      <a:pt x="431850" y="1691488"/>
                      <a:pt x="363339" y="1651670"/>
                      <a:pt x="304783" y="1592529"/>
                    </a:cubicBezTo>
                    <a:cubicBezTo>
                      <a:pt x="280776" y="1568521"/>
                      <a:pt x="253840" y="1548612"/>
                      <a:pt x="231003" y="1524019"/>
                    </a:cubicBezTo>
                    <a:cubicBezTo>
                      <a:pt x="224562" y="1517578"/>
                      <a:pt x="216364" y="1511722"/>
                      <a:pt x="216364" y="1501182"/>
                    </a:cubicBezTo>
                    <a:close/>
                  </a:path>
                </a:pathLst>
              </a:custGeom>
              <a:solidFill>
                <a:srgbClr val="714B25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" name="자유형: 도형 85">
                <a:extLst>
                  <a:ext uri="{FF2B5EF4-FFF2-40B4-BE49-F238E27FC236}">
                    <a16:creationId xmlns:a16="http://schemas.microsoft.com/office/drawing/2014/main" id="{2CF7FCFA-24A7-4716-86E8-D2346A11D1B0}"/>
                  </a:ext>
                </a:extLst>
              </p:cNvPr>
              <p:cNvSpPr/>
              <p:nvPr/>
            </p:nvSpPr>
            <p:spPr>
              <a:xfrm>
                <a:off x="6739136" y="2455553"/>
                <a:ext cx="746799" cy="340106"/>
              </a:xfrm>
              <a:custGeom>
                <a:avLst/>
                <a:gdLst>
                  <a:gd name="connsiteX0" fmla="*/ 222446 w 746799"/>
                  <a:gd name="connsiteY0" fmla="*/ 135 h 340106"/>
                  <a:gd name="connsiteX1" fmla="*/ 228042 w 746799"/>
                  <a:gd name="connsiteY1" fmla="*/ 11104 h 340106"/>
                  <a:gd name="connsiteX2" fmla="*/ 338411 w 746799"/>
                  <a:gd name="connsiteY2" fmla="*/ 128412 h 340106"/>
                  <a:gd name="connsiteX3" fmla="*/ 408034 w 746799"/>
                  <a:gd name="connsiteY3" fmla="*/ 126621 h 340106"/>
                  <a:gd name="connsiteX4" fmla="*/ 517955 w 746799"/>
                  <a:gd name="connsiteY4" fmla="*/ 13791 h 340106"/>
                  <a:gd name="connsiteX5" fmla="*/ 526014 w 746799"/>
                  <a:gd name="connsiteY5" fmla="*/ 359 h 340106"/>
                  <a:gd name="connsiteX6" fmla="*/ 641531 w 746799"/>
                  <a:gd name="connsiteY6" fmla="*/ 36850 h 340106"/>
                  <a:gd name="connsiteX7" fmla="*/ 744736 w 746799"/>
                  <a:gd name="connsiteY7" fmla="*/ 161769 h 340106"/>
                  <a:gd name="connsiteX8" fmla="*/ 744960 w 746799"/>
                  <a:gd name="connsiteY8" fmla="*/ 179678 h 340106"/>
                  <a:gd name="connsiteX9" fmla="*/ 734835 w 746799"/>
                  <a:gd name="connsiteY9" fmla="*/ 179678 h 340106"/>
                  <a:gd name="connsiteX10" fmla="*/ 663738 w 746799"/>
                  <a:gd name="connsiteY10" fmla="*/ 244687 h 340106"/>
                  <a:gd name="connsiteX11" fmla="*/ 371222 w 746799"/>
                  <a:gd name="connsiteY11" fmla="*/ 340104 h 340106"/>
                  <a:gd name="connsiteX12" fmla="*/ 79304 w 746799"/>
                  <a:gd name="connsiteY12" fmla="*/ 242875 h 340106"/>
                  <a:gd name="connsiteX13" fmla="*/ 11043 w 746799"/>
                  <a:gd name="connsiteY13" fmla="*/ 179678 h 340106"/>
                  <a:gd name="connsiteX14" fmla="*/ 10440 w 746799"/>
                  <a:gd name="connsiteY14" fmla="*/ 179678 h 340106"/>
                  <a:gd name="connsiteX15" fmla="*/ 814 w 746799"/>
                  <a:gd name="connsiteY15" fmla="*/ 168261 h 340106"/>
                  <a:gd name="connsiteX16" fmla="*/ 20290 w 746799"/>
                  <a:gd name="connsiteY16" fmla="*/ 105354 h 340106"/>
                  <a:gd name="connsiteX17" fmla="*/ 106480 w 746799"/>
                  <a:gd name="connsiteY17" fmla="*/ 35954 h 340106"/>
                  <a:gd name="connsiteX18" fmla="*/ 213043 w 746799"/>
                  <a:gd name="connsiteY18" fmla="*/ 2374 h 340106"/>
                  <a:gd name="connsiteX19" fmla="*/ 222446 w 746799"/>
                  <a:gd name="connsiteY19" fmla="*/ 135 h 340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6799" h="340106">
                    <a:moveTo>
                      <a:pt x="222446" y="135"/>
                    </a:moveTo>
                    <a:cubicBezTo>
                      <a:pt x="226252" y="2821"/>
                      <a:pt x="226475" y="7299"/>
                      <a:pt x="228042" y="11104"/>
                    </a:cubicBezTo>
                    <a:cubicBezTo>
                      <a:pt x="248638" y="65505"/>
                      <a:pt x="284458" y="104906"/>
                      <a:pt x="338411" y="128412"/>
                    </a:cubicBezTo>
                    <a:cubicBezTo>
                      <a:pt x="362589" y="138934"/>
                      <a:pt x="384528" y="137591"/>
                      <a:pt x="408034" y="126621"/>
                    </a:cubicBezTo>
                    <a:cubicBezTo>
                      <a:pt x="458853" y="102443"/>
                      <a:pt x="495568" y="65281"/>
                      <a:pt x="517955" y="13791"/>
                    </a:cubicBezTo>
                    <a:cubicBezTo>
                      <a:pt x="519970" y="9089"/>
                      <a:pt x="520865" y="3269"/>
                      <a:pt x="526014" y="359"/>
                    </a:cubicBezTo>
                    <a:cubicBezTo>
                      <a:pt x="564744" y="12224"/>
                      <a:pt x="603026" y="24760"/>
                      <a:pt x="641531" y="36850"/>
                    </a:cubicBezTo>
                    <a:cubicBezTo>
                      <a:pt x="702200" y="56102"/>
                      <a:pt x="735109" y="99757"/>
                      <a:pt x="744736" y="161769"/>
                    </a:cubicBezTo>
                    <a:cubicBezTo>
                      <a:pt x="745631" y="167589"/>
                      <a:pt x="748765" y="173634"/>
                      <a:pt x="744960" y="179678"/>
                    </a:cubicBezTo>
                    <a:lnTo>
                      <a:pt x="734835" y="179678"/>
                    </a:lnTo>
                    <a:lnTo>
                      <a:pt x="663738" y="244687"/>
                    </a:lnTo>
                    <a:cubicBezTo>
                      <a:pt x="579691" y="306448"/>
                      <a:pt x="477335" y="340433"/>
                      <a:pt x="371222" y="340104"/>
                    </a:cubicBezTo>
                    <a:cubicBezTo>
                      <a:pt x="265111" y="339775"/>
                      <a:pt x="162967" y="305156"/>
                      <a:pt x="79304" y="242875"/>
                    </a:cubicBezTo>
                    <a:lnTo>
                      <a:pt x="11043" y="179678"/>
                    </a:lnTo>
                    <a:lnTo>
                      <a:pt x="10440" y="179678"/>
                    </a:lnTo>
                    <a:cubicBezTo>
                      <a:pt x="-1201" y="179678"/>
                      <a:pt x="-754" y="179678"/>
                      <a:pt x="814" y="168261"/>
                    </a:cubicBezTo>
                    <a:cubicBezTo>
                      <a:pt x="3948" y="146322"/>
                      <a:pt x="9544" y="125054"/>
                      <a:pt x="20290" y="105354"/>
                    </a:cubicBezTo>
                    <a:cubicBezTo>
                      <a:pt x="39543" y="70654"/>
                      <a:pt x="68199" y="46924"/>
                      <a:pt x="106480" y="35954"/>
                    </a:cubicBezTo>
                    <a:cubicBezTo>
                      <a:pt x="142300" y="25880"/>
                      <a:pt x="177448" y="13343"/>
                      <a:pt x="213043" y="2374"/>
                    </a:cubicBezTo>
                    <a:cubicBezTo>
                      <a:pt x="216177" y="1478"/>
                      <a:pt x="219088" y="-537"/>
                      <a:pt x="222446" y="13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85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7" name="Freeform: Shape 55">
                <a:extLst>
                  <a:ext uri="{FF2B5EF4-FFF2-40B4-BE49-F238E27FC236}">
                    <a16:creationId xmlns:a16="http://schemas.microsoft.com/office/drawing/2014/main" id="{9123395C-D0CD-46D0-AB7A-364898F29BBE}"/>
                  </a:ext>
                </a:extLst>
              </p:cNvPr>
              <p:cNvSpPr/>
              <p:nvPr/>
            </p:nvSpPr>
            <p:spPr>
              <a:xfrm>
                <a:off x="6895365" y="1964432"/>
                <a:ext cx="435078" cy="631667"/>
              </a:xfrm>
              <a:custGeom>
                <a:avLst/>
                <a:gdLst>
                  <a:gd name="connsiteX0" fmla="*/ 252462 w 1016287"/>
                  <a:gd name="connsiteY0" fmla="*/ 1114041 h 1475493"/>
                  <a:gd name="connsiteX1" fmla="*/ 373260 w 1016287"/>
                  <a:gd name="connsiteY1" fmla="*/ 1223335 h 1475493"/>
                  <a:gd name="connsiteX2" fmla="*/ 608580 w 1016287"/>
                  <a:gd name="connsiteY2" fmla="*/ 1265692 h 1475493"/>
                  <a:gd name="connsiteX3" fmla="*/ 689111 w 1016287"/>
                  <a:gd name="connsiteY3" fmla="*/ 1210261 h 1475493"/>
                  <a:gd name="connsiteX4" fmla="*/ 782716 w 1016287"/>
                  <a:gd name="connsiteY4" fmla="*/ 1121885 h 1475493"/>
                  <a:gd name="connsiteX5" fmla="*/ 862726 w 1016287"/>
                  <a:gd name="connsiteY5" fmla="*/ 1147509 h 1475493"/>
                  <a:gd name="connsiteX6" fmla="*/ 687543 w 1016287"/>
                  <a:gd name="connsiteY6" fmla="*/ 1389628 h 1475493"/>
                  <a:gd name="connsiteX7" fmla="*/ 520727 w 1016287"/>
                  <a:gd name="connsiteY7" fmla="*/ 1472774 h 1475493"/>
                  <a:gd name="connsiteX8" fmla="*/ 491966 w 1016287"/>
                  <a:gd name="connsiteY8" fmla="*/ 1473819 h 1475493"/>
                  <a:gd name="connsiteX9" fmla="*/ 154673 w 1016287"/>
                  <a:gd name="connsiteY9" fmla="*/ 1148555 h 1475493"/>
                  <a:gd name="connsiteX10" fmla="*/ 252462 w 1016287"/>
                  <a:gd name="connsiteY10" fmla="*/ 1114041 h 1475493"/>
                  <a:gd name="connsiteX11" fmla="*/ 943780 w 1016287"/>
                  <a:gd name="connsiteY11" fmla="*/ 350558 h 1475493"/>
                  <a:gd name="connsiteX12" fmla="*/ 999211 w 1016287"/>
                  <a:gd name="connsiteY12" fmla="*/ 378797 h 1475493"/>
                  <a:gd name="connsiteX13" fmla="*/ 1002348 w 1016287"/>
                  <a:gd name="connsiteY13" fmla="*/ 515806 h 1475493"/>
                  <a:gd name="connsiteX14" fmla="*/ 945871 w 1016287"/>
                  <a:gd name="connsiteY14" fmla="*/ 609934 h 1475493"/>
                  <a:gd name="connsiteX15" fmla="*/ 923385 w 1016287"/>
                  <a:gd name="connsiteY15" fmla="*/ 623531 h 1475493"/>
                  <a:gd name="connsiteX16" fmla="*/ 930707 w 1016287"/>
                  <a:gd name="connsiteY16" fmla="*/ 447301 h 1475493"/>
                  <a:gd name="connsiteX17" fmla="*/ 943780 w 1016287"/>
                  <a:gd name="connsiteY17" fmla="*/ 350558 h 1475493"/>
                  <a:gd name="connsiteX18" fmla="*/ 63159 w 1016287"/>
                  <a:gd name="connsiteY18" fmla="*/ 346899 h 1475493"/>
                  <a:gd name="connsiteX19" fmla="*/ 70480 w 1016287"/>
                  <a:gd name="connsiteY19" fmla="*/ 509008 h 1475493"/>
                  <a:gd name="connsiteX20" fmla="*/ 71526 w 1016287"/>
                  <a:gd name="connsiteY20" fmla="*/ 610980 h 1475493"/>
                  <a:gd name="connsiteX21" fmla="*/ 408 w 1016287"/>
                  <a:gd name="connsiteY21" fmla="*/ 428476 h 1475493"/>
                  <a:gd name="connsiteX22" fmla="*/ 63159 w 1016287"/>
                  <a:gd name="connsiteY22" fmla="*/ 346899 h 1475493"/>
                  <a:gd name="connsiteX23" fmla="*/ 537330 w 1016287"/>
                  <a:gd name="connsiteY23" fmla="*/ 781 h 1475493"/>
                  <a:gd name="connsiteX24" fmla="*/ 739313 w 1016287"/>
                  <a:gd name="connsiteY24" fmla="*/ 33138 h 1475493"/>
                  <a:gd name="connsiteX25" fmla="*/ 745589 w 1016287"/>
                  <a:gd name="connsiteY25" fmla="*/ 34707 h 1475493"/>
                  <a:gd name="connsiteX26" fmla="*/ 861157 w 1016287"/>
                  <a:gd name="connsiteY26" fmla="*/ 147660 h 1475493"/>
                  <a:gd name="connsiteX27" fmla="*/ 898285 w 1016287"/>
                  <a:gd name="connsiteY27" fmla="*/ 393962 h 1475493"/>
                  <a:gd name="connsiteX28" fmla="*/ 848083 w 1016287"/>
                  <a:gd name="connsiteY28" fmla="*/ 644970 h 1475493"/>
                  <a:gd name="connsiteX29" fmla="*/ 811478 w 1016287"/>
                  <a:gd name="connsiteY29" fmla="*/ 744850 h 1475493"/>
                  <a:gd name="connsiteX30" fmla="*/ 787423 w 1016287"/>
                  <a:gd name="connsiteY30" fmla="*/ 767859 h 1475493"/>
                  <a:gd name="connsiteX31" fmla="*/ 758661 w 1016287"/>
                  <a:gd name="connsiteY31" fmla="*/ 747987 h 1475493"/>
                  <a:gd name="connsiteX32" fmla="*/ 553149 w 1016287"/>
                  <a:gd name="connsiteY32" fmla="*/ 653859 h 1475493"/>
                  <a:gd name="connsiteX33" fmla="*/ 505038 w 1016287"/>
                  <a:gd name="connsiteY33" fmla="*/ 677914 h 1475493"/>
                  <a:gd name="connsiteX34" fmla="*/ 566222 w 1016287"/>
                  <a:gd name="connsiteY34" fmla="*/ 687327 h 1475493"/>
                  <a:gd name="connsiteX35" fmla="*/ 636295 w 1016287"/>
                  <a:gd name="connsiteY35" fmla="*/ 775180 h 1475493"/>
                  <a:gd name="connsiteX36" fmla="*/ 605965 w 1016287"/>
                  <a:gd name="connsiteY36" fmla="*/ 844207 h 1475493"/>
                  <a:gd name="connsiteX37" fmla="*/ 403066 w 1016287"/>
                  <a:gd name="connsiteY37" fmla="*/ 846822 h 1475493"/>
                  <a:gd name="connsiteX38" fmla="*/ 421369 w 1016287"/>
                  <a:gd name="connsiteY38" fmla="*/ 694648 h 1475493"/>
                  <a:gd name="connsiteX39" fmla="*/ 500332 w 1016287"/>
                  <a:gd name="connsiteY39" fmla="*/ 678437 h 1475493"/>
                  <a:gd name="connsiteX40" fmla="*/ 278086 w 1016287"/>
                  <a:gd name="connsiteY40" fmla="*/ 704061 h 1475493"/>
                  <a:gd name="connsiteX41" fmla="*/ 245663 w 1016287"/>
                  <a:gd name="connsiteY41" fmla="*/ 750079 h 1475493"/>
                  <a:gd name="connsiteX42" fmla="*/ 220040 w 1016287"/>
                  <a:gd name="connsiteY42" fmla="*/ 767859 h 1475493"/>
                  <a:gd name="connsiteX43" fmla="*/ 195985 w 1016287"/>
                  <a:gd name="connsiteY43" fmla="*/ 747987 h 1475493"/>
                  <a:gd name="connsiteX44" fmla="*/ 106563 w 1016287"/>
                  <a:gd name="connsiteY44" fmla="*/ 493841 h 1475493"/>
                  <a:gd name="connsiteX45" fmla="*/ 104995 w 1016287"/>
                  <a:gd name="connsiteY45" fmla="*/ 481291 h 1475493"/>
                  <a:gd name="connsiteX46" fmla="*/ 121729 w 1016287"/>
                  <a:gd name="connsiteY46" fmla="*/ 239173 h 1475493"/>
                  <a:gd name="connsiteX47" fmla="*/ 168269 w 1016287"/>
                  <a:gd name="connsiteY47" fmla="*/ 90138 h 1475493"/>
                  <a:gd name="connsiteX48" fmla="*/ 197554 w 1016287"/>
                  <a:gd name="connsiteY48" fmla="*/ 61376 h 1475493"/>
                  <a:gd name="connsiteX49" fmla="*/ 332993 w 1016287"/>
                  <a:gd name="connsiteY49" fmla="*/ 14312 h 1475493"/>
                  <a:gd name="connsiteX50" fmla="*/ 537330 w 1016287"/>
                  <a:gd name="connsiteY50" fmla="*/ 781 h 147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016287" h="1475493">
                    <a:moveTo>
                      <a:pt x="252462" y="1114041"/>
                    </a:moveTo>
                    <a:cubicBezTo>
                      <a:pt x="292728" y="1150647"/>
                      <a:pt x="331425" y="1188821"/>
                      <a:pt x="373260" y="1223335"/>
                    </a:cubicBezTo>
                    <a:cubicBezTo>
                      <a:pt x="443333" y="1280857"/>
                      <a:pt x="522818" y="1293408"/>
                      <a:pt x="608580" y="1265692"/>
                    </a:cubicBezTo>
                    <a:cubicBezTo>
                      <a:pt x="640478" y="1255234"/>
                      <a:pt x="663488" y="1230133"/>
                      <a:pt x="689111" y="1210261"/>
                    </a:cubicBezTo>
                    <a:cubicBezTo>
                      <a:pt x="723103" y="1183591"/>
                      <a:pt x="754478" y="1153785"/>
                      <a:pt x="782716" y="1121885"/>
                    </a:cubicBezTo>
                    <a:cubicBezTo>
                      <a:pt x="809386" y="1130252"/>
                      <a:pt x="836056" y="1139142"/>
                      <a:pt x="862726" y="1147509"/>
                    </a:cubicBezTo>
                    <a:cubicBezTo>
                      <a:pt x="827166" y="1244775"/>
                      <a:pt x="770689" y="1326876"/>
                      <a:pt x="687543" y="1389628"/>
                    </a:cubicBezTo>
                    <a:cubicBezTo>
                      <a:pt x="637341" y="1427801"/>
                      <a:pt x="581387" y="1454995"/>
                      <a:pt x="520727" y="1472774"/>
                    </a:cubicBezTo>
                    <a:cubicBezTo>
                      <a:pt x="510791" y="1475912"/>
                      <a:pt x="501379" y="1476434"/>
                      <a:pt x="491966" y="1473819"/>
                    </a:cubicBezTo>
                    <a:cubicBezTo>
                      <a:pt x="318352" y="1429371"/>
                      <a:pt x="206443" y="1319555"/>
                      <a:pt x="154673" y="1148555"/>
                    </a:cubicBezTo>
                    <a:cubicBezTo>
                      <a:pt x="185526" y="1131298"/>
                      <a:pt x="221086" y="1128160"/>
                      <a:pt x="252462" y="1114041"/>
                    </a:cubicBezTo>
                    <a:close/>
                    <a:moveTo>
                      <a:pt x="943780" y="350558"/>
                    </a:moveTo>
                    <a:cubicBezTo>
                      <a:pt x="964697" y="344283"/>
                      <a:pt x="985615" y="354742"/>
                      <a:pt x="999211" y="378797"/>
                    </a:cubicBezTo>
                    <a:cubicBezTo>
                      <a:pt x="1024312" y="424292"/>
                      <a:pt x="1018560" y="470311"/>
                      <a:pt x="1002348" y="515806"/>
                    </a:cubicBezTo>
                    <a:cubicBezTo>
                      <a:pt x="989798" y="550843"/>
                      <a:pt x="970972" y="582219"/>
                      <a:pt x="945871" y="609934"/>
                    </a:cubicBezTo>
                    <a:cubicBezTo>
                      <a:pt x="940119" y="616733"/>
                      <a:pt x="932798" y="621962"/>
                      <a:pt x="923385" y="623531"/>
                    </a:cubicBezTo>
                    <a:cubicBezTo>
                      <a:pt x="932275" y="565485"/>
                      <a:pt x="932275" y="506394"/>
                      <a:pt x="930707" y="447301"/>
                    </a:cubicBezTo>
                    <a:cubicBezTo>
                      <a:pt x="930183" y="414880"/>
                      <a:pt x="937504" y="382457"/>
                      <a:pt x="943780" y="350558"/>
                    </a:cubicBezTo>
                    <a:close/>
                    <a:moveTo>
                      <a:pt x="63159" y="346899"/>
                    </a:moveTo>
                    <a:cubicBezTo>
                      <a:pt x="76755" y="400238"/>
                      <a:pt x="75709" y="454623"/>
                      <a:pt x="70480" y="509008"/>
                    </a:cubicBezTo>
                    <a:cubicBezTo>
                      <a:pt x="66819" y="542998"/>
                      <a:pt x="73094" y="576989"/>
                      <a:pt x="71526" y="610980"/>
                    </a:cubicBezTo>
                    <a:cubicBezTo>
                      <a:pt x="24462" y="559210"/>
                      <a:pt x="-3776" y="500118"/>
                      <a:pt x="408" y="428476"/>
                    </a:cubicBezTo>
                    <a:cubicBezTo>
                      <a:pt x="2499" y="393440"/>
                      <a:pt x="26031" y="346375"/>
                      <a:pt x="63159" y="346899"/>
                    </a:cubicBezTo>
                    <a:close/>
                    <a:moveTo>
                      <a:pt x="537330" y="781"/>
                    </a:moveTo>
                    <a:cubicBezTo>
                      <a:pt x="605050" y="3592"/>
                      <a:pt x="672378" y="14051"/>
                      <a:pt x="739313" y="33138"/>
                    </a:cubicBezTo>
                    <a:cubicBezTo>
                      <a:pt x="741405" y="33661"/>
                      <a:pt x="743496" y="34184"/>
                      <a:pt x="745589" y="34707"/>
                    </a:cubicBezTo>
                    <a:cubicBezTo>
                      <a:pt x="804680" y="51441"/>
                      <a:pt x="842331" y="84908"/>
                      <a:pt x="861157" y="147660"/>
                    </a:cubicBezTo>
                    <a:cubicBezTo>
                      <a:pt x="885212" y="228715"/>
                      <a:pt x="888873" y="310815"/>
                      <a:pt x="898285" y="393962"/>
                    </a:cubicBezTo>
                    <a:cubicBezTo>
                      <a:pt x="908744" y="484952"/>
                      <a:pt x="874753" y="563392"/>
                      <a:pt x="848083" y="644970"/>
                    </a:cubicBezTo>
                    <a:cubicBezTo>
                      <a:pt x="837102" y="678437"/>
                      <a:pt x="824028" y="711382"/>
                      <a:pt x="811478" y="744850"/>
                    </a:cubicBezTo>
                    <a:cubicBezTo>
                      <a:pt x="807294" y="756354"/>
                      <a:pt x="801542" y="766290"/>
                      <a:pt x="787423" y="767859"/>
                    </a:cubicBezTo>
                    <a:cubicBezTo>
                      <a:pt x="771735" y="769428"/>
                      <a:pt x="765460" y="758969"/>
                      <a:pt x="758661" y="747987"/>
                    </a:cubicBezTo>
                    <a:cubicBezTo>
                      <a:pt x="710552" y="666410"/>
                      <a:pt x="633157" y="630850"/>
                      <a:pt x="553149" y="653859"/>
                    </a:cubicBezTo>
                    <a:cubicBezTo>
                      <a:pt x="536937" y="658565"/>
                      <a:pt x="521250" y="664318"/>
                      <a:pt x="505038" y="677914"/>
                    </a:cubicBezTo>
                    <a:cubicBezTo>
                      <a:pt x="528048" y="678960"/>
                      <a:pt x="547397" y="681575"/>
                      <a:pt x="566222" y="687327"/>
                    </a:cubicBezTo>
                    <a:cubicBezTo>
                      <a:pt x="609625" y="700924"/>
                      <a:pt x="629497" y="733345"/>
                      <a:pt x="636295" y="775180"/>
                    </a:cubicBezTo>
                    <a:cubicBezTo>
                      <a:pt x="641002" y="803941"/>
                      <a:pt x="628974" y="826950"/>
                      <a:pt x="605965" y="844207"/>
                    </a:cubicBezTo>
                    <a:cubicBezTo>
                      <a:pt x="551580" y="884995"/>
                      <a:pt x="459020" y="886564"/>
                      <a:pt x="403066" y="846822"/>
                    </a:cubicBezTo>
                    <a:cubicBezTo>
                      <a:pt x="350250" y="809170"/>
                      <a:pt x="360187" y="726025"/>
                      <a:pt x="421369" y="694648"/>
                    </a:cubicBezTo>
                    <a:cubicBezTo>
                      <a:pt x="444901" y="682621"/>
                      <a:pt x="470002" y="678437"/>
                      <a:pt x="500332" y="678437"/>
                    </a:cubicBezTo>
                    <a:cubicBezTo>
                      <a:pt x="432874" y="628759"/>
                      <a:pt x="335608" y="641309"/>
                      <a:pt x="278086" y="704061"/>
                    </a:cubicBezTo>
                    <a:cubicBezTo>
                      <a:pt x="265535" y="718180"/>
                      <a:pt x="254554" y="733345"/>
                      <a:pt x="245663" y="750079"/>
                    </a:cubicBezTo>
                    <a:cubicBezTo>
                      <a:pt x="240435" y="760537"/>
                      <a:pt x="233113" y="768382"/>
                      <a:pt x="220040" y="767859"/>
                    </a:cubicBezTo>
                    <a:cubicBezTo>
                      <a:pt x="206967" y="767336"/>
                      <a:pt x="200691" y="759492"/>
                      <a:pt x="195985" y="747987"/>
                    </a:cubicBezTo>
                    <a:cubicBezTo>
                      <a:pt x="161994" y="664841"/>
                      <a:pt x="132710" y="579603"/>
                      <a:pt x="106563" y="493841"/>
                    </a:cubicBezTo>
                    <a:cubicBezTo>
                      <a:pt x="105517" y="489658"/>
                      <a:pt x="104471" y="485474"/>
                      <a:pt x="104995" y="481291"/>
                    </a:cubicBezTo>
                    <a:cubicBezTo>
                      <a:pt x="110747" y="400236"/>
                      <a:pt x="107609" y="319182"/>
                      <a:pt x="121729" y="239173"/>
                    </a:cubicBezTo>
                    <a:cubicBezTo>
                      <a:pt x="130618" y="187926"/>
                      <a:pt x="148921" y="138770"/>
                      <a:pt x="168269" y="90138"/>
                    </a:cubicBezTo>
                    <a:cubicBezTo>
                      <a:pt x="173499" y="76018"/>
                      <a:pt x="186049" y="68697"/>
                      <a:pt x="197554" y="61376"/>
                    </a:cubicBezTo>
                    <a:cubicBezTo>
                      <a:pt x="238866" y="34707"/>
                      <a:pt x="285407" y="22156"/>
                      <a:pt x="332993" y="14312"/>
                    </a:cubicBezTo>
                    <a:cubicBezTo>
                      <a:pt x="401498" y="2808"/>
                      <a:pt x="469610" y="-2030"/>
                      <a:pt x="537330" y="781"/>
                    </a:cubicBezTo>
                    <a:close/>
                  </a:path>
                </a:pathLst>
              </a:custGeom>
              <a:solidFill>
                <a:srgbClr val="F8DFC9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88" name="그룹 87">
            <a:extLst>
              <a:ext uri="{FF2B5EF4-FFF2-40B4-BE49-F238E27FC236}">
                <a16:creationId xmlns:a16="http://schemas.microsoft.com/office/drawing/2014/main" id="{87F8BDC1-CA7C-4DB3-A180-7EA0CEA69686}"/>
              </a:ext>
            </a:extLst>
          </p:cNvPr>
          <p:cNvGrpSpPr/>
          <p:nvPr/>
        </p:nvGrpSpPr>
        <p:grpSpPr>
          <a:xfrm>
            <a:off x="7457823" y="4641828"/>
            <a:ext cx="982246" cy="982744"/>
            <a:chOff x="7457823" y="4624410"/>
            <a:chExt cx="982246" cy="982744"/>
          </a:xfrm>
        </p:grpSpPr>
        <p:sp>
          <p:nvSpPr>
            <p:cNvPr id="89" name="타원 88">
              <a:extLst>
                <a:ext uri="{FF2B5EF4-FFF2-40B4-BE49-F238E27FC236}">
                  <a16:creationId xmlns:a16="http://schemas.microsoft.com/office/drawing/2014/main" id="{D595869C-311B-4F9B-8CE6-FF309E913CBC}"/>
                </a:ext>
              </a:extLst>
            </p:cNvPr>
            <p:cNvSpPr/>
            <p:nvPr/>
          </p:nvSpPr>
          <p:spPr>
            <a:xfrm>
              <a:off x="7457823" y="4624410"/>
              <a:ext cx="982246" cy="98224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90" name="그룹 89">
              <a:extLst>
                <a:ext uri="{FF2B5EF4-FFF2-40B4-BE49-F238E27FC236}">
                  <a16:creationId xmlns:a16="http://schemas.microsoft.com/office/drawing/2014/main" id="{30B1755F-A300-47B2-B2F7-7BD16E732AFC}"/>
                </a:ext>
              </a:extLst>
            </p:cNvPr>
            <p:cNvGrpSpPr/>
            <p:nvPr/>
          </p:nvGrpSpPr>
          <p:grpSpPr>
            <a:xfrm>
              <a:off x="7575174" y="4666348"/>
              <a:ext cx="753685" cy="940806"/>
              <a:chOff x="7575174" y="4666348"/>
              <a:chExt cx="753685" cy="940806"/>
            </a:xfrm>
          </p:grpSpPr>
          <p:sp>
            <p:nvSpPr>
              <p:cNvPr id="91" name="자유형: 도형 90">
                <a:extLst>
                  <a:ext uri="{FF2B5EF4-FFF2-40B4-BE49-F238E27FC236}">
                    <a16:creationId xmlns:a16="http://schemas.microsoft.com/office/drawing/2014/main" id="{81F12515-44A4-4647-8C11-6F045C09AED9}"/>
                  </a:ext>
                </a:extLst>
              </p:cNvPr>
              <p:cNvSpPr/>
              <p:nvPr/>
            </p:nvSpPr>
            <p:spPr>
              <a:xfrm>
                <a:off x="7575174" y="5252932"/>
                <a:ext cx="753685" cy="353724"/>
              </a:xfrm>
              <a:custGeom>
                <a:avLst/>
                <a:gdLst>
                  <a:gd name="connsiteX0" fmla="*/ 254094 w 753685"/>
                  <a:gd name="connsiteY0" fmla="*/ 0 h 353724"/>
                  <a:gd name="connsiteX1" fmla="*/ 370083 w 753685"/>
                  <a:gd name="connsiteY1" fmla="*/ 52038 h 353724"/>
                  <a:gd name="connsiteX2" fmla="*/ 491038 w 753685"/>
                  <a:gd name="connsiteY2" fmla="*/ 33 h 353724"/>
                  <a:gd name="connsiteX3" fmla="*/ 633223 w 753685"/>
                  <a:gd name="connsiteY3" fmla="*/ 45493 h 353724"/>
                  <a:gd name="connsiteX4" fmla="*/ 739266 w 753685"/>
                  <a:gd name="connsiteY4" fmla="*/ 162707 h 353724"/>
                  <a:gd name="connsiteX5" fmla="*/ 741221 w 753685"/>
                  <a:gd name="connsiteY5" fmla="*/ 174445 h 353724"/>
                  <a:gd name="connsiteX6" fmla="*/ 753685 w 753685"/>
                  <a:gd name="connsiteY6" fmla="*/ 174334 h 353724"/>
                  <a:gd name="connsiteX7" fmla="*/ 378402 w 753685"/>
                  <a:gd name="connsiteY7" fmla="*/ 353705 h 353724"/>
                  <a:gd name="connsiteX8" fmla="*/ 78472 w 753685"/>
                  <a:gd name="connsiteY8" fmla="*/ 254896 h 353724"/>
                  <a:gd name="connsiteX9" fmla="*/ 8157 w 753685"/>
                  <a:gd name="connsiteY9" fmla="*/ 188692 h 353724"/>
                  <a:gd name="connsiteX10" fmla="*/ 4387 w 753685"/>
                  <a:gd name="connsiteY10" fmla="*/ 188138 h 353724"/>
                  <a:gd name="connsiteX11" fmla="*/ 4317 w 753685"/>
                  <a:gd name="connsiteY11" fmla="*/ 185076 h 353724"/>
                  <a:gd name="connsiteX12" fmla="*/ 0 w 753685"/>
                  <a:gd name="connsiteY12" fmla="*/ 181012 h 353724"/>
                  <a:gd name="connsiteX13" fmla="*/ 4223 w 753685"/>
                  <a:gd name="connsiteY13" fmla="*/ 180975 h 353724"/>
                  <a:gd name="connsiteX14" fmla="*/ 4141 w 753685"/>
                  <a:gd name="connsiteY14" fmla="*/ 177410 h 353724"/>
                  <a:gd name="connsiteX15" fmla="*/ 51520 w 753685"/>
                  <a:gd name="connsiteY15" fmla="*/ 78928 h 353724"/>
                  <a:gd name="connsiteX16" fmla="*/ 115939 w 753685"/>
                  <a:gd name="connsiteY16" fmla="*/ 44445 h 353724"/>
                  <a:gd name="connsiteX17" fmla="*/ 254094 w 753685"/>
                  <a:gd name="connsiteY17" fmla="*/ 0 h 353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53685" h="353724">
                    <a:moveTo>
                      <a:pt x="254094" y="0"/>
                    </a:moveTo>
                    <a:cubicBezTo>
                      <a:pt x="257077" y="-81"/>
                      <a:pt x="370083" y="52038"/>
                      <a:pt x="370083" y="52038"/>
                    </a:cubicBezTo>
                    <a:cubicBezTo>
                      <a:pt x="371260" y="50362"/>
                      <a:pt x="488716" y="581"/>
                      <a:pt x="491038" y="33"/>
                    </a:cubicBezTo>
                    <a:cubicBezTo>
                      <a:pt x="538433" y="15186"/>
                      <a:pt x="585425" y="31549"/>
                      <a:pt x="633223" y="45493"/>
                    </a:cubicBezTo>
                    <a:cubicBezTo>
                      <a:pt x="692451" y="62791"/>
                      <a:pt x="727063" y="102754"/>
                      <a:pt x="739266" y="162707"/>
                    </a:cubicBezTo>
                    <a:lnTo>
                      <a:pt x="741221" y="174445"/>
                    </a:lnTo>
                    <a:lnTo>
                      <a:pt x="753685" y="174334"/>
                    </a:lnTo>
                    <a:cubicBezTo>
                      <a:pt x="661311" y="286730"/>
                      <a:pt x="523881" y="352416"/>
                      <a:pt x="378402" y="353705"/>
                    </a:cubicBezTo>
                    <a:cubicBezTo>
                      <a:pt x="269293" y="354672"/>
                      <a:pt x="164069" y="319341"/>
                      <a:pt x="78472" y="254896"/>
                    </a:cubicBezTo>
                    <a:lnTo>
                      <a:pt x="8157" y="188692"/>
                    </a:lnTo>
                    <a:lnTo>
                      <a:pt x="4387" y="188138"/>
                    </a:lnTo>
                    <a:lnTo>
                      <a:pt x="4317" y="185076"/>
                    </a:lnTo>
                    <a:lnTo>
                      <a:pt x="0" y="181012"/>
                    </a:lnTo>
                    <a:lnTo>
                      <a:pt x="4223" y="180975"/>
                    </a:lnTo>
                    <a:lnTo>
                      <a:pt x="4141" y="177410"/>
                    </a:lnTo>
                    <a:cubicBezTo>
                      <a:pt x="8897" y="139300"/>
                      <a:pt x="22842" y="105624"/>
                      <a:pt x="51520" y="78928"/>
                    </a:cubicBezTo>
                    <a:cubicBezTo>
                      <a:pt x="70011" y="61727"/>
                      <a:pt x="91854" y="51587"/>
                      <a:pt x="115939" y="44445"/>
                    </a:cubicBezTo>
                    <a:cubicBezTo>
                      <a:pt x="156934" y="32274"/>
                      <a:pt x="248791" y="1838"/>
                      <a:pt x="254094" y="0"/>
                    </a:cubicBezTo>
                    <a:close/>
                  </a:path>
                </a:pathLst>
              </a:custGeom>
              <a:solidFill>
                <a:srgbClr val="9D9ACC"/>
              </a:solidFill>
              <a:ln w="636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2" name="Graphic 57">
                <a:extLst>
                  <a:ext uri="{FF2B5EF4-FFF2-40B4-BE49-F238E27FC236}">
                    <a16:creationId xmlns:a16="http://schemas.microsoft.com/office/drawing/2014/main" id="{4E5DD530-7FA2-4043-A82D-A3BD4BECB159}"/>
                  </a:ext>
                </a:extLst>
              </p:cNvPr>
              <p:cNvSpPr/>
              <p:nvPr/>
            </p:nvSpPr>
            <p:spPr>
              <a:xfrm>
                <a:off x="7730804" y="4808368"/>
                <a:ext cx="431110" cy="462509"/>
              </a:xfrm>
              <a:custGeom>
                <a:avLst/>
                <a:gdLst>
                  <a:gd name="connsiteX0" fmla="*/ 510616 w 1702876"/>
                  <a:gd name="connsiteY0" fmla="*/ 1679990 h 1826902"/>
                  <a:gd name="connsiteX1" fmla="*/ 533476 w 1702876"/>
                  <a:gd name="connsiteY1" fmla="*/ 1547415 h 1826902"/>
                  <a:gd name="connsiteX2" fmla="*/ 526917 w 1702876"/>
                  <a:gd name="connsiteY2" fmla="*/ 1420825 h 1826902"/>
                  <a:gd name="connsiteX3" fmla="*/ 426308 w 1702876"/>
                  <a:gd name="connsiteY3" fmla="*/ 1340083 h 1826902"/>
                  <a:gd name="connsiteX4" fmla="*/ 198600 w 1702876"/>
                  <a:gd name="connsiteY4" fmla="*/ 973177 h 1826902"/>
                  <a:gd name="connsiteX5" fmla="*/ 181152 w 1702876"/>
                  <a:gd name="connsiteY5" fmla="*/ 945796 h 1826902"/>
                  <a:gd name="connsiteX6" fmla="*/ 63796 w 1702876"/>
                  <a:gd name="connsiteY6" fmla="*/ 829713 h 1826902"/>
                  <a:gd name="connsiteX7" fmla="*/ 6678 w 1702876"/>
                  <a:gd name="connsiteY7" fmla="*/ 567109 h 1826902"/>
                  <a:gd name="connsiteX8" fmla="*/ 109770 w 1702876"/>
                  <a:gd name="connsiteY8" fmla="*/ 464080 h 1826902"/>
                  <a:gd name="connsiteX9" fmla="*/ 132312 w 1702876"/>
                  <a:gd name="connsiteY9" fmla="*/ 491652 h 1826902"/>
                  <a:gd name="connsiteX10" fmla="*/ 239162 w 1702876"/>
                  <a:gd name="connsiteY10" fmla="*/ 696501 h 1826902"/>
                  <a:gd name="connsiteX11" fmla="*/ 259921 w 1702876"/>
                  <a:gd name="connsiteY11" fmla="*/ 486813 h 1826902"/>
                  <a:gd name="connsiteX12" fmla="*/ 459420 w 1702876"/>
                  <a:gd name="connsiteY12" fmla="*/ 31396 h 1826902"/>
                  <a:gd name="connsiteX13" fmla="*/ 495334 w 1702876"/>
                  <a:gd name="connsiteY13" fmla="*/ 3250 h 1826902"/>
                  <a:gd name="connsiteX14" fmla="*/ 487757 w 1702876"/>
                  <a:gd name="connsiteY14" fmla="*/ 48652 h 1826902"/>
                  <a:gd name="connsiteX15" fmla="*/ 428282 w 1702876"/>
                  <a:gd name="connsiteY15" fmla="*/ 313866 h 1826902"/>
                  <a:gd name="connsiteX16" fmla="*/ 619695 w 1702876"/>
                  <a:gd name="connsiteY16" fmla="*/ 182246 h 1826902"/>
                  <a:gd name="connsiteX17" fmla="*/ 803211 w 1702876"/>
                  <a:gd name="connsiteY17" fmla="*/ 21335 h 1826902"/>
                  <a:gd name="connsiteX18" fmla="*/ 815947 w 1702876"/>
                  <a:gd name="connsiteY18" fmla="*/ 7135 h 1826902"/>
                  <a:gd name="connsiteX19" fmla="*/ 832694 w 1702876"/>
                  <a:gd name="connsiteY19" fmla="*/ 1086 h 1826902"/>
                  <a:gd name="connsiteX20" fmla="*/ 835305 w 1702876"/>
                  <a:gd name="connsiteY20" fmla="*/ 20698 h 1826902"/>
                  <a:gd name="connsiteX21" fmla="*/ 816966 w 1702876"/>
                  <a:gd name="connsiteY21" fmla="*/ 54065 h 1826902"/>
                  <a:gd name="connsiteX22" fmla="*/ 737688 w 1702876"/>
                  <a:gd name="connsiteY22" fmla="*/ 271521 h 1826902"/>
                  <a:gd name="connsiteX23" fmla="*/ 706614 w 1702876"/>
                  <a:gd name="connsiteY23" fmla="*/ 360542 h 1826902"/>
                  <a:gd name="connsiteX24" fmla="*/ 953744 w 1702876"/>
                  <a:gd name="connsiteY24" fmla="*/ 232678 h 1826902"/>
                  <a:gd name="connsiteX25" fmla="*/ 1212208 w 1702876"/>
                  <a:gd name="connsiteY25" fmla="*/ 53683 h 1826902"/>
                  <a:gd name="connsiteX26" fmla="*/ 1252325 w 1702876"/>
                  <a:gd name="connsiteY26" fmla="*/ 53046 h 1826902"/>
                  <a:gd name="connsiteX27" fmla="*/ 1418394 w 1702876"/>
                  <a:gd name="connsiteY27" fmla="*/ 288587 h 1826902"/>
                  <a:gd name="connsiteX28" fmla="*/ 1535368 w 1702876"/>
                  <a:gd name="connsiteY28" fmla="*/ 667591 h 1826902"/>
                  <a:gd name="connsiteX29" fmla="*/ 1542691 w 1702876"/>
                  <a:gd name="connsiteY29" fmla="*/ 688414 h 1826902"/>
                  <a:gd name="connsiteX30" fmla="*/ 1579942 w 1702876"/>
                  <a:gd name="connsiteY30" fmla="*/ 608626 h 1826902"/>
                  <a:gd name="connsiteX31" fmla="*/ 1620632 w 1702876"/>
                  <a:gd name="connsiteY31" fmla="*/ 501713 h 1826902"/>
                  <a:gd name="connsiteX32" fmla="*/ 1637697 w 1702876"/>
                  <a:gd name="connsiteY32" fmla="*/ 477006 h 1826902"/>
                  <a:gd name="connsiteX33" fmla="*/ 1698063 w 1702876"/>
                  <a:gd name="connsiteY33" fmla="*/ 672749 h 1826902"/>
                  <a:gd name="connsiteX34" fmla="*/ 1577395 w 1702876"/>
                  <a:gd name="connsiteY34" fmla="*/ 909181 h 1826902"/>
                  <a:gd name="connsiteX35" fmla="*/ 1512445 w 1702876"/>
                  <a:gd name="connsiteY35" fmla="*/ 947069 h 1826902"/>
                  <a:gd name="connsiteX36" fmla="*/ 1489712 w 1702876"/>
                  <a:gd name="connsiteY36" fmla="*/ 972094 h 1826902"/>
                  <a:gd name="connsiteX37" fmla="*/ 1432848 w 1702876"/>
                  <a:gd name="connsiteY37" fmla="*/ 1146633 h 1826902"/>
                  <a:gd name="connsiteX38" fmla="*/ 1270536 w 1702876"/>
                  <a:gd name="connsiteY38" fmla="*/ 1334097 h 1826902"/>
                  <a:gd name="connsiteX39" fmla="*/ 1220422 w 1702876"/>
                  <a:gd name="connsiteY39" fmla="*/ 1372622 h 1826902"/>
                  <a:gd name="connsiteX40" fmla="*/ 1165088 w 1702876"/>
                  <a:gd name="connsiteY40" fmla="*/ 1486985 h 1826902"/>
                  <a:gd name="connsiteX41" fmla="*/ 1201702 w 1702876"/>
                  <a:gd name="connsiteY41" fmla="*/ 1704697 h 1826902"/>
                  <a:gd name="connsiteX42" fmla="*/ 1182599 w 1702876"/>
                  <a:gd name="connsiteY42" fmla="*/ 1729531 h 1826902"/>
                  <a:gd name="connsiteX43" fmla="*/ 900064 w 1702876"/>
                  <a:gd name="connsiteY43" fmla="*/ 1823709 h 1826902"/>
                  <a:gd name="connsiteX44" fmla="*/ 836005 w 1702876"/>
                  <a:gd name="connsiteY44" fmla="*/ 1823709 h 1826902"/>
                  <a:gd name="connsiteX45" fmla="*/ 534240 w 1702876"/>
                  <a:gd name="connsiteY45" fmla="*/ 1709727 h 1826902"/>
                  <a:gd name="connsiteX46" fmla="*/ 510616 w 1702876"/>
                  <a:gd name="connsiteY46" fmla="*/ 1679990 h 1826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702876" h="1826902">
                    <a:moveTo>
                      <a:pt x="510616" y="1679990"/>
                    </a:moveTo>
                    <a:cubicBezTo>
                      <a:pt x="532648" y="1638345"/>
                      <a:pt x="531375" y="1591925"/>
                      <a:pt x="533476" y="1547415"/>
                    </a:cubicBezTo>
                    <a:cubicBezTo>
                      <a:pt x="535514" y="1505070"/>
                      <a:pt x="551560" y="1455911"/>
                      <a:pt x="526917" y="1420825"/>
                    </a:cubicBezTo>
                    <a:cubicBezTo>
                      <a:pt x="503102" y="1386949"/>
                      <a:pt x="462476" y="1363580"/>
                      <a:pt x="426308" y="1340083"/>
                    </a:cubicBezTo>
                    <a:cubicBezTo>
                      <a:pt x="292587" y="1253100"/>
                      <a:pt x="231966" y="1121671"/>
                      <a:pt x="198600" y="973177"/>
                    </a:cubicBezTo>
                    <a:cubicBezTo>
                      <a:pt x="195861" y="961015"/>
                      <a:pt x="193888" y="950826"/>
                      <a:pt x="181152" y="945796"/>
                    </a:cubicBezTo>
                    <a:cubicBezTo>
                      <a:pt x="125563" y="923764"/>
                      <a:pt x="93087" y="878171"/>
                      <a:pt x="63796" y="829713"/>
                    </a:cubicBezTo>
                    <a:cubicBezTo>
                      <a:pt x="14828" y="748779"/>
                      <a:pt x="-13763" y="663516"/>
                      <a:pt x="6678" y="567109"/>
                    </a:cubicBezTo>
                    <a:cubicBezTo>
                      <a:pt x="19349" y="507380"/>
                      <a:pt x="58766" y="466500"/>
                      <a:pt x="109770" y="464080"/>
                    </a:cubicBezTo>
                    <a:cubicBezTo>
                      <a:pt x="126199" y="465990"/>
                      <a:pt x="127027" y="480827"/>
                      <a:pt x="132312" y="491652"/>
                    </a:cubicBezTo>
                    <a:cubicBezTo>
                      <a:pt x="165106" y="559341"/>
                      <a:pt x="197836" y="627093"/>
                      <a:pt x="239162" y="696501"/>
                    </a:cubicBezTo>
                    <a:cubicBezTo>
                      <a:pt x="242027" y="623081"/>
                      <a:pt x="247949" y="554565"/>
                      <a:pt x="259921" y="486813"/>
                    </a:cubicBezTo>
                    <a:cubicBezTo>
                      <a:pt x="289531" y="318897"/>
                      <a:pt x="354990" y="166518"/>
                      <a:pt x="459420" y="31396"/>
                    </a:cubicBezTo>
                    <a:cubicBezTo>
                      <a:pt x="468972" y="19042"/>
                      <a:pt x="479670" y="-6110"/>
                      <a:pt x="495334" y="3250"/>
                    </a:cubicBezTo>
                    <a:cubicBezTo>
                      <a:pt x="510616" y="12420"/>
                      <a:pt x="493678" y="33879"/>
                      <a:pt x="487757" y="48652"/>
                    </a:cubicBezTo>
                    <a:cubicBezTo>
                      <a:pt x="453562" y="133661"/>
                      <a:pt x="428728" y="220643"/>
                      <a:pt x="428282" y="313866"/>
                    </a:cubicBezTo>
                    <a:cubicBezTo>
                      <a:pt x="488011" y="262734"/>
                      <a:pt x="554935" y="224082"/>
                      <a:pt x="619695" y="182246"/>
                    </a:cubicBezTo>
                    <a:cubicBezTo>
                      <a:pt x="688848" y="137609"/>
                      <a:pt x="747367" y="81064"/>
                      <a:pt x="803211" y="21335"/>
                    </a:cubicBezTo>
                    <a:cubicBezTo>
                      <a:pt x="807542" y="16686"/>
                      <a:pt x="811044" y="11210"/>
                      <a:pt x="815947" y="7135"/>
                    </a:cubicBezTo>
                    <a:cubicBezTo>
                      <a:pt x="820786" y="3123"/>
                      <a:pt x="826199" y="-2353"/>
                      <a:pt x="832694" y="1086"/>
                    </a:cubicBezTo>
                    <a:cubicBezTo>
                      <a:pt x="841418" y="5734"/>
                      <a:pt x="837852" y="13948"/>
                      <a:pt x="835305" y="20698"/>
                    </a:cubicBezTo>
                    <a:cubicBezTo>
                      <a:pt x="830784" y="32606"/>
                      <a:pt x="823334" y="43112"/>
                      <a:pt x="816966" y="54065"/>
                    </a:cubicBezTo>
                    <a:cubicBezTo>
                      <a:pt x="777423" y="121817"/>
                      <a:pt x="760230" y="197656"/>
                      <a:pt x="737688" y="271521"/>
                    </a:cubicBezTo>
                    <a:cubicBezTo>
                      <a:pt x="729028" y="299921"/>
                      <a:pt x="720686" y="328321"/>
                      <a:pt x="706614" y="360542"/>
                    </a:cubicBezTo>
                    <a:cubicBezTo>
                      <a:pt x="791623" y="316541"/>
                      <a:pt x="875103" y="279417"/>
                      <a:pt x="953744" y="232678"/>
                    </a:cubicBezTo>
                    <a:cubicBezTo>
                      <a:pt x="1044038" y="178999"/>
                      <a:pt x="1132867" y="123154"/>
                      <a:pt x="1212208" y="53683"/>
                    </a:cubicBezTo>
                    <a:cubicBezTo>
                      <a:pt x="1225581" y="41966"/>
                      <a:pt x="1239462" y="34452"/>
                      <a:pt x="1252325" y="53046"/>
                    </a:cubicBezTo>
                    <a:cubicBezTo>
                      <a:pt x="1307023" y="131941"/>
                      <a:pt x="1379870" y="197656"/>
                      <a:pt x="1418394" y="288587"/>
                    </a:cubicBezTo>
                    <a:cubicBezTo>
                      <a:pt x="1470291" y="411101"/>
                      <a:pt x="1507605" y="537818"/>
                      <a:pt x="1535368" y="667591"/>
                    </a:cubicBezTo>
                    <a:cubicBezTo>
                      <a:pt x="1536706" y="673704"/>
                      <a:pt x="1536578" y="680327"/>
                      <a:pt x="1542691" y="688414"/>
                    </a:cubicBezTo>
                    <a:cubicBezTo>
                      <a:pt x="1560075" y="663198"/>
                      <a:pt x="1568544" y="635053"/>
                      <a:pt x="1579942" y="608626"/>
                    </a:cubicBezTo>
                    <a:cubicBezTo>
                      <a:pt x="1595033" y="573668"/>
                      <a:pt x="1609807" y="538391"/>
                      <a:pt x="1620632" y="501713"/>
                    </a:cubicBezTo>
                    <a:cubicBezTo>
                      <a:pt x="1623561" y="491780"/>
                      <a:pt x="1625026" y="480445"/>
                      <a:pt x="1637697" y="477006"/>
                    </a:cubicBezTo>
                    <a:cubicBezTo>
                      <a:pt x="1705131" y="527566"/>
                      <a:pt x="1709334" y="600858"/>
                      <a:pt x="1698063" y="672749"/>
                    </a:cubicBezTo>
                    <a:cubicBezTo>
                      <a:pt x="1683863" y="762980"/>
                      <a:pt x="1642282" y="842767"/>
                      <a:pt x="1577395" y="909181"/>
                    </a:cubicBezTo>
                    <a:cubicBezTo>
                      <a:pt x="1558993" y="927966"/>
                      <a:pt x="1537279" y="941084"/>
                      <a:pt x="1512445" y="947069"/>
                    </a:cubicBezTo>
                    <a:cubicBezTo>
                      <a:pt x="1497099" y="950763"/>
                      <a:pt x="1493087" y="957831"/>
                      <a:pt x="1489712" y="972094"/>
                    </a:cubicBezTo>
                    <a:cubicBezTo>
                      <a:pt x="1475639" y="1031759"/>
                      <a:pt x="1455072" y="1089451"/>
                      <a:pt x="1432848" y="1146633"/>
                    </a:cubicBezTo>
                    <a:cubicBezTo>
                      <a:pt x="1400883" y="1228712"/>
                      <a:pt x="1333321" y="1279208"/>
                      <a:pt x="1270536" y="1334097"/>
                    </a:cubicBezTo>
                    <a:cubicBezTo>
                      <a:pt x="1254617" y="1347979"/>
                      <a:pt x="1238953" y="1363516"/>
                      <a:pt x="1220422" y="1372622"/>
                    </a:cubicBezTo>
                    <a:cubicBezTo>
                      <a:pt x="1171009" y="1396947"/>
                      <a:pt x="1161140" y="1435789"/>
                      <a:pt x="1165088" y="1486985"/>
                    </a:cubicBezTo>
                    <a:cubicBezTo>
                      <a:pt x="1170054" y="1551936"/>
                      <a:pt x="1176931" y="1642485"/>
                      <a:pt x="1201702" y="1704697"/>
                    </a:cubicBezTo>
                    <a:cubicBezTo>
                      <a:pt x="1205076" y="1720425"/>
                      <a:pt x="1192150" y="1724564"/>
                      <a:pt x="1182599" y="1729531"/>
                    </a:cubicBezTo>
                    <a:cubicBezTo>
                      <a:pt x="1118667" y="1762643"/>
                      <a:pt x="929674" y="1814476"/>
                      <a:pt x="900064" y="1823709"/>
                    </a:cubicBezTo>
                    <a:cubicBezTo>
                      <a:pt x="882744" y="1832496"/>
                      <a:pt x="853962" y="1819952"/>
                      <a:pt x="836005" y="1823709"/>
                    </a:cubicBezTo>
                    <a:cubicBezTo>
                      <a:pt x="731130" y="1797092"/>
                      <a:pt x="628036" y="1765572"/>
                      <a:pt x="534240" y="1709727"/>
                    </a:cubicBezTo>
                    <a:cubicBezTo>
                      <a:pt x="523288" y="1703232"/>
                      <a:pt x="508388" y="1697820"/>
                      <a:pt x="510616" y="1679990"/>
                    </a:cubicBezTo>
                    <a:close/>
                  </a:path>
                </a:pathLst>
              </a:custGeom>
              <a:solidFill>
                <a:srgbClr val="F6D9B5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Graphic 57">
                <a:extLst>
                  <a:ext uri="{FF2B5EF4-FFF2-40B4-BE49-F238E27FC236}">
                    <a16:creationId xmlns:a16="http://schemas.microsoft.com/office/drawing/2014/main" id="{BEC8D5EB-3DCB-475F-BC50-14DF02DE064E}"/>
                  </a:ext>
                </a:extLst>
              </p:cNvPr>
              <p:cNvSpPr/>
              <p:nvPr/>
            </p:nvSpPr>
            <p:spPr>
              <a:xfrm>
                <a:off x="7740841" y="4666348"/>
                <a:ext cx="412626" cy="324863"/>
              </a:xfrm>
              <a:custGeom>
                <a:avLst/>
                <a:gdLst>
                  <a:gd name="connsiteX0" fmla="*/ 1598115 w 1629865"/>
                  <a:gd name="connsiteY0" fmla="*/ 1037982 h 1283201"/>
                  <a:gd name="connsiteX1" fmla="*/ 1499608 w 1629865"/>
                  <a:gd name="connsiteY1" fmla="*/ 1275306 h 1283201"/>
                  <a:gd name="connsiteX2" fmla="*/ 1444527 w 1629865"/>
                  <a:gd name="connsiteY2" fmla="*/ 1059759 h 1283201"/>
                  <a:gd name="connsiteX3" fmla="*/ 1333538 w 1629865"/>
                  <a:gd name="connsiteY3" fmla="*/ 783656 h 1283201"/>
                  <a:gd name="connsiteX4" fmla="*/ 1203764 w 1629865"/>
                  <a:gd name="connsiteY4" fmla="*/ 615358 h 1283201"/>
                  <a:gd name="connsiteX5" fmla="*/ 1181605 w 1629865"/>
                  <a:gd name="connsiteY5" fmla="*/ 618542 h 1283201"/>
                  <a:gd name="connsiteX6" fmla="*/ 660537 w 1629865"/>
                  <a:gd name="connsiteY6" fmla="*/ 932597 h 1283201"/>
                  <a:gd name="connsiteX7" fmla="*/ 653851 w 1629865"/>
                  <a:gd name="connsiteY7" fmla="*/ 932660 h 1283201"/>
                  <a:gd name="connsiteX8" fmla="*/ 793048 w 1629865"/>
                  <a:gd name="connsiteY8" fmla="*/ 565372 h 1283201"/>
                  <a:gd name="connsiteX9" fmla="*/ 380741 w 1629865"/>
                  <a:gd name="connsiteY9" fmla="*/ 888023 h 1283201"/>
                  <a:gd name="connsiteX10" fmla="*/ 454861 w 1629865"/>
                  <a:gd name="connsiteY10" fmla="*/ 565817 h 1283201"/>
                  <a:gd name="connsiteX11" fmla="*/ 209259 w 1629865"/>
                  <a:gd name="connsiteY11" fmla="*/ 1283201 h 1283201"/>
                  <a:gd name="connsiteX12" fmla="*/ 70062 w 1629865"/>
                  <a:gd name="connsiteY12" fmla="*/ 1024992 h 1283201"/>
                  <a:gd name="connsiteX13" fmla="*/ 23705 w 1629865"/>
                  <a:gd name="connsiteY13" fmla="*/ 883502 h 1283201"/>
                  <a:gd name="connsiteX14" fmla="*/ 20966 w 1629865"/>
                  <a:gd name="connsiteY14" fmla="*/ 619688 h 1283201"/>
                  <a:gd name="connsiteX15" fmla="*/ 749302 w 1629865"/>
                  <a:gd name="connsiteY15" fmla="*/ 7817 h 1283201"/>
                  <a:gd name="connsiteX16" fmla="*/ 1112643 w 1629865"/>
                  <a:gd name="connsiteY16" fmla="*/ 40993 h 1283201"/>
                  <a:gd name="connsiteX17" fmla="*/ 1320484 w 1629865"/>
                  <a:gd name="connsiteY17" fmla="*/ 234889 h 1283201"/>
                  <a:gd name="connsiteX18" fmla="*/ 1339141 w 1629865"/>
                  <a:gd name="connsiteY18" fmla="*/ 254565 h 1283201"/>
                  <a:gd name="connsiteX19" fmla="*/ 1475410 w 1629865"/>
                  <a:gd name="connsiteY19" fmla="*/ 364153 h 1283201"/>
                  <a:gd name="connsiteX20" fmla="*/ 1604865 w 1629865"/>
                  <a:gd name="connsiteY20" fmla="*/ 1003915 h 1283201"/>
                  <a:gd name="connsiteX21" fmla="*/ 1598115 w 1629865"/>
                  <a:gd name="connsiteY21" fmla="*/ 1037982 h 1283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629865" h="1283201">
                    <a:moveTo>
                      <a:pt x="1598115" y="1037982"/>
                    </a:moveTo>
                    <a:cubicBezTo>
                      <a:pt x="1572326" y="1118278"/>
                      <a:pt x="1542462" y="1196856"/>
                      <a:pt x="1499608" y="1275306"/>
                    </a:cubicBezTo>
                    <a:cubicBezTo>
                      <a:pt x="1480504" y="1199912"/>
                      <a:pt x="1464139" y="1129422"/>
                      <a:pt x="1444527" y="1059759"/>
                    </a:cubicBezTo>
                    <a:cubicBezTo>
                      <a:pt x="1417592" y="963862"/>
                      <a:pt x="1383715" y="870639"/>
                      <a:pt x="1333538" y="783656"/>
                    </a:cubicBezTo>
                    <a:cubicBezTo>
                      <a:pt x="1297688" y="721508"/>
                      <a:pt x="1239423" y="677316"/>
                      <a:pt x="1203764" y="615358"/>
                    </a:cubicBezTo>
                    <a:cubicBezTo>
                      <a:pt x="1195041" y="600203"/>
                      <a:pt x="1187845" y="613257"/>
                      <a:pt x="1181605" y="618542"/>
                    </a:cubicBezTo>
                    <a:cubicBezTo>
                      <a:pt x="1024960" y="751499"/>
                      <a:pt x="845518" y="846696"/>
                      <a:pt x="660537" y="932597"/>
                    </a:cubicBezTo>
                    <a:cubicBezTo>
                      <a:pt x="658945" y="933297"/>
                      <a:pt x="656780" y="932660"/>
                      <a:pt x="653851" y="932660"/>
                    </a:cubicBezTo>
                    <a:cubicBezTo>
                      <a:pt x="705939" y="812629"/>
                      <a:pt x="717146" y="677698"/>
                      <a:pt x="793048" y="565372"/>
                    </a:cubicBezTo>
                    <a:cubicBezTo>
                      <a:pt x="682569" y="708008"/>
                      <a:pt x="520257" y="782701"/>
                      <a:pt x="380741" y="888023"/>
                    </a:cubicBezTo>
                    <a:cubicBezTo>
                      <a:pt x="377812" y="774550"/>
                      <a:pt x="412070" y="669356"/>
                      <a:pt x="454861" y="565817"/>
                    </a:cubicBezTo>
                    <a:cubicBezTo>
                      <a:pt x="281214" y="770348"/>
                      <a:pt x="209768" y="1010091"/>
                      <a:pt x="209259" y="1283201"/>
                    </a:cubicBezTo>
                    <a:cubicBezTo>
                      <a:pt x="148894" y="1198511"/>
                      <a:pt x="112470" y="1110128"/>
                      <a:pt x="70062" y="1024992"/>
                    </a:cubicBezTo>
                    <a:cubicBezTo>
                      <a:pt x="54779" y="977743"/>
                      <a:pt x="41407" y="929795"/>
                      <a:pt x="23705" y="883502"/>
                    </a:cubicBezTo>
                    <a:cubicBezTo>
                      <a:pt x="-9981" y="795437"/>
                      <a:pt x="-4886" y="708836"/>
                      <a:pt x="20966" y="619688"/>
                    </a:cubicBezTo>
                    <a:cubicBezTo>
                      <a:pt x="119602" y="279972"/>
                      <a:pt x="396596" y="46724"/>
                      <a:pt x="749302" y="7817"/>
                    </a:cubicBezTo>
                    <a:cubicBezTo>
                      <a:pt x="872899" y="-5810"/>
                      <a:pt x="994777" y="-5555"/>
                      <a:pt x="1112643" y="40993"/>
                    </a:cubicBezTo>
                    <a:cubicBezTo>
                      <a:pt x="1207331" y="78371"/>
                      <a:pt x="1279795" y="139692"/>
                      <a:pt x="1320484" y="234889"/>
                    </a:cubicBezTo>
                    <a:cubicBezTo>
                      <a:pt x="1324369" y="243931"/>
                      <a:pt x="1328508" y="251445"/>
                      <a:pt x="1339141" y="254565"/>
                    </a:cubicBezTo>
                    <a:cubicBezTo>
                      <a:pt x="1399571" y="272331"/>
                      <a:pt x="1440005" y="316204"/>
                      <a:pt x="1475410" y="364153"/>
                    </a:cubicBezTo>
                    <a:cubicBezTo>
                      <a:pt x="1617791" y="557030"/>
                      <a:pt x="1663766" y="770029"/>
                      <a:pt x="1604865" y="1003915"/>
                    </a:cubicBezTo>
                    <a:cubicBezTo>
                      <a:pt x="1602063" y="1015058"/>
                      <a:pt x="1600344" y="1026584"/>
                      <a:pt x="1598115" y="1037982"/>
                    </a:cubicBezTo>
                    <a:close/>
                  </a:path>
                </a:pathLst>
              </a:custGeom>
              <a:solidFill>
                <a:srgbClr val="828889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Graphic 57">
                <a:extLst>
                  <a:ext uri="{FF2B5EF4-FFF2-40B4-BE49-F238E27FC236}">
                    <a16:creationId xmlns:a16="http://schemas.microsoft.com/office/drawing/2014/main" id="{C4E550CF-7436-4528-99FE-149472003342}"/>
                  </a:ext>
                </a:extLst>
              </p:cNvPr>
              <p:cNvSpPr/>
              <p:nvPr/>
            </p:nvSpPr>
            <p:spPr>
              <a:xfrm>
                <a:off x="7896816" y="5270001"/>
                <a:ext cx="98945" cy="337153"/>
              </a:xfrm>
              <a:custGeom>
                <a:avLst/>
                <a:gdLst>
                  <a:gd name="connsiteX0" fmla="*/ 0 w 448157"/>
                  <a:gd name="connsiteY0" fmla="*/ 681998 h 682443"/>
                  <a:gd name="connsiteX1" fmla="*/ 104175 w 448157"/>
                  <a:gd name="connsiteY1" fmla="*/ 341262 h 682443"/>
                  <a:gd name="connsiteX2" fmla="*/ 131811 w 448157"/>
                  <a:gd name="connsiteY2" fmla="*/ 282361 h 682443"/>
                  <a:gd name="connsiteX3" fmla="*/ 100609 w 448157"/>
                  <a:gd name="connsiteY3" fmla="*/ 202192 h 682443"/>
                  <a:gd name="connsiteX4" fmla="*/ 81888 w 448157"/>
                  <a:gd name="connsiteY4" fmla="*/ 158956 h 682443"/>
                  <a:gd name="connsiteX5" fmla="*/ 208923 w 448157"/>
                  <a:gd name="connsiteY5" fmla="*/ 209 h 682443"/>
                  <a:gd name="connsiteX6" fmla="*/ 249040 w 448157"/>
                  <a:gd name="connsiteY6" fmla="*/ 2947 h 682443"/>
                  <a:gd name="connsiteX7" fmla="*/ 379259 w 448157"/>
                  <a:gd name="connsiteY7" fmla="*/ 161885 h 682443"/>
                  <a:gd name="connsiteX8" fmla="*/ 324561 w 448157"/>
                  <a:gd name="connsiteY8" fmla="*/ 264978 h 682443"/>
                  <a:gd name="connsiteX9" fmla="*/ 320867 w 448157"/>
                  <a:gd name="connsiteY9" fmla="*/ 280706 h 682443"/>
                  <a:gd name="connsiteX10" fmla="*/ 448158 w 448157"/>
                  <a:gd name="connsiteY10" fmla="*/ 682443 h 682443"/>
                  <a:gd name="connsiteX11" fmla="*/ 0 w 448157"/>
                  <a:gd name="connsiteY11" fmla="*/ 681998 h 682443"/>
                  <a:gd name="connsiteX0" fmla="*/ 0 w 553262"/>
                  <a:gd name="connsiteY0" fmla="*/ 1293530 h 1293530"/>
                  <a:gd name="connsiteX1" fmla="*/ 209280 w 553262"/>
                  <a:gd name="connsiteY1" fmla="*/ 341262 h 1293530"/>
                  <a:gd name="connsiteX2" fmla="*/ 236916 w 553262"/>
                  <a:gd name="connsiteY2" fmla="*/ 282361 h 1293530"/>
                  <a:gd name="connsiteX3" fmla="*/ 205714 w 553262"/>
                  <a:gd name="connsiteY3" fmla="*/ 202192 h 1293530"/>
                  <a:gd name="connsiteX4" fmla="*/ 186993 w 553262"/>
                  <a:gd name="connsiteY4" fmla="*/ 158956 h 1293530"/>
                  <a:gd name="connsiteX5" fmla="*/ 314028 w 553262"/>
                  <a:gd name="connsiteY5" fmla="*/ 209 h 1293530"/>
                  <a:gd name="connsiteX6" fmla="*/ 354145 w 553262"/>
                  <a:gd name="connsiteY6" fmla="*/ 2947 h 1293530"/>
                  <a:gd name="connsiteX7" fmla="*/ 484364 w 553262"/>
                  <a:gd name="connsiteY7" fmla="*/ 161885 h 1293530"/>
                  <a:gd name="connsiteX8" fmla="*/ 429666 w 553262"/>
                  <a:gd name="connsiteY8" fmla="*/ 264978 h 1293530"/>
                  <a:gd name="connsiteX9" fmla="*/ 425972 w 553262"/>
                  <a:gd name="connsiteY9" fmla="*/ 280706 h 1293530"/>
                  <a:gd name="connsiteX10" fmla="*/ 553263 w 553262"/>
                  <a:gd name="connsiteY10" fmla="*/ 682443 h 1293530"/>
                  <a:gd name="connsiteX11" fmla="*/ 0 w 553262"/>
                  <a:gd name="connsiteY11" fmla="*/ 1293530 h 1293530"/>
                  <a:gd name="connsiteX0" fmla="*/ 0 w 639261"/>
                  <a:gd name="connsiteY0" fmla="*/ 1293530 h 1293976"/>
                  <a:gd name="connsiteX1" fmla="*/ 209280 w 639261"/>
                  <a:gd name="connsiteY1" fmla="*/ 341262 h 1293976"/>
                  <a:gd name="connsiteX2" fmla="*/ 236916 w 639261"/>
                  <a:gd name="connsiteY2" fmla="*/ 282361 h 1293976"/>
                  <a:gd name="connsiteX3" fmla="*/ 205714 w 639261"/>
                  <a:gd name="connsiteY3" fmla="*/ 202192 h 1293976"/>
                  <a:gd name="connsiteX4" fmla="*/ 186993 w 639261"/>
                  <a:gd name="connsiteY4" fmla="*/ 158956 h 1293976"/>
                  <a:gd name="connsiteX5" fmla="*/ 314028 w 639261"/>
                  <a:gd name="connsiteY5" fmla="*/ 209 h 1293976"/>
                  <a:gd name="connsiteX6" fmla="*/ 354145 w 639261"/>
                  <a:gd name="connsiteY6" fmla="*/ 2947 h 1293976"/>
                  <a:gd name="connsiteX7" fmla="*/ 484364 w 639261"/>
                  <a:gd name="connsiteY7" fmla="*/ 161885 h 1293976"/>
                  <a:gd name="connsiteX8" fmla="*/ 429666 w 639261"/>
                  <a:gd name="connsiteY8" fmla="*/ 264978 h 1293976"/>
                  <a:gd name="connsiteX9" fmla="*/ 425972 w 639261"/>
                  <a:gd name="connsiteY9" fmla="*/ 280706 h 1293976"/>
                  <a:gd name="connsiteX10" fmla="*/ 639261 w 639261"/>
                  <a:gd name="connsiteY10" fmla="*/ 1293976 h 1293976"/>
                  <a:gd name="connsiteX11" fmla="*/ 0 w 639261"/>
                  <a:gd name="connsiteY11" fmla="*/ 1293530 h 1293976"/>
                  <a:gd name="connsiteX0" fmla="*/ 0 w 562821"/>
                  <a:gd name="connsiteY0" fmla="*/ 1293530 h 1313086"/>
                  <a:gd name="connsiteX1" fmla="*/ 209280 w 562821"/>
                  <a:gd name="connsiteY1" fmla="*/ 341262 h 1313086"/>
                  <a:gd name="connsiteX2" fmla="*/ 236916 w 562821"/>
                  <a:gd name="connsiteY2" fmla="*/ 282361 h 1313086"/>
                  <a:gd name="connsiteX3" fmla="*/ 205714 w 562821"/>
                  <a:gd name="connsiteY3" fmla="*/ 202192 h 1313086"/>
                  <a:gd name="connsiteX4" fmla="*/ 186993 w 562821"/>
                  <a:gd name="connsiteY4" fmla="*/ 158956 h 1313086"/>
                  <a:gd name="connsiteX5" fmla="*/ 314028 w 562821"/>
                  <a:gd name="connsiteY5" fmla="*/ 209 h 1313086"/>
                  <a:gd name="connsiteX6" fmla="*/ 354145 w 562821"/>
                  <a:gd name="connsiteY6" fmla="*/ 2947 h 1313086"/>
                  <a:gd name="connsiteX7" fmla="*/ 484364 w 562821"/>
                  <a:gd name="connsiteY7" fmla="*/ 161885 h 1313086"/>
                  <a:gd name="connsiteX8" fmla="*/ 429666 w 562821"/>
                  <a:gd name="connsiteY8" fmla="*/ 264978 h 1313086"/>
                  <a:gd name="connsiteX9" fmla="*/ 425972 w 562821"/>
                  <a:gd name="connsiteY9" fmla="*/ 280706 h 1313086"/>
                  <a:gd name="connsiteX10" fmla="*/ 562821 w 562821"/>
                  <a:gd name="connsiteY10" fmla="*/ 1313086 h 1313086"/>
                  <a:gd name="connsiteX11" fmla="*/ 0 w 562821"/>
                  <a:gd name="connsiteY11" fmla="*/ 1293530 h 1313086"/>
                  <a:gd name="connsiteX0" fmla="*/ 0 w 429051"/>
                  <a:gd name="connsiteY0" fmla="*/ 1350860 h 1350860"/>
                  <a:gd name="connsiteX1" fmla="*/ 75510 w 429051"/>
                  <a:gd name="connsiteY1" fmla="*/ 341262 h 1350860"/>
                  <a:gd name="connsiteX2" fmla="*/ 103146 w 429051"/>
                  <a:gd name="connsiteY2" fmla="*/ 282361 h 1350860"/>
                  <a:gd name="connsiteX3" fmla="*/ 71944 w 429051"/>
                  <a:gd name="connsiteY3" fmla="*/ 202192 h 1350860"/>
                  <a:gd name="connsiteX4" fmla="*/ 53223 w 429051"/>
                  <a:gd name="connsiteY4" fmla="*/ 158956 h 1350860"/>
                  <a:gd name="connsiteX5" fmla="*/ 180258 w 429051"/>
                  <a:gd name="connsiteY5" fmla="*/ 209 h 1350860"/>
                  <a:gd name="connsiteX6" fmla="*/ 220375 w 429051"/>
                  <a:gd name="connsiteY6" fmla="*/ 2947 h 1350860"/>
                  <a:gd name="connsiteX7" fmla="*/ 350594 w 429051"/>
                  <a:gd name="connsiteY7" fmla="*/ 161885 h 1350860"/>
                  <a:gd name="connsiteX8" fmla="*/ 295896 w 429051"/>
                  <a:gd name="connsiteY8" fmla="*/ 264978 h 1350860"/>
                  <a:gd name="connsiteX9" fmla="*/ 292202 w 429051"/>
                  <a:gd name="connsiteY9" fmla="*/ 280706 h 1350860"/>
                  <a:gd name="connsiteX10" fmla="*/ 429051 w 429051"/>
                  <a:gd name="connsiteY10" fmla="*/ 1313086 h 1350860"/>
                  <a:gd name="connsiteX11" fmla="*/ 0 w 429051"/>
                  <a:gd name="connsiteY11" fmla="*/ 1350860 h 1350860"/>
                  <a:gd name="connsiteX0" fmla="*/ 0 w 362162"/>
                  <a:gd name="connsiteY0" fmla="*/ 1350860 h 1350860"/>
                  <a:gd name="connsiteX1" fmla="*/ 75510 w 362162"/>
                  <a:gd name="connsiteY1" fmla="*/ 341262 h 1350860"/>
                  <a:gd name="connsiteX2" fmla="*/ 103146 w 362162"/>
                  <a:gd name="connsiteY2" fmla="*/ 282361 h 1350860"/>
                  <a:gd name="connsiteX3" fmla="*/ 71944 w 362162"/>
                  <a:gd name="connsiteY3" fmla="*/ 202192 h 1350860"/>
                  <a:gd name="connsiteX4" fmla="*/ 53223 w 362162"/>
                  <a:gd name="connsiteY4" fmla="*/ 158956 h 1350860"/>
                  <a:gd name="connsiteX5" fmla="*/ 180258 w 362162"/>
                  <a:gd name="connsiteY5" fmla="*/ 209 h 1350860"/>
                  <a:gd name="connsiteX6" fmla="*/ 220375 w 362162"/>
                  <a:gd name="connsiteY6" fmla="*/ 2947 h 1350860"/>
                  <a:gd name="connsiteX7" fmla="*/ 350594 w 362162"/>
                  <a:gd name="connsiteY7" fmla="*/ 161885 h 1350860"/>
                  <a:gd name="connsiteX8" fmla="*/ 295896 w 362162"/>
                  <a:gd name="connsiteY8" fmla="*/ 264978 h 1350860"/>
                  <a:gd name="connsiteX9" fmla="*/ 292202 w 362162"/>
                  <a:gd name="connsiteY9" fmla="*/ 280706 h 1350860"/>
                  <a:gd name="connsiteX10" fmla="*/ 362162 w 362162"/>
                  <a:gd name="connsiteY10" fmla="*/ 1313086 h 1350860"/>
                  <a:gd name="connsiteX11" fmla="*/ 0 w 362162"/>
                  <a:gd name="connsiteY11" fmla="*/ 1350860 h 1350860"/>
                  <a:gd name="connsiteX0" fmla="*/ 0 w 390831"/>
                  <a:gd name="connsiteY0" fmla="*/ 1350860 h 1350860"/>
                  <a:gd name="connsiteX1" fmla="*/ 75510 w 390831"/>
                  <a:gd name="connsiteY1" fmla="*/ 341262 h 1350860"/>
                  <a:gd name="connsiteX2" fmla="*/ 103146 w 390831"/>
                  <a:gd name="connsiteY2" fmla="*/ 282361 h 1350860"/>
                  <a:gd name="connsiteX3" fmla="*/ 71944 w 390831"/>
                  <a:gd name="connsiteY3" fmla="*/ 202192 h 1350860"/>
                  <a:gd name="connsiteX4" fmla="*/ 53223 w 390831"/>
                  <a:gd name="connsiteY4" fmla="*/ 158956 h 1350860"/>
                  <a:gd name="connsiteX5" fmla="*/ 180258 w 390831"/>
                  <a:gd name="connsiteY5" fmla="*/ 209 h 1350860"/>
                  <a:gd name="connsiteX6" fmla="*/ 220375 w 390831"/>
                  <a:gd name="connsiteY6" fmla="*/ 2947 h 1350860"/>
                  <a:gd name="connsiteX7" fmla="*/ 350594 w 390831"/>
                  <a:gd name="connsiteY7" fmla="*/ 161885 h 1350860"/>
                  <a:gd name="connsiteX8" fmla="*/ 295896 w 390831"/>
                  <a:gd name="connsiteY8" fmla="*/ 264978 h 1350860"/>
                  <a:gd name="connsiteX9" fmla="*/ 292202 w 390831"/>
                  <a:gd name="connsiteY9" fmla="*/ 280706 h 1350860"/>
                  <a:gd name="connsiteX10" fmla="*/ 390831 w 390831"/>
                  <a:gd name="connsiteY10" fmla="*/ 1322641 h 1350860"/>
                  <a:gd name="connsiteX11" fmla="*/ 0 w 390831"/>
                  <a:gd name="connsiteY11" fmla="*/ 1350860 h 1350860"/>
                  <a:gd name="connsiteX0" fmla="*/ 0 w 390831"/>
                  <a:gd name="connsiteY0" fmla="*/ 1331750 h 1331750"/>
                  <a:gd name="connsiteX1" fmla="*/ 75510 w 390831"/>
                  <a:gd name="connsiteY1" fmla="*/ 341262 h 1331750"/>
                  <a:gd name="connsiteX2" fmla="*/ 103146 w 390831"/>
                  <a:gd name="connsiteY2" fmla="*/ 282361 h 1331750"/>
                  <a:gd name="connsiteX3" fmla="*/ 71944 w 390831"/>
                  <a:gd name="connsiteY3" fmla="*/ 202192 h 1331750"/>
                  <a:gd name="connsiteX4" fmla="*/ 53223 w 390831"/>
                  <a:gd name="connsiteY4" fmla="*/ 158956 h 1331750"/>
                  <a:gd name="connsiteX5" fmla="*/ 180258 w 390831"/>
                  <a:gd name="connsiteY5" fmla="*/ 209 h 1331750"/>
                  <a:gd name="connsiteX6" fmla="*/ 220375 w 390831"/>
                  <a:gd name="connsiteY6" fmla="*/ 2947 h 1331750"/>
                  <a:gd name="connsiteX7" fmla="*/ 350594 w 390831"/>
                  <a:gd name="connsiteY7" fmla="*/ 161885 h 1331750"/>
                  <a:gd name="connsiteX8" fmla="*/ 295896 w 390831"/>
                  <a:gd name="connsiteY8" fmla="*/ 264978 h 1331750"/>
                  <a:gd name="connsiteX9" fmla="*/ 292202 w 390831"/>
                  <a:gd name="connsiteY9" fmla="*/ 280706 h 1331750"/>
                  <a:gd name="connsiteX10" fmla="*/ 390831 w 390831"/>
                  <a:gd name="connsiteY10" fmla="*/ 1322641 h 1331750"/>
                  <a:gd name="connsiteX11" fmla="*/ 0 w 390831"/>
                  <a:gd name="connsiteY11" fmla="*/ 1331750 h 1331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90831" h="1331750">
                    <a:moveTo>
                      <a:pt x="0" y="1331750"/>
                    </a:moveTo>
                    <a:cubicBezTo>
                      <a:pt x="10634" y="1269219"/>
                      <a:pt x="57999" y="398762"/>
                      <a:pt x="75510" y="341262"/>
                    </a:cubicBezTo>
                    <a:cubicBezTo>
                      <a:pt x="76720" y="337251"/>
                      <a:pt x="100535" y="284781"/>
                      <a:pt x="103146" y="282361"/>
                    </a:cubicBezTo>
                    <a:cubicBezTo>
                      <a:pt x="127025" y="261666"/>
                      <a:pt x="89838" y="239061"/>
                      <a:pt x="71944" y="202192"/>
                    </a:cubicBezTo>
                    <a:cubicBezTo>
                      <a:pt x="66468" y="190858"/>
                      <a:pt x="57935" y="170672"/>
                      <a:pt x="53223" y="158956"/>
                    </a:cubicBezTo>
                    <a:cubicBezTo>
                      <a:pt x="81878" y="123933"/>
                      <a:pt x="160328" y="24088"/>
                      <a:pt x="180258" y="209"/>
                    </a:cubicBezTo>
                    <a:cubicBezTo>
                      <a:pt x="205793" y="-1192"/>
                      <a:pt x="201017" y="4985"/>
                      <a:pt x="220375" y="2947"/>
                    </a:cubicBezTo>
                    <a:cubicBezTo>
                      <a:pt x="229672" y="3711"/>
                      <a:pt x="327479" y="126353"/>
                      <a:pt x="350594" y="161885"/>
                    </a:cubicBezTo>
                    <a:cubicBezTo>
                      <a:pt x="332510" y="204484"/>
                      <a:pt x="327161" y="229191"/>
                      <a:pt x="295896" y="264978"/>
                    </a:cubicBezTo>
                    <a:cubicBezTo>
                      <a:pt x="291757" y="269753"/>
                      <a:pt x="286408" y="273319"/>
                      <a:pt x="292202" y="280706"/>
                    </a:cubicBezTo>
                    <a:cubicBezTo>
                      <a:pt x="326397" y="323688"/>
                      <a:pt x="390767" y="1316465"/>
                      <a:pt x="390831" y="1322641"/>
                    </a:cubicBezTo>
                    <a:lnTo>
                      <a:pt x="0" y="1331750"/>
                    </a:lnTo>
                    <a:close/>
                  </a:path>
                </a:pathLst>
              </a:custGeom>
              <a:solidFill>
                <a:srgbClr val="200C43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Graphic 57">
                <a:extLst>
                  <a:ext uri="{FF2B5EF4-FFF2-40B4-BE49-F238E27FC236}">
                    <a16:creationId xmlns:a16="http://schemas.microsoft.com/office/drawing/2014/main" id="{C755F2E9-B342-4F23-93E3-F8A2371F48BE}"/>
                  </a:ext>
                </a:extLst>
              </p:cNvPr>
              <p:cNvSpPr/>
              <p:nvPr/>
            </p:nvSpPr>
            <p:spPr>
              <a:xfrm>
                <a:off x="7828460" y="5230291"/>
                <a:ext cx="116798" cy="108483"/>
              </a:xfrm>
              <a:custGeom>
                <a:avLst/>
                <a:gdLst>
                  <a:gd name="connsiteX0" fmla="*/ 447402 w 461350"/>
                  <a:gd name="connsiteY0" fmla="*/ 150945 h 428505"/>
                  <a:gd name="connsiteX1" fmla="*/ 451478 w 461350"/>
                  <a:gd name="connsiteY1" fmla="*/ 171831 h 428505"/>
                  <a:gd name="connsiteX2" fmla="*/ 254142 w 461350"/>
                  <a:gd name="connsiteY2" fmla="*/ 415458 h 428505"/>
                  <a:gd name="connsiteX3" fmla="*/ 221349 w 461350"/>
                  <a:gd name="connsiteY3" fmla="*/ 413294 h 428505"/>
                  <a:gd name="connsiteX4" fmla="*/ 3192 w 461350"/>
                  <a:gd name="connsiteY4" fmla="*/ 89433 h 428505"/>
                  <a:gd name="connsiteX5" fmla="*/ 15036 w 461350"/>
                  <a:gd name="connsiteY5" fmla="*/ 53392 h 428505"/>
                  <a:gd name="connsiteX6" fmla="*/ 74129 w 461350"/>
                  <a:gd name="connsiteY6" fmla="*/ 11938 h 428505"/>
                  <a:gd name="connsiteX7" fmla="*/ 124879 w 461350"/>
                  <a:gd name="connsiteY7" fmla="*/ 13402 h 428505"/>
                  <a:gd name="connsiteX8" fmla="*/ 279804 w 461350"/>
                  <a:gd name="connsiteY8" fmla="*/ 95100 h 428505"/>
                  <a:gd name="connsiteX9" fmla="*/ 447402 w 461350"/>
                  <a:gd name="connsiteY9" fmla="*/ 150945 h 428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1350" h="428505">
                    <a:moveTo>
                      <a:pt x="447402" y="150945"/>
                    </a:moveTo>
                    <a:cubicBezTo>
                      <a:pt x="471982" y="153301"/>
                      <a:pt x="457908" y="163871"/>
                      <a:pt x="451478" y="171831"/>
                    </a:cubicBezTo>
                    <a:cubicBezTo>
                      <a:pt x="410406" y="222708"/>
                      <a:pt x="277321" y="383938"/>
                      <a:pt x="254142" y="415458"/>
                    </a:cubicBezTo>
                    <a:cubicBezTo>
                      <a:pt x="239752" y="435007"/>
                      <a:pt x="233130" y="431187"/>
                      <a:pt x="221349" y="413294"/>
                    </a:cubicBezTo>
                    <a:cubicBezTo>
                      <a:pt x="153851" y="310646"/>
                      <a:pt x="7841" y="95164"/>
                      <a:pt x="3192" y="89433"/>
                    </a:cubicBezTo>
                    <a:cubicBezTo>
                      <a:pt x="-1711" y="74596"/>
                      <a:pt x="-3112" y="62943"/>
                      <a:pt x="15036" y="53392"/>
                    </a:cubicBezTo>
                    <a:cubicBezTo>
                      <a:pt x="36240" y="42248"/>
                      <a:pt x="56171" y="27793"/>
                      <a:pt x="74129" y="11938"/>
                    </a:cubicBezTo>
                    <a:cubicBezTo>
                      <a:pt x="92977" y="-4618"/>
                      <a:pt x="108450" y="-3790"/>
                      <a:pt x="124879" y="13402"/>
                    </a:cubicBezTo>
                    <a:cubicBezTo>
                      <a:pt x="167733" y="57212"/>
                      <a:pt x="224979" y="74469"/>
                      <a:pt x="279804" y="95100"/>
                    </a:cubicBezTo>
                    <a:cubicBezTo>
                      <a:pt x="334821" y="115795"/>
                      <a:pt x="391430" y="132478"/>
                      <a:pt x="447402" y="150945"/>
                    </a:cubicBezTo>
                    <a:close/>
                  </a:path>
                </a:pathLst>
              </a:custGeom>
              <a:solidFill>
                <a:srgbClr val="EAEAEA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Graphic 57">
                <a:extLst>
                  <a:ext uri="{FF2B5EF4-FFF2-40B4-BE49-F238E27FC236}">
                    <a16:creationId xmlns:a16="http://schemas.microsoft.com/office/drawing/2014/main" id="{C40703C0-B81A-4F45-9FED-C382729CA7DD}"/>
                  </a:ext>
                </a:extLst>
              </p:cNvPr>
              <p:cNvSpPr/>
              <p:nvPr/>
            </p:nvSpPr>
            <p:spPr>
              <a:xfrm>
                <a:off x="7950657" y="5230291"/>
                <a:ext cx="116798" cy="108483"/>
              </a:xfrm>
              <a:custGeom>
                <a:avLst/>
                <a:gdLst>
                  <a:gd name="connsiteX0" fmla="*/ 13948 w 461350"/>
                  <a:gd name="connsiteY0" fmla="*/ 150945 h 428505"/>
                  <a:gd name="connsiteX1" fmla="*/ 9873 w 461350"/>
                  <a:gd name="connsiteY1" fmla="*/ 171831 h 428505"/>
                  <a:gd name="connsiteX2" fmla="*/ 207207 w 461350"/>
                  <a:gd name="connsiteY2" fmla="*/ 415458 h 428505"/>
                  <a:gd name="connsiteX3" fmla="*/ 240001 w 461350"/>
                  <a:gd name="connsiteY3" fmla="*/ 413294 h 428505"/>
                  <a:gd name="connsiteX4" fmla="*/ 458158 w 461350"/>
                  <a:gd name="connsiteY4" fmla="*/ 89433 h 428505"/>
                  <a:gd name="connsiteX5" fmla="*/ 446314 w 461350"/>
                  <a:gd name="connsiteY5" fmla="*/ 53392 h 428505"/>
                  <a:gd name="connsiteX6" fmla="*/ 387222 w 461350"/>
                  <a:gd name="connsiteY6" fmla="*/ 11938 h 428505"/>
                  <a:gd name="connsiteX7" fmla="*/ 336472 w 461350"/>
                  <a:gd name="connsiteY7" fmla="*/ 13402 h 428505"/>
                  <a:gd name="connsiteX8" fmla="*/ 181545 w 461350"/>
                  <a:gd name="connsiteY8" fmla="*/ 95100 h 428505"/>
                  <a:gd name="connsiteX9" fmla="*/ 13948 w 461350"/>
                  <a:gd name="connsiteY9" fmla="*/ 150945 h 428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1350" h="428505">
                    <a:moveTo>
                      <a:pt x="13948" y="150945"/>
                    </a:moveTo>
                    <a:cubicBezTo>
                      <a:pt x="-10631" y="153301"/>
                      <a:pt x="3441" y="163871"/>
                      <a:pt x="9873" y="171831"/>
                    </a:cubicBezTo>
                    <a:cubicBezTo>
                      <a:pt x="50944" y="222708"/>
                      <a:pt x="184029" y="383938"/>
                      <a:pt x="207207" y="415458"/>
                    </a:cubicBezTo>
                    <a:cubicBezTo>
                      <a:pt x="221598" y="435007"/>
                      <a:pt x="228221" y="431187"/>
                      <a:pt x="240001" y="413294"/>
                    </a:cubicBezTo>
                    <a:cubicBezTo>
                      <a:pt x="307498" y="310646"/>
                      <a:pt x="453510" y="95164"/>
                      <a:pt x="458158" y="89433"/>
                    </a:cubicBezTo>
                    <a:cubicBezTo>
                      <a:pt x="463061" y="74596"/>
                      <a:pt x="464462" y="62943"/>
                      <a:pt x="446314" y="53392"/>
                    </a:cubicBezTo>
                    <a:cubicBezTo>
                      <a:pt x="425109" y="42248"/>
                      <a:pt x="405179" y="27793"/>
                      <a:pt x="387222" y="11938"/>
                    </a:cubicBezTo>
                    <a:cubicBezTo>
                      <a:pt x="368374" y="-4618"/>
                      <a:pt x="352900" y="-3790"/>
                      <a:pt x="336472" y="13402"/>
                    </a:cubicBezTo>
                    <a:cubicBezTo>
                      <a:pt x="293617" y="57212"/>
                      <a:pt x="236371" y="74469"/>
                      <a:pt x="181545" y="95100"/>
                    </a:cubicBezTo>
                    <a:cubicBezTo>
                      <a:pt x="126465" y="115795"/>
                      <a:pt x="69920" y="132478"/>
                      <a:pt x="13948" y="150945"/>
                    </a:cubicBezTo>
                    <a:close/>
                  </a:path>
                </a:pathLst>
              </a:custGeom>
              <a:solidFill>
                <a:srgbClr val="EAEAEA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AA960F1A-2A79-4D9C-B468-F7D2C7471E66}"/>
              </a:ext>
            </a:extLst>
          </p:cNvPr>
          <p:cNvGrpSpPr/>
          <p:nvPr/>
        </p:nvGrpSpPr>
        <p:grpSpPr>
          <a:xfrm>
            <a:off x="4588720" y="1827768"/>
            <a:ext cx="982246" cy="982246"/>
            <a:chOff x="4588720" y="1810350"/>
            <a:chExt cx="982246" cy="982246"/>
          </a:xfrm>
        </p:grpSpPr>
        <p:sp>
          <p:nvSpPr>
            <p:cNvPr id="98" name="타원 97">
              <a:extLst>
                <a:ext uri="{FF2B5EF4-FFF2-40B4-BE49-F238E27FC236}">
                  <a16:creationId xmlns:a16="http://schemas.microsoft.com/office/drawing/2014/main" id="{ED57CCE7-4D9D-487F-A63F-298F6BD63454}"/>
                </a:ext>
              </a:extLst>
            </p:cNvPr>
            <p:cNvSpPr/>
            <p:nvPr/>
          </p:nvSpPr>
          <p:spPr>
            <a:xfrm>
              <a:off x="4588720" y="1810350"/>
              <a:ext cx="982246" cy="98224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B87C4ED3-3027-4453-9813-AE6814F7C3C1}"/>
                </a:ext>
              </a:extLst>
            </p:cNvPr>
            <p:cNvGrpSpPr/>
            <p:nvPr/>
          </p:nvGrpSpPr>
          <p:grpSpPr>
            <a:xfrm>
              <a:off x="4734147" y="1833991"/>
              <a:ext cx="692890" cy="958603"/>
              <a:chOff x="4734147" y="1833991"/>
              <a:chExt cx="692890" cy="958603"/>
            </a:xfrm>
          </p:grpSpPr>
          <p:sp>
            <p:nvSpPr>
              <p:cNvPr id="100" name="Graphic 57">
                <a:extLst>
                  <a:ext uri="{FF2B5EF4-FFF2-40B4-BE49-F238E27FC236}">
                    <a16:creationId xmlns:a16="http://schemas.microsoft.com/office/drawing/2014/main" id="{F14D945A-6170-4EEE-984A-7E994830E38E}"/>
                  </a:ext>
                </a:extLst>
              </p:cNvPr>
              <p:cNvSpPr/>
              <p:nvPr/>
            </p:nvSpPr>
            <p:spPr>
              <a:xfrm>
                <a:off x="4800707" y="1833991"/>
                <a:ext cx="567032" cy="698841"/>
              </a:xfrm>
              <a:custGeom>
                <a:avLst/>
                <a:gdLst>
                  <a:gd name="connsiteX0" fmla="*/ 2086373 w 2087615"/>
                  <a:gd name="connsiteY0" fmla="*/ 1611793 h 2572889"/>
                  <a:gd name="connsiteX1" fmla="*/ 2050523 w 2087615"/>
                  <a:gd name="connsiteY1" fmla="*/ 952610 h 2572889"/>
                  <a:gd name="connsiteX2" fmla="*/ 1974938 w 2087615"/>
                  <a:gd name="connsiteY2" fmla="*/ 545141 h 2572889"/>
                  <a:gd name="connsiteX3" fmla="*/ 1235968 w 2087615"/>
                  <a:gd name="connsiteY3" fmla="*/ 768 h 2572889"/>
                  <a:gd name="connsiteX4" fmla="*/ 937642 w 2087615"/>
                  <a:gd name="connsiteY4" fmla="*/ 13376 h 2572889"/>
                  <a:gd name="connsiteX5" fmla="*/ 524124 w 2087615"/>
                  <a:gd name="connsiteY5" fmla="*/ 130605 h 2572889"/>
                  <a:gd name="connsiteX6" fmla="*/ 155881 w 2087615"/>
                  <a:gd name="connsiteY6" fmla="*/ 589142 h 2572889"/>
                  <a:gd name="connsiteX7" fmla="*/ 123852 w 2087615"/>
                  <a:gd name="connsiteY7" fmla="*/ 866264 h 2572889"/>
                  <a:gd name="connsiteX8" fmla="*/ 123151 w 2087615"/>
                  <a:gd name="connsiteY8" fmla="*/ 1272204 h 2572889"/>
                  <a:gd name="connsiteX9" fmla="*/ 194660 w 2087615"/>
                  <a:gd name="connsiteY9" fmla="*/ 1693936 h 2572889"/>
                  <a:gd name="connsiteX10" fmla="*/ 199882 w 2087615"/>
                  <a:gd name="connsiteY10" fmla="*/ 2053201 h 2572889"/>
                  <a:gd name="connsiteX11" fmla="*/ 53488 w 2087615"/>
                  <a:gd name="connsiteY11" fmla="*/ 2447615 h 2572889"/>
                  <a:gd name="connsiteX12" fmla="*/ 0 w 2087615"/>
                  <a:gd name="connsiteY12" fmla="*/ 2572104 h 2572889"/>
                  <a:gd name="connsiteX13" fmla="*/ 26299 w 2087615"/>
                  <a:gd name="connsiteY13" fmla="*/ 2564081 h 2572889"/>
                  <a:gd name="connsiteX14" fmla="*/ 1914318 w 2087615"/>
                  <a:gd name="connsiteY14" fmla="*/ 2480600 h 2572889"/>
                  <a:gd name="connsiteX15" fmla="*/ 2021741 w 2087615"/>
                  <a:gd name="connsiteY15" fmla="*/ 2158713 h 2572889"/>
                  <a:gd name="connsiteX16" fmla="*/ 2086373 w 2087615"/>
                  <a:gd name="connsiteY16" fmla="*/ 1611793 h 25728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87615" h="2572889">
                    <a:moveTo>
                      <a:pt x="2086373" y="1611793"/>
                    </a:moveTo>
                    <a:cubicBezTo>
                      <a:pt x="2077458" y="1391916"/>
                      <a:pt x="2061412" y="1172359"/>
                      <a:pt x="2050523" y="952610"/>
                    </a:cubicBezTo>
                    <a:cubicBezTo>
                      <a:pt x="2043582" y="813157"/>
                      <a:pt x="2019894" y="677462"/>
                      <a:pt x="1974938" y="545141"/>
                    </a:cubicBezTo>
                    <a:cubicBezTo>
                      <a:pt x="1857837" y="200267"/>
                      <a:pt x="1600136" y="10192"/>
                      <a:pt x="1235968" y="768"/>
                    </a:cubicBezTo>
                    <a:cubicBezTo>
                      <a:pt x="1136187" y="-1843"/>
                      <a:pt x="1036723" y="2168"/>
                      <a:pt x="937642" y="13376"/>
                    </a:cubicBezTo>
                    <a:cubicBezTo>
                      <a:pt x="793414" y="29677"/>
                      <a:pt x="653770" y="63680"/>
                      <a:pt x="524124" y="130605"/>
                    </a:cubicBezTo>
                    <a:cubicBezTo>
                      <a:pt x="333858" y="228795"/>
                      <a:pt x="199500" y="373214"/>
                      <a:pt x="155881" y="589142"/>
                    </a:cubicBezTo>
                    <a:cubicBezTo>
                      <a:pt x="137415" y="680518"/>
                      <a:pt x="131938" y="773614"/>
                      <a:pt x="123852" y="866264"/>
                    </a:cubicBezTo>
                    <a:cubicBezTo>
                      <a:pt x="112071" y="1001577"/>
                      <a:pt x="110861" y="1136954"/>
                      <a:pt x="123151" y="1272204"/>
                    </a:cubicBezTo>
                    <a:cubicBezTo>
                      <a:pt x="136077" y="1414585"/>
                      <a:pt x="168553" y="1553720"/>
                      <a:pt x="194660" y="1693936"/>
                    </a:cubicBezTo>
                    <a:cubicBezTo>
                      <a:pt x="216883" y="1813266"/>
                      <a:pt x="224143" y="1932597"/>
                      <a:pt x="199882" y="2053201"/>
                    </a:cubicBezTo>
                    <a:cubicBezTo>
                      <a:pt x="171864" y="2192717"/>
                      <a:pt x="114809" y="2320644"/>
                      <a:pt x="53488" y="2447615"/>
                    </a:cubicBezTo>
                    <a:cubicBezTo>
                      <a:pt x="33876" y="2488178"/>
                      <a:pt x="8150" y="2526511"/>
                      <a:pt x="0" y="2572104"/>
                    </a:cubicBezTo>
                    <a:cubicBezTo>
                      <a:pt x="10443" y="2574842"/>
                      <a:pt x="18912" y="2570002"/>
                      <a:pt x="26299" y="2564081"/>
                    </a:cubicBezTo>
                    <a:cubicBezTo>
                      <a:pt x="92650" y="2511038"/>
                      <a:pt x="1903620" y="2490279"/>
                      <a:pt x="1914318" y="2480600"/>
                    </a:cubicBezTo>
                    <a:cubicBezTo>
                      <a:pt x="1962076" y="2377316"/>
                      <a:pt x="1994233" y="2268811"/>
                      <a:pt x="2021741" y="2158713"/>
                    </a:cubicBezTo>
                    <a:cubicBezTo>
                      <a:pt x="2066697" y="1979017"/>
                      <a:pt x="2093887" y="1796965"/>
                      <a:pt x="2086373" y="1611793"/>
                    </a:cubicBezTo>
                    <a:close/>
                  </a:path>
                </a:pathLst>
              </a:custGeom>
              <a:solidFill>
                <a:srgbClr val="FBD770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Graphic 57">
                <a:extLst>
                  <a:ext uri="{FF2B5EF4-FFF2-40B4-BE49-F238E27FC236}">
                    <a16:creationId xmlns:a16="http://schemas.microsoft.com/office/drawing/2014/main" id="{A9FA5BBF-1AB7-4AD7-8751-39A409FF68C2}"/>
                  </a:ext>
                </a:extLst>
              </p:cNvPr>
              <p:cNvSpPr/>
              <p:nvPr/>
            </p:nvSpPr>
            <p:spPr>
              <a:xfrm>
                <a:off x="5045788" y="2534989"/>
                <a:ext cx="11415" cy="12937"/>
              </a:xfrm>
              <a:custGeom>
                <a:avLst/>
                <a:gdLst>
                  <a:gd name="connsiteX0" fmla="*/ 38906 w 42026"/>
                  <a:gd name="connsiteY0" fmla="*/ 47630 h 47630"/>
                  <a:gd name="connsiteX1" fmla="*/ 0 w 42026"/>
                  <a:gd name="connsiteY1" fmla="*/ 0 h 47630"/>
                  <a:gd name="connsiteX2" fmla="*/ 42027 w 42026"/>
                  <a:gd name="connsiteY2" fmla="*/ 44765 h 47630"/>
                  <a:gd name="connsiteX3" fmla="*/ 38906 w 42026"/>
                  <a:gd name="connsiteY3" fmla="*/ 47630 h 4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2026" h="47630">
                    <a:moveTo>
                      <a:pt x="38906" y="47630"/>
                    </a:moveTo>
                    <a:cubicBezTo>
                      <a:pt x="25917" y="31775"/>
                      <a:pt x="12926" y="15919"/>
                      <a:pt x="0" y="0"/>
                    </a:cubicBezTo>
                    <a:cubicBezTo>
                      <a:pt x="21204" y="9042"/>
                      <a:pt x="32730" y="25917"/>
                      <a:pt x="42027" y="44765"/>
                    </a:cubicBezTo>
                    <a:cubicBezTo>
                      <a:pt x="40944" y="45720"/>
                      <a:pt x="39925" y="46675"/>
                      <a:pt x="38906" y="47630"/>
                    </a:cubicBezTo>
                    <a:close/>
                  </a:path>
                </a:pathLst>
              </a:custGeom>
              <a:solidFill>
                <a:srgbClr val="49122C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자유형: 도형 101">
                <a:extLst>
                  <a:ext uri="{FF2B5EF4-FFF2-40B4-BE49-F238E27FC236}">
                    <a16:creationId xmlns:a16="http://schemas.microsoft.com/office/drawing/2014/main" id="{512D6D3F-E4F6-4C31-AD32-39D633FC0781}"/>
                  </a:ext>
                </a:extLst>
              </p:cNvPr>
              <p:cNvSpPr/>
              <p:nvPr/>
            </p:nvSpPr>
            <p:spPr>
              <a:xfrm>
                <a:off x="4734147" y="2436240"/>
                <a:ext cx="692890" cy="356354"/>
              </a:xfrm>
              <a:custGeom>
                <a:avLst/>
                <a:gdLst>
                  <a:gd name="connsiteX0" fmla="*/ 342539 w 692890"/>
                  <a:gd name="connsiteY0" fmla="*/ 0 h 356354"/>
                  <a:gd name="connsiteX1" fmla="*/ 418476 w 692890"/>
                  <a:gd name="connsiteY1" fmla="*/ 353 h 356354"/>
                  <a:gd name="connsiteX2" fmla="*/ 423976 w 692890"/>
                  <a:gd name="connsiteY2" fmla="*/ 5386 h 356354"/>
                  <a:gd name="connsiteX3" fmla="*/ 434336 w 692890"/>
                  <a:gd name="connsiteY3" fmla="*/ 22630 h 356354"/>
                  <a:gd name="connsiteX4" fmla="*/ 438244 w 692890"/>
                  <a:gd name="connsiteY4" fmla="*/ 24895 h 356354"/>
                  <a:gd name="connsiteX5" fmla="*/ 504798 w 692890"/>
                  <a:gd name="connsiteY5" fmla="*/ 46308 h 356354"/>
                  <a:gd name="connsiteX6" fmla="*/ 586556 w 692890"/>
                  <a:gd name="connsiteY6" fmla="*/ 71507 h 356354"/>
                  <a:gd name="connsiteX7" fmla="*/ 656811 w 692890"/>
                  <a:gd name="connsiteY7" fmla="*/ 123256 h 356354"/>
                  <a:gd name="connsiteX8" fmla="*/ 678785 w 692890"/>
                  <a:gd name="connsiteY8" fmla="*/ 168035 h 356354"/>
                  <a:gd name="connsiteX9" fmla="*/ 687276 w 692890"/>
                  <a:gd name="connsiteY9" fmla="*/ 212444 h 356354"/>
                  <a:gd name="connsiteX10" fmla="*/ 692890 w 692890"/>
                  <a:gd name="connsiteY10" fmla="*/ 212427 h 356354"/>
                  <a:gd name="connsiteX11" fmla="*/ 688033 w 692890"/>
                  <a:gd name="connsiteY11" fmla="*/ 216398 h 356354"/>
                  <a:gd name="connsiteX12" fmla="*/ 688151 w 692890"/>
                  <a:gd name="connsiteY12" fmla="*/ 217016 h 356354"/>
                  <a:gd name="connsiteX13" fmla="*/ 683066 w 692890"/>
                  <a:gd name="connsiteY13" fmla="*/ 223035 h 356354"/>
                  <a:gd name="connsiteX14" fmla="*/ 679885 w 692890"/>
                  <a:gd name="connsiteY14" fmla="*/ 223059 h 356354"/>
                  <a:gd name="connsiteX15" fmla="*/ 616134 w 692890"/>
                  <a:gd name="connsiteY15" fmla="*/ 275175 h 356354"/>
                  <a:gd name="connsiteX16" fmla="*/ 0 w 692890"/>
                  <a:gd name="connsiteY16" fmla="*/ 214469 h 356354"/>
                  <a:gd name="connsiteX17" fmla="*/ 12954 w 692890"/>
                  <a:gd name="connsiteY17" fmla="*/ 214431 h 356354"/>
                  <a:gd name="connsiteX18" fmla="*/ 13184 w 692890"/>
                  <a:gd name="connsiteY18" fmla="*/ 201415 h 356354"/>
                  <a:gd name="connsiteX19" fmla="*/ 64847 w 692890"/>
                  <a:gd name="connsiteY19" fmla="*/ 98938 h 356354"/>
                  <a:gd name="connsiteX20" fmla="*/ 66611 w 692890"/>
                  <a:gd name="connsiteY20" fmla="*/ 96344 h 356354"/>
                  <a:gd name="connsiteX21" fmla="*/ 147399 w 692890"/>
                  <a:gd name="connsiteY21" fmla="*/ 61164 h 356354"/>
                  <a:gd name="connsiteX22" fmla="*/ 250309 w 692890"/>
                  <a:gd name="connsiteY22" fmla="*/ 28320 h 356354"/>
                  <a:gd name="connsiteX23" fmla="*/ 257054 w 692890"/>
                  <a:gd name="connsiteY23" fmla="*/ 25881 h 356354"/>
                  <a:gd name="connsiteX24" fmla="*/ 274904 w 692890"/>
                  <a:gd name="connsiteY24" fmla="*/ 6493 h 356354"/>
                  <a:gd name="connsiteX25" fmla="*/ 279573 w 692890"/>
                  <a:gd name="connsiteY25" fmla="*/ 699 h 356354"/>
                  <a:gd name="connsiteX26" fmla="*/ 342539 w 692890"/>
                  <a:gd name="connsiteY26" fmla="*/ 0 h 356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92890" h="356354">
                    <a:moveTo>
                      <a:pt x="342539" y="0"/>
                    </a:moveTo>
                    <a:cubicBezTo>
                      <a:pt x="374259" y="7"/>
                      <a:pt x="408142" y="188"/>
                      <a:pt x="418476" y="353"/>
                    </a:cubicBezTo>
                    <a:cubicBezTo>
                      <a:pt x="421191" y="1044"/>
                      <a:pt x="423163" y="2843"/>
                      <a:pt x="423976" y="5386"/>
                    </a:cubicBezTo>
                    <a:cubicBezTo>
                      <a:pt x="426224" y="12408"/>
                      <a:pt x="430358" y="16697"/>
                      <a:pt x="434336" y="22630"/>
                    </a:cubicBezTo>
                    <a:cubicBezTo>
                      <a:pt x="435356" y="23909"/>
                      <a:pt x="436567" y="24134"/>
                      <a:pt x="438244" y="24895"/>
                    </a:cubicBezTo>
                    <a:cubicBezTo>
                      <a:pt x="459933" y="33543"/>
                      <a:pt x="482573" y="39303"/>
                      <a:pt x="504798" y="46308"/>
                    </a:cubicBezTo>
                    <a:cubicBezTo>
                      <a:pt x="532005" y="54869"/>
                      <a:pt x="559297" y="63119"/>
                      <a:pt x="586556" y="71507"/>
                    </a:cubicBezTo>
                    <a:cubicBezTo>
                      <a:pt x="615128" y="81764"/>
                      <a:pt x="639083" y="98246"/>
                      <a:pt x="656811" y="123256"/>
                    </a:cubicBezTo>
                    <a:cubicBezTo>
                      <a:pt x="666773" y="137317"/>
                      <a:pt x="673830" y="152326"/>
                      <a:pt x="678785" y="168035"/>
                    </a:cubicBezTo>
                    <a:lnTo>
                      <a:pt x="687276" y="212444"/>
                    </a:lnTo>
                    <a:lnTo>
                      <a:pt x="692890" y="212427"/>
                    </a:lnTo>
                    <a:lnTo>
                      <a:pt x="688033" y="216398"/>
                    </a:lnTo>
                    <a:lnTo>
                      <a:pt x="688151" y="217016"/>
                    </a:lnTo>
                    <a:cubicBezTo>
                      <a:pt x="688548" y="221271"/>
                      <a:pt x="686853" y="222879"/>
                      <a:pt x="683066" y="223035"/>
                    </a:cubicBezTo>
                    <a:lnTo>
                      <a:pt x="679885" y="223059"/>
                    </a:lnTo>
                    <a:lnTo>
                      <a:pt x="616134" y="275175"/>
                    </a:lnTo>
                    <a:cubicBezTo>
                      <a:pt x="426230" y="400777"/>
                      <a:pt x="168199" y="380697"/>
                      <a:pt x="0" y="214469"/>
                    </a:cubicBezTo>
                    <a:lnTo>
                      <a:pt x="12954" y="214431"/>
                    </a:lnTo>
                    <a:lnTo>
                      <a:pt x="13184" y="201415"/>
                    </a:lnTo>
                    <a:cubicBezTo>
                      <a:pt x="19203" y="161704"/>
                      <a:pt x="33438" y="125954"/>
                      <a:pt x="64847" y="98938"/>
                    </a:cubicBezTo>
                    <a:cubicBezTo>
                      <a:pt x="65435" y="98073"/>
                      <a:pt x="66023" y="97209"/>
                      <a:pt x="66611" y="96344"/>
                    </a:cubicBezTo>
                    <a:cubicBezTo>
                      <a:pt x="89978" y="76471"/>
                      <a:pt x="119225" y="70072"/>
                      <a:pt x="147399" y="61164"/>
                    </a:cubicBezTo>
                    <a:cubicBezTo>
                      <a:pt x="181731" y="50303"/>
                      <a:pt x="216012" y="39268"/>
                      <a:pt x="250309" y="28320"/>
                    </a:cubicBezTo>
                    <a:cubicBezTo>
                      <a:pt x="253318" y="27282"/>
                      <a:pt x="254979" y="26815"/>
                      <a:pt x="257054" y="25881"/>
                    </a:cubicBezTo>
                    <a:cubicBezTo>
                      <a:pt x="265979" y="21886"/>
                      <a:pt x="272084" y="16196"/>
                      <a:pt x="274904" y="6493"/>
                    </a:cubicBezTo>
                    <a:cubicBezTo>
                      <a:pt x="275613" y="4002"/>
                      <a:pt x="276806" y="1667"/>
                      <a:pt x="279573" y="699"/>
                    </a:cubicBezTo>
                    <a:cubicBezTo>
                      <a:pt x="281260" y="163"/>
                      <a:pt x="310818" y="-6"/>
                      <a:pt x="342539" y="0"/>
                    </a:cubicBezTo>
                    <a:close/>
                  </a:path>
                </a:pathLst>
              </a:custGeom>
              <a:solidFill>
                <a:srgbClr val="D6529E"/>
              </a:solidFill>
              <a:ln w="636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3" name="Graphic 57">
                <a:extLst>
                  <a:ext uri="{FF2B5EF4-FFF2-40B4-BE49-F238E27FC236}">
                    <a16:creationId xmlns:a16="http://schemas.microsoft.com/office/drawing/2014/main" id="{A9FA87E4-FFD6-49C8-9986-FB414953665D}"/>
                  </a:ext>
                </a:extLst>
              </p:cNvPr>
              <p:cNvSpPr/>
              <p:nvPr/>
            </p:nvSpPr>
            <p:spPr>
              <a:xfrm>
                <a:off x="5011040" y="2423292"/>
                <a:ext cx="145699" cy="236075"/>
              </a:xfrm>
              <a:custGeom>
                <a:avLst/>
                <a:gdLst>
                  <a:gd name="connsiteX0" fmla="*/ 536414 w 536413"/>
                  <a:gd name="connsiteY0" fmla="*/ 58201 h 869146"/>
                  <a:gd name="connsiteX1" fmla="*/ 295142 w 536413"/>
                  <a:gd name="connsiteY1" fmla="*/ 62594 h 869146"/>
                  <a:gd name="connsiteX2" fmla="*/ 272028 w 536413"/>
                  <a:gd name="connsiteY2" fmla="*/ 86028 h 869146"/>
                  <a:gd name="connsiteX3" fmla="*/ 271455 w 536413"/>
                  <a:gd name="connsiteY3" fmla="*/ 869062 h 869146"/>
                  <a:gd name="connsiteX4" fmla="*/ 265278 w 536413"/>
                  <a:gd name="connsiteY4" fmla="*/ 869062 h 869146"/>
                  <a:gd name="connsiteX5" fmla="*/ 264387 w 536413"/>
                  <a:gd name="connsiteY5" fmla="*/ 90421 h 869146"/>
                  <a:gd name="connsiteX6" fmla="*/ 236369 w 536413"/>
                  <a:gd name="connsiteY6" fmla="*/ 62467 h 869146"/>
                  <a:gd name="connsiteX7" fmla="*/ 0 w 536413"/>
                  <a:gd name="connsiteY7" fmla="*/ 56991 h 869146"/>
                  <a:gd name="connsiteX8" fmla="*/ 10825 w 536413"/>
                  <a:gd name="connsiteY8" fmla="*/ 0 h 869146"/>
                  <a:gd name="connsiteX9" fmla="*/ 523297 w 536413"/>
                  <a:gd name="connsiteY9" fmla="*/ 0 h 869146"/>
                  <a:gd name="connsiteX10" fmla="*/ 536414 w 536413"/>
                  <a:gd name="connsiteY10" fmla="*/ 58201 h 869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36413" h="869146">
                    <a:moveTo>
                      <a:pt x="536414" y="58201"/>
                    </a:moveTo>
                    <a:cubicBezTo>
                      <a:pt x="458219" y="60366"/>
                      <a:pt x="373338" y="61512"/>
                      <a:pt x="295142" y="62594"/>
                    </a:cubicBezTo>
                    <a:cubicBezTo>
                      <a:pt x="277058" y="62849"/>
                      <a:pt x="271900" y="68071"/>
                      <a:pt x="272028" y="86028"/>
                    </a:cubicBezTo>
                    <a:cubicBezTo>
                      <a:pt x="272664" y="212999"/>
                      <a:pt x="271773" y="776858"/>
                      <a:pt x="271455" y="869062"/>
                    </a:cubicBezTo>
                    <a:cubicBezTo>
                      <a:pt x="269481" y="869253"/>
                      <a:pt x="266551" y="869062"/>
                      <a:pt x="265278" y="869062"/>
                    </a:cubicBezTo>
                    <a:cubicBezTo>
                      <a:pt x="265278" y="756163"/>
                      <a:pt x="263113" y="191031"/>
                      <a:pt x="264387" y="90421"/>
                    </a:cubicBezTo>
                    <a:cubicBezTo>
                      <a:pt x="264705" y="67943"/>
                      <a:pt x="258528" y="62658"/>
                      <a:pt x="236369" y="62467"/>
                    </a:cubicBezTo>
                    <a:cubicBezTo>
                      <a:pt x="159128" y="61894"/>
                      <a:pt x="77176" y="59156"/>
                      <a:pt x="0" y="56991"/>
                    </a:cubicBezTo>
                    <a:cubicBezTo>
                      <a:pt x="2038" y="38142"/>
                      <a:pt x="8787" y="18848"/>
                      <a:pt x="10825" y="0"/>
                    </a:cubicBezTo>
                    <a:cubicBezTo>
                      <a:pt x="181670" y="15283"/>
                      <a:pt x="352515" y="15346"/>
                      <a:pt x="523297" y="0"/>
                    </a:cubicBezTo>
                    <a:cubicBezTo>
                      <a:pt x="529601" y="22414"/>
                      <a:pt x="534376" y="39671"/>
                      <a:pt x="536414" y="58201"/>
                    </a:cubicBezTo>
                    <a:close/>
                  </a:path>
                </a:pathLst>
              </a:custGeom>
              <a:solidFill>
                <a:srgbClr val="1E1E11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Graphic 57">
                <a:extLst>
                  <a:ext uri="{FF2B5EF4-FFF2-40B4-BE49-F238E27FC236}">
                    <a16:creationId xmlns:a16="http://schemas.microsoft.com/office/drawing/2014/main" id="{09992DFE-F9AA-4265-A998-B653200B6DBF}"/>
                  </a:ext>
                </a:extLst>
              </p:cNvPr>
              <p:cNvSpPr/>
              <p:nvPr/>
            </p:nvSpPr>
            <p:spPr>
              <a:xfrm>
                <a:off x="4849382" y="1985635"/>
                <a:ext cx="468318" cy="443750"/>
              </a:xfrm>
              <a:custGeom>
                <a:avLst/>
                <a:gdLst>
                  <a:gd name="connsiteX0" fmla="*/ 1724095 w 1724184"/>
                  <a:gd name="connsiteY0" fmla="*/ 585914 h 1633733"/>
                  <a:gd name="connsiteX1" fmla="*/ 1631254 w 1724184"/>
                  <a:gd name="connsiteY1" fmla="*/ 461107 h 1633733"/>
                  <a:gd name="connsiteX2" fmla="*/ 1597378 w 1724184"/>
                  <a:gd name="connsiteY2" fmla="*/ 420481 h 1633733"/>
                  <a:gd name="connsiteX3" fmla="*/ 1587381 w 1724184"/>
                  <a:gd name="connsiteY3" fmla="*/ 364382 h 1633733"/>
                  <a:gd name="connsiteX4" fmla="*/ 1268232 w 1724184"/>
                  <a:gd name="connsiteY4" fmla="*/ 71086 h 1633733"/>
                  <a:gd name="connsiteX5" fmla="*/ 787726 w 1724184"/>
                  <a:gd name="connsiteY5" fmla="*/ 3716 h 1633733"/>
                  <a:gd name="connsiteX6" fmla="*/ 384015 w 1724184"/>
                  <a:gd name="connsiteY6" fmla="*/ 117952 h 1633733"/>
                  <a:gd name="connsiteX7" fmla="*/ 129944 w 1724184"/>
                  <a:gd name="connsiteY7" fmla="*/ 407300 h 1633733"/>
                  <a:gd name="connsiteX8" fmla="*/ 125933 w 1724184"/>
                  <a:gd name="connsiteY8" fmla="*/ 453084 h 1633733"/>
                  <a:gd name="connsiteX9" fmla="*/ 50794 w 1724184"/>
                  <a:gd name="connsiteY9" fmla="*/ 480656 h 1633733"/>
                  <a:gd name="connsiteX10" fmla="*/ 1635 w 1724184"/>
                  <a:gd name="connsiteY10" fmla="*/ 624884 h 1633733"/>
                  <a:gd name="connsiteX11" fmla="*/ 215717 w 1724184"/>
                  <a:gd name="connsiteY11" fmla="*/ 917925 h 1633733"/>
                  <a:gd name="connsiteX12" fmla="*/ 479785 w 1724184"/>
                  <a:gd name="connsiteY12" fmla="*/ 1300496 h 1633733"/>
                  <a:gd name="connsiteX13" fmla="*/ 592939 w 1724184"/>
                  <a:gd name="connsiteY13" fmla="*/ 1357677 h 1633733"/>
                  <a:gd name="connsiteX14" fmla="*/ 610641 w 1724184"/>
                  <a:gd name="connsiteY14" fmla="*/ 1380410 h 1633733"/>
                  <a:gd name="connsiteX15" fmla="*/ 611214 w 1724184"/>
                  <a:gd name="connsiteY15" fmla="*/ 1617479 h 1633733"/>
                  <a:gd name="connsiteX16" fmla="*/ 654451 w 1724184"/>
                  <a:gd name="connsiteY16" fmla="*/ 1626458 h 1633733"/>
                  <a:gd name="connsiteX17" fmla="*/ 1068924 w 1724184"/>
                  <a:gd name="connsiteY17" fmla="*/ 1626585 h 1633733"/>
                  <a:gd name="connsiteX18" fmla="*/ 1113052 w 1724184"/>
                  <a:gd name="connsiteY18" fmla="*/ 1617607 h 1633733"/>
                  <a:gd name="connsiteX19" fmla="*/ 1118719 w 1724184"/>
                  <a:gd name="connsiteY19" fmla="*/ 1611303 h 1633733"/>
                  <a:gd name="connsiteX20" fmla="*/ 1111014 w 1724184"/>
                  <a:gd name="connsiteY20" fmla="*/ 1376908 h 1633733"/>
                  <a:gd name="connsiteX21" fmla="*/ 1128971 w 1724184"/>
                  <a:gd name="connsiteY21" fmla="*/ 1353348 h 1633733"/>
                  <a:gd name="connsiteX22" fmla="*/ 1318218 w 1724184"/>
                  <a:gd name="connsiteY22" fmla="*/ 1244142 h 1633733"/>
                  <a:gd name="connsiteX23" fmla="*/ 1501162 w 1724184"/>
                  <a:gd name="connsiteY23" fmla="*/ 996439 h 1633733"/>
                  <a:gd name="connsiteX24" fmla="*/ 1514598 w 1724184"/>
                  <a:gd name="connsiteY24" fmla="*/ 889716 h 1633733"/>
                  <a:gd name="connsiteX25" fmla="*/ 1514598 w 1724184"/>
                  <a:gd name="connsiteY25" fmla="*/ 889716 h 1633733"/>
                  <a:gd name="connsiteX26" fmla="*/ 1519246 w 1724184"/>
                  <a:gd name="connsiteY26" fmla="*/ 889334 h 1633733"/>
                  <a:gd name="connsiteX27" fmla="*/ 1521030 w 1724184"/>
                  <a:gd name="connsiteY27" fmla="*/ 892900 h 1633733"/>
                  <a:gd name="connsiteX28" fmla="*/ 1571334 w 1724184"/>
                  <a:gd name="connsiteY28" fmla="*/ 875771 h 1633733"/>
                  <a:gd name="connsiteX29" fmla="*/ 1724095 w 1724184"/>
                  <a:gd name="connsiteY29" fmla="*/ 585914 h 163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724184" h="1633733">
                    <a:moveTo>
                      <a:pt x="1724095" y="585914"/>
                    </a:moveTo>
                    <a:cubicBezTo>
                      <a:pt x="1722758" y="524975"/>
                      <a:pt x="1678884" y="464227"/>
                      <a:pt x="1631254" y="461107"/>
                    </a:cubicBezTo>
                    <a:cubicBezTo>
                      <a:pt x="1599607" y="459006"/>
                      <a:pt x="1593175" y="446971"/>
                      <a:pt x="1597378" y="420481"/>
                    </a:cubicBezTo>
                    <a:cubicBezTo>
                      <a:pt x="1610559" y="398958"/>
                      <a:pt x="1594895" y="381575"/>
                      <a:pt x="1587381" y="364382"/>
                    </a:cubicBezTo>
                    <a:cubicBezTo>
                      <a:pt x="1524150" y="220090"/>
                      <a:pt x="1411696" y="127249"/>
                      <a:pt x="1268232" y="71086"/>
                    </a:cubicBezTo>
                    <a:cubicBezTo>
                      <a:pt x="1113943" y="10657"/>
                      <a:pt x="953286" y="-9083"/>
                      <a:pt x="787726" y="3716"/>
                    </a:cubicBezTo>
                    <a:cubicBezTo>
                      <a:pt x="645027" y="14732"/>
                      <a:pt x="509586" y="48608"/>
                      <a:pt x="384015" y="117952"/>
                    </a:cubicBezTo>
                    <a:cubicBezTo>
                      <a:pt x="264812" y="183794"/>
                      <a:pt x="175728" y="276826"/>
                      <a:pt x="129944" y="407300"/>
                    </a:cubicBezTo>
                    <a:cubicBezTo>
                      <a:pt x="124786" y="422009"/>
                      <a:pt x="116763" y="436910"/>
                      <a:pt x="125933" y="453084"/>
                    </a:cubicBezTo>
                    <a:cubicBezTo>
                      <a:pt x="101290" y="463145"/>
                      <a:pt x="72699" y="460407"/>
                      <a:pt x="50794" y="480656"/>
                    </a:cubicBezTo>
                    <a:cubicBezTo>
                      <a:pt x="7940" y="520326"/>
                      <a:pt x="-4987" y="571141"/>
                      <a:pt x="1635" y="624884"/>
                    </a:cubicBezTo>
                    <a:cubicBezTo>
                      <a:pt x="13734" y="722946"/>
                      <a:pt x="152422" y="939448"/>
                      <a:pt x="215717" y="917925"/>
                    </a:cubicBezTo>
                    <a:cubicBezTo>
                      <a:pt x="253923" y="1134044"/>
                      <a:pt x="345300" y="1226503"/>
                      <a:pt x="479785" y="1300496"/>
                    </a:cubicBezTo>
                    <a:cubicBezTo>
                      <a:pt x="516845" y="1320872"/>
                      <a:pt x="553459" y="1342140"/>
                      <a:pt x="592939" y="1357677"/>
                    </a:cubicBezTo>
                    <a:cubicBezTo>
                      <a:pt x="603318" y="1361753"/>
                      <a:pt x="610705" y="1366974"/>
                      <a:pt x="610641" y="1380410"/>
                    </a:cubicBezTo>
                    <a:cubicBezTo>
                      <a:pt x="610195" y="1450073"/>
                      <a:pt x="598224" y="1611112"/>
                      <a:pt x="611214" y="1617479"/>
                    </a:cubicBezTo>
                    <a:cubicBezTo>
                      <a:pt x="625032" y="1623146"/>
                      <a:pt x="639678" y="1625439"/>
                      <a:pt x="654451" y="1626458"/>
                    </a:cubicBezTo>
                    <a:cubicBezTo>
                      <a:pt x="792630" y="1636009"/>
                      <a:pt x="930809" y="1636264"/>
                      <a:pt x="1068924" y="1626585"/>
                    </a:cubicBezTo>
                    <a:cubicBezTo>
                      <a:pt x="1083951" y="1625502"/>
                      <a:pt x="1098915" y="1623338"/>
                      <a:pt x="1113052" y="1617607"/>
                    </a:cubicBezTo>
                    <a:cubicBezTo>
                      <a:pt x="1112797" y="1615505"/>
                      <a:pt x="1118974" y="1613404"/>
                      <a:pt x="1118719" y="1611303"/>
                    </a:cubicBezTo>
                    <a:cubicBezTo>
                      <a:pt x="1108658" y="1533426"/>
                      <a:pt x="1117700" y="1454848"/>
                      <a:pt x="1111014" y="1376908"/>
                    </a:cubicBezTo>
                    <a:cubicBezTo>
                      <a:pt x="1109358" y="1357487"/>
                      <a:pt x="1118974" y="1357550"/>
                      <a:pt x="1128971" y="1353348"/>
                    </a:cubicBezTo>
                    <a:cubicBezTo>
                      <a:pt x="1196660" y="1324820"/>
                      <a:pt x="1258744" y="1286996"/>
                      <a:pt x="1318218" y="1244142"/>
                    </a:cubicBezTo>
                    <a:cubicBezTo>
                      <a:pt x="1415071" y="1174288"/>
                      <a:pt x="1454296" y="1137738"/>
                      <a:pt x="1501162" y="996439"/>
                    </a:cubicBezTo>
                    <a:cubicBezTo>
                      <a:pt x="1513516" y="968039"/>
                      <a:pt x="1514916" y="919135"/>
                      <a:pt x="1514598" y="889716"/>
                    </a:cubicBezTo>
                    <a:cubicBezTo>
                      <a:pt x="1514598" y="889716"/>
                      <a:pt x="1514598" y="889716"/>
                      <a:pt x="1514598" y="889716"/>
                    </a:cubicBezTo>
                    <a:cubicBezTo>
                      <a:pt x="1516190" y="889716"/>
                      <a:pt x="1517718" y="889525"/>
                      <a:pt x="1519246" y="889334"/>
                    </a:cubicBezTo>
                    <a:cubicBezTo>
                      <a:pt x="1519820" y="890544"/>
                      <a:pt x="1520393" y="891690"/>
                      <a:pt x="1521030" y="892900"/>
                    </a:cubicBezTo>
                    <a:cubicBezTo>
                      <a:pt x="1539241" y="891308"/>
                      <a:pt x="1557070" y="886660"/>
                      <a:pt x="1571334" y="875771"/>
                    </a:cubicBezTo>
                    <a:cubicBezTo>
                      <a:pt x="1666849" y="802670"/>
                      <a:pt x="1726833" y="710084"/>
                      <a:pt x="1724095" y="585914"/>
                    </a:cubicBezTo>
                    <a:close/>
                  </a:path>
                </a:pathLst>
              </a:custGeom>
              <a:solidFill>
                <a:srgbClr val="FCD4B4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Graphic 57">
                <a:extLst>
                  <a:ext uri="{FF2B5EF4-FFF2-40B4-BE49-F238E27FC236}">
                    <a16:creationId xmlns:a16="http://schemas.microsoft.com/office/drawing/2014/main" id="{31A05117-B084-49CD-8268-DB5AAD3C8788}"/>
                  </a:ext>
                </a:extLst>
              </p:cNvPr>
              <p:cNvSpPr/>
              <p:nvPr/>
            </p:nvSpPr>
            <p:spPr>
              <a:xfrm>
                <a:off x="4875295" y="1875198"/>
                <a:ext cx="419038" cy="233485"/>
              </a:xfrm>
              <a:custGeom>
                <a:avLst/>
                <a:gdLst>
                  <a:gd name="connsiteX0" fmla="*/ 1502040 w 1542752"/>
                  <a:gd name="connsiteY0" fmla="*/ 827072 h 859610"/>
                  <a:gd name="connsiteX1" fmla="*/ 1281654 w 1542752"/>
                  <a:gd name="connsiteY1" fmla="*/ 542373 h 859610"/>
                  <a:gd name="connsiteX2" fmla="*/ 913475 w 1542752"/>
                  <a:gd name="connsiteY2" fmla="*/ 422978 h 859610"/>
                  <a:gd name="connsiteX3" fmla="*/ 374322 w 1542752"/>
                  <a:gd name="connsiteY3" fmla="*/ 492259 h 859610"/>
                  <a:gd name="connsiteX4" fmla="*/ 41229 w 1542752"/>
                  <a:gd name="connsiteY4" fmla="*/ 820004 h 859610"/>
                  <a:gd name="connsiteX5" fmla="*/ 30658 w 1542752"/>
                  <a:gd name="connsiteY5" fmla="*/ 859611 h 859610"/>
                  <a:gd name="connsiteX6" fmla="*/ 30 w 1542752"/>
                  <a:gd name="connsiteY6" fmla="*/ 747985 h 859610"/>
                  <a:gd name="connsiteX7" fmla="*/ 325864 w 1542752"/>
                  <a:gd name="connsiteY7" fmla="*/ 138215 h 859610"/>
                  <a:gd name="connsiteX8" fmla="*/ 1460141 w 1542752"/>
                  <a:gd name="connsiteY8" fmla="*/ 411262 h 859610"/>
                  <a:gd name="connsiteX9" fmla="*/ 1542729 w 1542752"/>
                  <a:gd name="connsiteY9" fmla="*/ 737478 h 859610"/>
                  <a:gd name="connsiteX10" fmla="*/ 1518596 w 1542752"/>
                  <a:gd name="connsiteY10" fmla="*/ 858910 h 859610"/>
                  <a:gd name="connsiteX11" fmla="*/ 1502040 w 1542752"/>
                  <a:gd name="connsiteY11" fmla="*/ 827072 h 859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42752" h="859610">
                    <a:moveTo>
                      <a:pt x="1502040" y="827072"/>
                    </a:moveTo>
                    <a:cubicBezTo>
                      <a:pt x="1466381" y="702966"/>
                      <a:pt x="1388695" y="610952"/>
                      <a:pt x="1281654" y="542373"/>
                    </a:cubicBezTo>
                    <a:cubicBezTo>
                      <a:pt x="1169519" y="470609"/>
                      <a:pt x="1043757" y="438133"/>
                      <a:pt x="913475" y="422978"/>
                    </a:cubicBezTo>
                    <a:cubicBezTo>
                      <a:pt x="728366" y="401392"/>
                      <a:pt x="547333" y="420941"/>
                      <a:pt x="374322" y="492259"/>
                    </a:cubicBezTo>
                    <a:cubicBezTo>
                      <a:pt x="219588" y="556063"/>
                      <a:pt x="98601" y="656418"/>
                      <a:pt x="41229" y="820004"/>
                    </a:cubicBezTo>
                    <a:cubicBezTo>
                      <a:pt x="36708" y="832867"/>
                      <a:pt x="34160" y="846366"/>
                      <a:pt x="30658" y="859611"/>
                    </a:cubicBezTo>
                    <a:cubicBezTo>
                      <a:pt x="2577" y="827327"/>
                      <a:pt x="-352" y="786382"/>
                      <a:pt x="30" y="747985"/>
                    </a:cubicBezTo>
                    <a:cubicBezTo>
                      <a:pt x="2832" y="488884"/>
                      <a:pt x="114839" y="285500"/>
                      <a:pt x="325864" y="138215"/>
                    </a:cubicBezTo>
                    <a:cubicBezTo>
                      <a:pt x="705760" y="-126935"/>
                      <a:pt x="1242238" y="3093"/>
                      <a:pt x="1460141" y="411262"/>
                    </a:cubicBezTo>
                    <a:cubicBezTo>
                      <a:pt x="1514457" y="513017"/>
                      <a:pt x="1541074" y="622223"/>
                      <a:pt x="1542729" y="737478"/>
                    </a:cubicBezTo>
                    <a:cubicBezTo>
                      <a:pt x="1543303" y="779378"/>
                      <a:pt x="1533114" y="819176"/>
                      <a:pt x="1518596" y="858910"/>
                    </a:cubicBezTo>
                    <a:cubicBezTo>
                      <a:pt x="1503313" y="852797"/>
                      <a:pt x="1503313" y="852797"/>
                      <a:pt x="1502040" y="827072"/>
                    </a:cubicBezTo>
                    <a:close/>
                  </a:path>
                </a:pathLst>
              </a:custGeom>
              <a:solidFill>
                <a:srgbClr val="17110C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06" name="그룹 3">
            <a:extLst>
              <a:ext uri="{FF2B5EF4-FFF2-40B4-BE49-F238E27FC236}">
                <a16:creationId xmlns:a16="http://schemas.microsoft.com/office/drawing/2014/main" id="{08EB6A6D-75E8-4CCD-8B4A-5AE31E393899}"/>
              </a:ext>
            </a:extLst>
          </p:cNvPr>
          <p:cNvGrpSpPr/>
          <p:nvPr/>
        </p:nvGrpSpPr>
        <p:grpSpPr>
          <a:xfrm>
            <a:off x="8199385" y="1686756"/>
            <a:ext cx="2394349" cy="1208793"/>
            <a:chOff x="467544" y="2421312"/>
            <a:chExt cx="4546958" cy="1208793"/>
          </a:xfrm>
        </p:grpSpPr>
        <p:sp>
          <p:nvSpPr>
            <p:cNvPr id="107" name="Rectangle 8">
              <a:extLst>
                <a:ext uri="{FF2B5EF4-FFF2-40B4-BE49-F238E27FC236}">
                  <a16:creationId xmlns:a16="http://schemas.microsoft.com/office/drawing/2014/main" id="{4C209A76-1F73-40FA-A035-85F33F975B27}"/>
                </a:ext>
              </a:extLst>
            </p:cNvPr>
            <p:cNvSpPr/>
            <p:nvPr/>
          </p:nvSpPr>
          <p:spPr>
            <a:xfrm>
              <a:off x="820483" y="2799108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08" name="Rectangle 9">
              <a:extLst>
                <a:ext uri="{FF2B5EF4-FFF2-40B4-BE49-F238E27FC236}">
                  <a16:creationId xmlns:a16="http://schemas.microsoft.com/office/drawing/2014/main" id="{31BCCBEC-43C0-4390-9757-2EBE95A84125}"/>
                </a:ext>
              </a:extLst>
            </p:cNvPr>
            <p:cNvSpPr/>
            <p:nvPr/>
          </p:nvSpPr>
          <p:spPr>
            <a:xfrm>
              <a:off x="467544" y="2421312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sz="1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09" name="그룹 9">
            <a:extLst>
              <a:ext uri="{FF2B5EF4-FFF2-40B4-BE49-F238E27FC236}">
                <a16:creationId xmlns:a16="http://schemas.microsoft.com/office/drawing/2014/main" id="{9AC5CD95-EF36-4ED4-B558-066D8D23F0A7}"/>
              </a:ext>
            </a:extLst>
          </p:cNvPr>
          <p:cNvGrpSpPr/>
          <p:nvPr/>
        </p:nvGrpSpPr>
        <p:grpSpPr>
          <a:xfrm>
            <a:off x="9349113" y="3293974"/>
            <a:ext cx="2394349" cy="1208793"/>
            <a:chOff x="467544" y="3302740"/>
            <a:chExt cx="4546958" cy="1208793"/>
          </a:xfrm>
        </p:grpSpPr>
        <p:sp>
          <p:nvSpPr>
            <p:cNvPr id="110" name="Rectangle 11">
              <a:extLst>
                <a:ext uri="{FF2B5EF4-FFF2-40B4-BE49-F238E27FC236}">
                  <a16:creationId xmlns:a16="http://schemas.microsoft.com/office/drawing/2014/main" id="{BAFA2B68-97D0-485F-BA2C-FC964AE70CA5}"/>
                </a:ext>
              </a:extLst>
            </p:cNvPr>
            <p:cNvSpPr/>
            <p:nvPr/>
          </p:nvSpPr>
          <p:spPr>
            <a:xfrm>
              <a:off x="820483" y="3680536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1" name="Rectangle 12">
              <a:extLst>
                <a:ext uri="{FF2B5EF4-FFF2-40B4-BE49-F238E27FC236}">
                  <a16:creationId xmlns:a16="http://schemas.microsoft.com/office/drawing/2014/main" id="{EA4504D4-E305-4EB3-8A91-DC1800A07110}"/>
                </a:ext>
              </a:extLst>
            </p:cNvPr>
            <p:cNvSpPr/>
            <p:nvPr/>
          </p:nvSpPr>
          <p:spPr>
            <a:xfrm>
              <a:off x="467544" y="3302740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sz="16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12" name="그룹 10">
            <a:extLst>
              <a:ext uri="{FF2B5EF4-FFF2-40B4-BE49-F238E27FC236}">
                <a16:creationId xmlns:a16="http://schemas.microsoft.com/office/drawing/2014/main" id="{F0CE53CE-4516-46BB-BE11-5620A91BB10E}"/>
              </a:ext>
            </a:extLst>
          </p:cNvPr>
          <p:cNvGrpSpPr/>
          <p:nvPr/>
        </p:nvGrpSpPr>
        <p:grpSpPr>
          <a:xfrm>
            <a:off x="8596820" y="4901192"/>
            <a:ext cx="2394349" cy="1208793"/>
            <a:chOff x="467544" y="4184168"/>
            <a:chExt cx="4546958" cy="1208793"/>
          </a:xfrm>
        </p:grpSpPr>
        <p:sp>
          <p:nvSpPr>
            <p:cNvPr id="113" name="Rectangle 14">
              <a:extLst>
                <a:ext uri="{FF2B5EF4-FFF2-40B4-BE49-F238E27FC236}">
                  <a16:creationId xmlns:a16="http://schemas.microsoft.com/office/drawing/2014/main" id="{B6E00547-7119-457A-BA80-93835B0E24BF}"/>
                </a:ext>
              </a:extLst>
            </p:cNvPr>
            <p:cNvSpPr/>
            <p:nvPr/>
          </p:nvSpPr>
          <p:spPr>
            <a:xfrm>
              <a:off x="820483" y="4561964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4" name="Rectangle 15">
              <a:extLst>
                <a:ext uri="{FF2B5EF4-FFF2-40B4-BE49-F238E27FC236}">
                  <a16:creationId xmlns:a16="http://schemas.microsoft.com/office/drawing/2014/main" id="{32502D79-9A86-44F0-8917-2F698EFE7692}"/>
                </a:ext>
              </a:extLst>
            </p:cNvPr>
            <p:cNvSpPr/>
            <p:nvPr/>
          </p:nvSpPr>
          <p:spPr>
            <a:xfrm>
              <a:off x="467544" y="4184168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</a:rPr>
                <a:t>3. Contents Here C</a:t>
              </a:r>
              <a:endParaRPr lang="ko-KR" altLang="en-US" sz="16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15" name="그룹 3">
            <a:extLst>
              <a:ext uri="{FF2B5EF4-FFF2-40B4-BE49-F238E27FC236}">
                <a16:creationId xmlns:a16="http://schemas.microsoft.com/office/drawing/2014/main" id="{97FCDD93-C172-4D4B-938E-59E3BD8E5251}"/>
              </a:ext>
            </a:extLst>
          </p:cNvPr>
          <p:cNvGrpSpPr/>
          <p:nvPr/>
        </p:nvGrpSpPr>
        <p:grpSpPr>
          <a:xfrm flipH="1">
            <a:off x="1598266" y="1686756"/>
            <a:ext cx="2394349" cy="1208793"/>
            <a:chOff x="467544" y="2421312"/>
            <a:chExt cx="4546958" cy="1208793"/>
          </a:xfrm>
        </p:grpSpPr>
        <p:sp>
          <p:nvSpPr>
            <p:cNvPr id="116" name="Rectangle 8">
              <a:extLst>
                <a:ext uri="{FF2B5EF4-FFF2-40B4-BE49-F238E27FC236}">
                  <a16:creationId xmlns:a16="http://schemas.microsoft.com/office/drawing/2014/main" id="{4CA8C083-E9B5-4D93-8D6D-AB0B718A4EF2}"/>
                </a:ext>
              </a:extLst>
            </p:cNvPr>
            <p:cNvSpPr/>
            <p:nvPr/>
          </p:nvSpPr>
          <p:spPr>
            <a:xfrm>
              <a:off x="820483" y="2799108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7" name="Rectangle 9">
              <a:extLst>
                <a:ext uri="{FF2B5EF4-FFF2-40B4-BE49-F238E27FC236}">
                  <a16:creationId xmlns:a16="http://schemas.microsoft.com/office/drawing/2014/main" id="{475D5DBE-4585-4A47-BB7F-D458E4404F3C}"/>
                </a:ext>
              </a:extLst>
            </p:cNvPr>
            <p:cNvSpPr/>
            <p:nvPr/>
          </p:nvSpPr>
          <p:spPr>
            <a:xfrm>
              <a:off x="467544" y="2421312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sz="1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18" name="그룹 9">
            <a:extLst>
              <a:ext uri="{FF2B5EF4-FFF2-40B4-BE49-F238E27FC236}">
                <a16:creationId xmlns:a16="http://schemas.microsoft.com/office/drawing/2014/main" id="{5359839C-CC64-4AFC-BE0F-5C797AA1FD51}"/>
              </a:ext>
            </a:extLst>
          </p:cNvPr>
          <p:cNvGrpSpPr/>
          <p:nvPr/>
        </p:nvGrpSpPr>
        <p:grpSpPr>
          <a:xfrm flipH="1">
            <a:off x="448538" y="3293974"/>
            <a:ext cx="2394349" cy="1208793"/>
            <a:chOff x="467544" y="3302740"/>
            <a:chExt cx="4546958" cy="1208793"/>
          </a:xfrm>
        </p:grpSpPr>
        <p:sp>
          <p:nvSpPr>
            <p:cNvPr id="119" name="Rectangle 11">
              <a:extLst>
                <a:ext uri="{FF2B5EF4-FFF2-40B4-BE49-F238E27FC236}">
                  <a16:creationId xmlns:a16="http://schemas.microsoft.com/office/drawing/2014/main" id="{A98C3C29-4247-45CF-9FB8-791C20165961}"/>
                </a:ext>
              </a:extLst>
            </p:cNvPr>
            <p:cNvSpPr/>
            <p:nvPr/>
          </p:nvSpPr>
          <p:spPr>
            <a:xfrm>
              <a:off x="820483" y="3680536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20" name="Rectangle 12">
              <a:extLst>
                <a:ext uri="{FF2B5EF4-FFF2-40B4-BE49-F238E27FC236}">
                  <a16:creationId xmlns:a16="http://schemas.microsoft.com/office/drawing/2014/main" id="{AF432C87-D130-427B-96A1-5960011AFD9E}"/>
                </a:ext>
              </a:extLst>
            </p:cNvPr>
            <p:cNvSpPr/>
            <p:nvPr/>
          </p:nvSpPr>
          <p:spPr>
            <a:xfrm>
              <a:off x="467544" y="3302740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sz="16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21" name="그룹 10">
            <a:extLst>
              <a:ext uri="{FF2B5EF4-FFF2-40B4-BE49-F238E27FC236}">
                <a16:creationId xmlns:a16="http://schemas.microsoft.com/office/drawing/2014/main" id="{0416EAF3-A4E0-4E0D-9E65-CD37EBE29E9D}"/>
              </a:ext>
            </a:extLst>
          </p:cNvPr>
          <p:cNvGrpSpPr/>
          <p:nvPr/>
        </p:nvGrpSpPr>
        <p:grpSpPr>
          <a:xfrm flipH="1">
            <a:off x="1200831" y="4901192"/>
            <a:ext cx="2394349" cy="1208793"/>
            <a:chOff x="467544" y="4184168"/>
            <a:chExt cx="4546958" cy="1208793"/>
          </a:xfrm>
        </p:grpSpPr>
        <p:sp>
          <p:nvSpPr>
            <p:cNvPr id="122" name="Rectangle 14">
              <a:extLst>
                <a:ext uri="{FF2B5EF4-FFF2-40B4-BE49-F238E27FC236}">
                  <a16:creationId xmlns:a16="http://schemas.microsoft.com/office/drawing/2014/main" id="{8484FDA6-72D9-46C2-B6FE-4AD298800F57}"/>
                </a:ext>
              </a:extLst>
            </p:cNvPr>
            <p:cNvSpPr/>
            <p:nvPr/>
          </p:nvSpPr>
          <p:spPr>
            <a:xfrm>
              <a:off x="820483" y="4561964"/>
              <a:ext cx="4194019" cy="830997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340AD743-5C58-440E-8E6A-6FFB334BD2A1}"/>
                </a:ext>
              </a:extLst>
            </p:cNvPr>
            <p:cNvSpPr/>
            <p:nvPr/>
          </p:nvSpPr>
          <p:spPr>
            <a:xfrm>
              <a:off x="467544" y="4184168"/>
              <a:ext cx="45469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3"/>
                  </a:solidFill>
                </a:rPr>
                <a:t>3. Contents Here C</a:t>
              </a:r>
              <a:endParaRPr lang="ko-KR" altLang="en-US" sz="1600" b="1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12221</TotalTime>
  <Words>154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2022-10-26T01:25:57Z</dcterms:modified>
</cp:coreProperties>
</file>