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57" name="타원 556">
            <a:extLst>
              <a:ext uri="{FF2B5EF4-FFF2-40B4-BE49-F238E27FC236}">
                <a16:creationId xmlns:a16="http://schemas.microsoft.com/office/drawing/2014/main" id="{68FD9B4A-A3D2-4EBC-9359-21092D60CB18}"/>
              </a:ext>
            </a:extLst>
          </p:cNvPr>
          <p:cNvSpPr/>
          <p:nvPr/>
        </p:nvSpPr>
        <p:spPr>
          <a:xfrm>
            <a:off x="8905251" y="5562669"/>
            <a:ext cx="643822" cy="64382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58" name="타원 557">
            <a:extLst>
              <a:ext uri="{FF2B5EF4-FFF2-40B4-BE49-F238E27FC236}">
                <a16:creationId xmlns:a16="http://schemas.microsoft.com/office/drawing/2014/main" id="{2D77E473-F47D-4609-912A-167F2C3E007E}"/>
              </a:ext>
            </a:extLst>
          </p:cNvPr>
          <p:cNvSpPr/>
          <p:nvPr/>
        </p:nvSpPr>
        <p:spPr>
          <a:xfrm>
            <a:off x="2609853" y="5579003"/>
            <a:ext cx="643822" cy="64382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59" name="타원 558">
            <a:extLst>
              <a:ext uri="{FF2B5EF4-FFF2-40B4-BE49-F238E27FC236}">
                <a16:creationId xmlns:a16="http://schemas.microsoft.com/office/drawing/2014/main" id="{65A79DC9-57E9-46FA-B036-327DB93651F4}"/>
              </a:ext>
            </a:extLst>
          </p:cNvPr>
          <p:cNvSpPr/>
          <p:nvPr/>
        </p:nvSpPr>
        <p:spPr>
          <a:xfrm>
            <a:off x="8905251" y="4514033"/>
            <a:ext cx="643822" cy="64382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60" name="타원 559">
            <a:extLst>
              <a:ext uri="{FF2B5EF4-FFF2-40B4-BE49-F238E27FC236}">
                <a16:creationId xmlns:a16="http://schemas.microsoft.com/office/drawing/2014/main" id="{96F0391A-7259-4CE6-BDA1-56950E4B6DCC}"/>
              </a:ext>
            </a:extLst>
          </p:cNvPr>
          <p:cNvSpPr/>
          <p:nvPr/>
        </p:nvSpPr>
        <p:spPr>
          <a:xfrm>
            <a:off x="2609853" y="4530367"/>
            <a:ext cx="643822" cy="64382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61" name="타원 560">
            <a:extLst>
              <a:ext uri="{FF2B5EF4-FFF2-40B4-BE49-F238E27FC236}">
                <a16:creationId xmlns:a16="http://schemas.microsoft.com/office/drawing/2014/main" id="{3F57A146-EF0E-45BB-A8FF-A25056348C05}"/>
              </a:ext>
            </a:extLst>
          </p:cNvPr>
          <p:cNvSpPr/>
          <p:nvPr/>
        </p:nvSpPr>
        <p:spPr>
          <a:xfrm>
            <a:off x="8905251" y="3464732"/>
            <a:ext cx="643822" cy="64382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62" name="타원 561">
            <a:extLst>
              <a:ext uri="{FF2B5EF4-FFF2-40B4-BE49-F238E27FC236}">
                <a16:creationId xmlns:a16="http://schemas.microsoft.com/office/drawing/2014/main" id="{FD1F26CE-2C5A-42B3-83A0-25B253F660F9}"/>
              </a:ext>
            </a:extLst>
          </p:cNvPr>
          <p:cNvSpPr/>
          <p:nvPr/>
        </p:nvSpPr>
        <p:spPr>
          <a:xfrm>
            <a:off x="2609853" y="3481066"/>
            <a:ext cx="643822" cy="64382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63" name="Group 1">
            <a:extLst>
              <a:ext uri="{FF2B5EF4-FFF2-40B4-BE49-F238E27FC236}">
                <a16:creationId xmlns:a16="http://schemas.microsoft.com/office/drawing/2014/main" id="{37E8D83A-35E3-47A9-8864-D7F1B7BAE07A}"/>
              </a:ext>
            </a:extLst>
          </p:cNvPr>
          <p:cNvGrpSpPr/>
          <p:nvPr/>
        </p:nvGrpSpPr>
        <p:grpSpPr>
          <a:xfrm>
            <a:off x="3542988" y="2550414"/>
            <a:ext cx="1576880" cy="3147176"/>
            <a:chOff x="8767903" y="321074"/>
            <a:chExt cx="1576880" cy="3147176"/>
          </a:xfrm>
        </p:grpSpPr>
        <p:sp>
          <p:nvSpPr>
            <p:cNvPr id="564" name="Graphic 2">
              <a:extLst>
                <a:ext uri="{FF2B5EF4-FFF2-40B4-BE49-F238E27FC236}">
                  <a16:creationId xmlns:a16="http://schemas.microsoft.com/office/drawing/2014/main" id="{EB74986D-2314-4663-9BA3-98DFAD7CC6B9}"/>
                </a:ext>
              </a:extLst>
            </p:cNvPr>
            <p:cNvSpPr/>
            <p:nvPr/>
          </p:nvSpPr>
          <p:spPr>
            <a:xfrm>
              <a:off x="8770344" y="321074"/>
              <a:ext cx="1572693" cy="3147176"/>
            </a:xfrm>
            <a:custGeom>
              <a:avLst/>
              <a:gdLst>
                <a:gd name="connsiteX0" fmla="*/ 2940654 w 3387838"/>
                <a:gd name="connsiteY0" fmla="*/ 6858876 h 6858875"/>
                <a:gd name="connsiteX1" fmla="*/ 447185 w 3387838"/>
                <a:gd name="connsiteY1" fmla="*/ 6858876 h 6858875"/>
                <a:gd name="connsiteX2" fmla="*/ 0 w 3387838"/>
                <a:gd name="connsiteY2" fmla="*/ 6411691 h 6858875"/>
                <a:gd name="connsiteX3" fmla="*/ 0 w 3387838"/>
                <a:gd name="connsiteY3" fmla="*/ 447185 h 6858875"/>
                <a:gd name="connsiteX4" fmla="*/ 447185 w 3387838"/>
                <a:gd name="connsiteY4" fmla="*/ 0 h 6858875"/>
                <a:gd name="connsiteX5" fmla="*/ 2940654 w 3387838"/>
                <a:gd name="connsiteY5" fmla="*/ 0 h 6858875"/>
                <a:gd name="connsiteX6" fmla="*/ 3387838 w 3387838"/>
                <a:gd name="connsiteY6" fmla="*/ 447185 h 6858875"/>
                <a:gd name="connsiteX7" fmla="*/ 3387838 w 3387838"/>
                <a:gd name="connsiteY7" fmla="*/ 6411759 h 6858875"/>
                <a:gd name="connsiteX8" fmla="*/ 2940654 w 3387838"/>
                <a:gd name="connsiteY8" fmla="*/ 6858876 h 6858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87838" h="6858875">
                  <a:moveTo>
                    <a:pt x="2940654" y="6858876"/>
                  </a:moveTo>
                  <a:lnTo>
                    <a:pt x="447185" y="6858876"/>
                  </a:lnTo>
                  <a:cubicBezTo>
                    <a:pt x="200216" y="6858876"/>
                    <a:pt x="0" y="6658660"/>
                    <a:pt x="0" y="6411691"/>
                  </a:cubicBezTo>
                  <a:lnTo>
                    <a:pt x="0" y="447185"/>
                  </a:lnTo>
                  <a:cubicBezTo>
                    <a:pt x="67" y="200216"/>
                    <a:pt x="200216" y="0"/>
                    <a:pt x="447185" y="0"/>
                  </a:cubicBezTo>
                  <a:lnTo>
                    <a:pt x="2940654" y="0"/>
                  </a:lnTo>
                  <a:cubicBezTo>
                    <a:pt x="3187622" y="0"/>
                    <a:pt x="3387838" y="200216"/>
                    <a:pt x="3387838" y="447185"/>
                  </a:cubicBezTo>
                  <a:lnTo>
                    <a:pt x="3387838" y="6411759"/>
                  </a:lnTo>
                  <a:cubicBezTo>
                    <a:pt x="3387771" y="6658660"/>
                    <a:pt x="3187555" y="6858876"/>
                    <a:pt x="2940654" y="6858876"/>
                  </a:cubicBezTo>
                  <a:close/>
                </a:path>
              </a:pathLst>
            </a:custGeom>
            <a:solidFill>
              <a:srgbClr val="D0D4D8"/>
            </a:solidFill>
            <a:ln w="672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65" name="Graphic 2">
              <a:extLst>
                <a:ext uri="{FF2B5EF4-FFF2-40B4-BE49-F238E27FC236}">
                  <a16:creationId xmlns:a16="http://schemas.microsoft.com/office/drawing/2014/main" id="{8E55E1BA-FA63-44F5-B7AC-6E21E757C0F2}"/>
                </a:ext>
              </a:extLst>
            </p:cNvPr>
            <p:cNvSpPr/>
            <p:nvPr/>
          </p:nvSpPr>
          <p:spPr>
            <a:xfrm>
              <a:off x="8791415" y="337581"/>
              <a:ext cx="1530550" cy="3114132"/>
            </a:xfrm>
            <a:custGeom>
              <a:avLst/>
              <a:gdLst>
                <a:gd name="connsiteX0" fmla="*/ 2858870 w 3305986"/>
                <a:gd name="connsiteY0" fmla="*/ 6786860 h 6786860"/>
                <a:gd name="connsiteX1" fmla="*/ 447185 w 3305986"/>
                <a:gd name="connsiteY1" fmla="*/ 6786860 h 6786860"/>
                <a:gd name="connsiteX2" fmla="*/ 0 w 3305986"/>
                <a:gd name="connsiteY2" fmla="*/ 6339676 h 6786860"/>
                <a:gd name="connsiteX3" fmla="*/ 0 w 3305986"/>
                <a:gd name="connsiteY3" fmla="*/ 447185 h 6786860"/>
                <a:gd name="connsiteX4" fmla="*/ 447185 w 3305986"/>
                <a:gd name="connsiteY4" fmla="*/ 0 h 6786860"/>
                <a:gd name="connsiteX5" fmla="*/ 2858802 w 3305986"/>
                <a:gd name="connsiteY5" fmla="*/ 0 h 6786860"/>
                <a:gd name="connsiteX6" fmla="*/ 3305987 w 3305986"/>
                <a:gd name="connsiteY6" fmla="*/ 447185 h 6786860"/>
                <a:gd name="connsiteX7" fmla="*/ 3305987 w 3305986"/>
                <a:gd name="connsiteY7" fmla="*/ 6339743 h 6786860"/>
                <a:gd name="connsiteX8" fmla="*/ 2858870 w 3305986"/>
                <a:gd name="connsiteY8" fmla="*/ 6786860 h 6786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05986" h="6786860">
                  <a:moveTo>
                    <a:pt x="2858870" y="6786860"/>
                  </a:moveTo>
                  <a:lnTo>
                    <a:pt x="447185" y="6786860"/>
                  </a:lnTo>
                  <a:cubicBezTo>
                    <a:pt x="200216" y="6786860"/>
                    <a:pt x="0" y="6586644"/>
                    <a:pt x="0" y="6339676"/>
                  </a:cubicBezTo>
                  <a:lnTo>
                    <a:pt x="0" y="447185"/>
                  </a:lnTo>
                  <a:cubicBezTo>
                    <a:pt x="0" y="200216"/>
                    <a:pt x="200216" y="0"/>
                    <a:pt x="447185" y="0"/>
                  </a:cubicBezTo>
                  <a:lnTo>
                    <a:pt x="2858802" y="0"/>
                  </a:lnTo>
                  <a:cubicBezTo>
                    <a:pt x="3105771" y="0"/>
                    <a:pt x="3305987" y="200216"/>
                    <a:pt x="3305987" y="447185"/>
                  </a:cubicBezTo>
                  <a:lnTo>
                    <a:pt x="3305987" y="6339743"/>
                  </a:lnTo>
                  <a:cubicBezTo>
                    <a:pt x="3305987" y="6586644"/>
                    <a:pt x="3105771" y="6786860"/>
                    <a:pt x="2858870" y="6786860"/>
                  </a:cubicBezTo>
                  <a:close/>
                </a:path>
              </a:pathLst>
            </a:custGeom>
            <a:solidFill>
              <a:srgbClr val="070808"/>
            </a:solidFill>
            <a:ln w="672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66" name="Graphic 2">
              <a:extLst>
                <a:ext uri="{FF2B5EF4-FFF2-40B4-BE49-F238E27FC236}">
                  <a16:creationId xmlns:a16="http://schemas.microsoft.com/office/drawing/2014/main" id="{DD326F24-EB29-4A05-ADC9-7227F03B1C7D}"/>
                </a:ext>
              </a:extLst>
            </p:cNvPr>
            <p:cNvSpPr/>
            <p:nvPr/>
          </p:nvSpPr>
          <p:spPr>
            <a:xfrm>
              <a:off x="8828208" y="391212"/>
              <a:ext cx="1456965" cy="3006900"/>
            </a:xfrm>
            <a:custGeom>
              <a:avLst/>
              <a:gdLst>
                <a:gd name="connsiteX0" fmla="*/ 2682906 w 3006269"/>
                <a:gd name="connsiteY0" fmla="*/ 0 h 6553162"/>
                <a:gd name="connsiteX1" fmla="*/ 2383121 w 3006269"/>
                <a:gd name="connsiteY1" fmla="*/ 0 h 6553162"/>
                <a:gd name="connsiteX2" fmla="*/ 2355366 w 3006269"/>
                <a:gd name="connsiteY2" fmla="*/ 27755 h 6553162"/>
                <a:gd name="connsiteX3" fmla="*/ 2355366 w 3006269"/>
                <a:gd name="connsiteY3" fmla="*/ 27755 h 6553162"/>
                <a:gd name="connsiteX4" fmla="*/ 2140599 w 3006269"/>
                <a:gd name="connsiteY4" fmla="*/ 242523 h 6553162"/>
                <a:gd name="connsiteX5" fmla="*/ 852197 w 3006269"/>
                <a:gd name="connsiteY5" fmla="*/ 242523 h 6553162"/>
                <a:gd name="connsiteX6" fmla="*/ 637430 w 3006269"/>
                <a:gd name="connsiteY6" fmla="*/ 27755 h 6553162"/>
                <a:gd name="connsiteX7" fmla="*/ 637430 w 3006269"/>
                <a:gd name="connsiteY7" fmla="*/ 27755 h 6553162"/>
                <a:gd name="connsiteX8" fmla="*/ 609675 w 3006269"/>
                <a:gd name="connsiteY8" fmla="*/ 0 h 6553162"/>
                <a:gd name="connsiteX9" fmla="*/ 323363 w 3006269"/>
                <a:gd name="connsiteY9" fmla="*/ 0 h 6553162"/>
                <a:gd name="connsiteX10" fmla="*/ 0 w 3006269"/>
                <a:gd name="connsiteY10" fmla="*/ 323363 h 6553162"/>
                <a:gd name="connsiteX11" fmla="*/ 0 w 3006269"/>
                <a:gd name="connsiteY11" fmla="*/ 6229799 h 6553162"/>
                <a:gd name="connsiteX12" fmla="*/ 323363 w 3006269"/>
                <a:gd name="connsiteY12" fmla="*/ 6553163 h 6553162"/>
                <a:gd name="connsiteX13" fmla="*/ 2682906 w 3006269"/>
                <a:gd name="connsiteY13" fmla="*/ 6553163 h 6553162"/>
                <a:gd name="connsiteX14" fmla="*/ 3006269 w 3006269"/>
                <a:gd name="connsiteY14" fmla="*/ 6229799 h 6553162"/>
                <a:gd name="connsiteX15" fmla="*/ 3006269 w 3006269"/>
                <a:gd name="connsiteY15" fmla="*/ 323363 h 6553162"/>
                <a:gd name="connsiteX16" fmla="*/ 2682906 w 3006269"/>
                <a:gd name="connsiteY16" fmla="*/ 0 h 6553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06269" h="6553162">
                  <a:moveTo>
                    <a:pt x="2682906" y="0"/>
                  </a:moveTo>
                  <a:lnTo>
                    <a:pt x="2383121" y="0"/>
                  </a:lnTo>
                  <a:cubicBezTo>
                    <a:pt x="2367761" y="0"/>
                    <a:pt x="2355366" y="12463"/>
                    <a:pt x="2355366" y="27755"/>
                  </a:cubicBezTo>
                  <a:lnTo>
                    <a:pt x="2355366" y="27755"/>
                  </a:lnTo>
                  <a:cubicBezTo>
                    <a:pt x="2355366" y="146322"/>
                    <a:pt x="2259233" y="242523"/>
                    <a:pt x="2140599" y="242523"/>
                  </a:cubicBezTo>
                  <a:lnTo>
                    <a:pt x="852197" y="242523"/>
                  </a:lnTo>
                  <a:cubicBezTo>
                    <a:pt x="733631" y="242523"/>
                    <a:pt x="637430" y="146389"/>
                    <a:pt x="637430" y="27755"/>
                  </a:cubicBezTo>
                  <a:lnTo>
                    <a:pt x="637430" y="27755"/>
                  </a:lnTo>
                  <a:cubicBezTo>
                    <a:pt x="637430" y="12396"/>
                    <a:pt x="624967" y="0"/>
                    <a:pt x="609675" y="0"/>
                  </a:cubicBezTo>
                  <a:lnTo>
                    <a:pt x="323363" y="0"/>
                  </a:lnTo>
                  <a:cubicBezTo>
                    <a:pt x="144772" y="0"/>
                    <a:pt x="0" y="144773"/>
                    <a:pt x="0" y="323363"/>
                  </a:cubicBezTo>
                  <a:lnTo>
                    <a:pt x="0" y="6229799"/>
                  </a:lnTo>
                  <a:cubicBezTo>
                    <a:pt x="0" y="6408390"/>
                    <a:pt x="144772" y="6553163"/>
                    <a:pt x="323363" y="6553163"/>
                  </a:cubicBezTo>
                  <a:lnTo>
                    <a:pt x="2682906" y="6553163"/>
                  </a:lnTo>
                  <a:cubicBezTo>
                    <a:pt x="2861497" y="6553163"/>
                    <a:pt x="3006269" y="6408390"/>
                    <a:pt x="3006269" y="6229799"/>
                  </a:cubicBezTo>
                  <a:lnTo>
                    <a:pt x="3006269" y="323363"/>
                  </a:lnTo>
                  <a:cubicBezTo>
                    <a:pt x="3006269" y="144773"/>
                    <a:pt x="2861497" y="0"/>
                    <a:pt x="2682906" y="0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672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67" name="Graphic 2">
              <a:extLst>
                <a:ext uri="{FF2B5EF4-FFF2-40B4-BE49-F238E27FC236}">
                  <a16:creationId xmlns:a16="http://schemas.microsoft.com/office/drawing/2014/main" id="{34298502-4486-4D05-A98A-D9B7AA08EE3C}"/>
                </a:ext>
              </a:extLst>
            </p:cNvPr>
            <p:cNvSpPr/>
            <p:nvPr/>
          </p:nvSpPr>
          <p:spPr>
            <a:xfrm>
              <a:off x="8768181" y="768762"/>
              <a:ext cx="11004" cy="107231"/>
            </a:xfrm>
            <a:custGeom>
              <a:avLst/>
              <a:gdLst>
                <a:gd name="connsiteX0" fmla="*/ 15158 w 23982"/>
                <a:gd name="connsiteY0" fmla="*/ 233697 h 233697"/>
                <a:gd name="connsiteX1" fmla="*/ 0 w 23982"/>
                <a:gd name="connsiteY1" fmla="*/ 233697 h 233697"/>
                <a:gd name="connsiteX2" fmla="*/ 0 w 23982"/>
                <a:gd name="connsiteY2" fmla="*/ 0 h 233697"/>
                <a:gd name="connsiteX3" fmla="*/ 15158 w 23982"/>
                <a:gd name="connsiteY3" fmla="*/ 0 h 233697"/>
                <a:gd name="connsiteX4" fmla="*/ 23983 w 23982"/>
                <a:gd name="connsiteY4" fmla="*/ 8825 h 233697"/>
                <a:gd name="connsiteX5" fmla="*/ 23983 w 23982"/>
                <a:gd name="connsiteY5" fmla="*/ 224805 h 233697"/>
                <a:gd name="connsiteX6" fmla="*/ 15158 w 23982"/>
                <a:gd name="connsiteY6" fmla="*/ 233697 h 2336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982" h="233697">
                  <a:moveTo>
                    <a:pt x="15158" y="233697"/>
                  </a:moveTo>
                  <a:lnTo>
                    <a:pt x="0" y="233697"/>
                  </a:lnTo>
                  <a:lnTo>
                    <a:pt x="0" y="0"/>
                  </a:lnTo>
                  <a:lnTo>
                    <a:pt x="15158" y="0"/>
                  </a:lnTo>
                  <a:cubicBezTo>
                    <a:pt x="20008" y="0"/>
                    <a:pt x="23983" y="3975"/>
                    <a:pt x="23983" y="8825"/>
                  </a:cubicBezTo>
                  <a:lnTo>
                    <a:pt x="23983" y="224805"/>
                  </a:lnTo>
                  <a:cubicBezTo>
                    <a:pt x="23983" y="229723"/>
                    <a:pt x="20008" y="233697"/>
                    <a:pt x="15158" y="233697"/>
                  </a:cubicBezTo>
                  <a:close/>
                </a:path>
              </a:pathLst>
            </a:custGeom>
            <a:solidFill>
              <a:srgbClr val="364551"/>
            </a:solidFill>
            <a:ln w="672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68" name="Graphic 2">
              <a:extLst>
                <a:ext uri="{FF2B5EF4-FFF2-40B4-BE49-F238E27FC236}">
                  <a16:creationId xmlns:a16="http://schemas.microsoft.com/office/drawing/2014/main" id="{C397AF10-0BE5-448F-9069-733BAADCA782}"/>
                </a:ext>
              </a:extLst>
            </p:cNvPr>
            <p:cNvSpPr/>
            <p:nvPr/>
          </p:nvSpPr>
          <p:spPr>
            <a:xfrm>
              <a:off x="8768181" y="998836"/>
              <a:ext cx="15362" cy="213875"/>
            </a:xfrm>
            <a:custGeom>
              <a:avLst/>
              <a:gdLst>
                <a:gd name="connsiteX0" fmla="*/ 24656 w 33481"/>
                <a:gd name="connsiteY0" fmla="*/ 466115 h 466115"/>
                <a:gd name="connsiteX1" fmla="*/ 10105 w 33481"/>
                <a:gd name="connsiteY1" fmla="*/ 466115 h 466115"/>
                <a:gd name="connsiteX2" fmla="*/ 0 w 33481"/>
                <a:gd name="connsiteY2" fmla="*/ 456010 h 466115"/>
                <a:gd name="connsiteX3" fmla="*/ 0 w 33481"/>
                <a:gd name="connsiteY3" fmla="*/ 10105 h 466115"/>
                <a:gd name="connsiteX4" fmla="*/ 10105 w 33481"/>
                <a:gd name="connsiteY4" fmla="*/ 0 h 466115"/>
                <a:gd name="connsiteX5" fmla="*/ 24656 w 33481"/>
                <a:gd name="connsiteY5" fmla="*/ 0 h 466115"/>
                <a:gd name="connsiteX6" fmla="*/ 33482 w 33481"/>
                <a:gd name="connsiteY6" fmla="*/ 8825 h 466115"/>
                <a:gd name="connsiteX7" fmla="*/ 33482 w 33481"/>
                <a:gd name="connsiteY7" fmla="*/ 457223 h 466115"/>
                <a:gd name="connsiteX8" fmla="*/ 24656 w 33481"/>
                <a:gd name="connsiteY8" fmla="*/ 466115 h 466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481" h="466115">
                  <a:moveTo>
                    <a:pt x="24656" y="466115"/>
                  </a:moveTo>
                  <a:lnTo>
                    <a:pt x="10105" y="466115"/>
                  </a:lnTo>
                  <a:cubicBezTo>
                    <a:pt x="4514" y="466115"/>
                    <a:pt x="0" y="461601"/>
                    <a:pt x="0" y="456010"/>
                  </a:cubicBezTo>
                  <a:lnTo>
                    <a:pt x="0" y="10105"/>
                  </a:lnTo>
                  <a:cubicBezTo>
                    <a:pt x="0" y="4514"/>
                    <a:pt x="4514" y="0"/>
                    <a:pt x="10105" y="0"/>
                  </a:cubicBezTo>
                  <a:lnTo>
                    <a:pt x="24656" y="0"/>
                  </a:lnTo>
                  <a:cubicBezTo>
                    <a:pt x="29507" y="0"/>
                    <a:pt x="33482" y="3975"/>
                    <a:pt x="33482" y="8825"/>
                  </a:cubicBezTo>
                  <a:lnTo>
                    <a:pt x="33482" y="457223"/>
                  </a:lnTo>
                  <a:cubicBezTo>
                    <a:pt x="33482" y="462140"/>
                    <a:pt x="29507" y="466115"/>
                    <a:pt x="24656" y="466115"/>
                  </a:cubicBezTo>
                  <a:close/>
                </a:path>
              </a:pathLst>
            </a:custGeom>
            <a:solidFill>
              <a:srgbClr val="364551"/>
            </a:solidFill>
            <a:ln w="672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69" name="Graphic 2">
              <a:extLst>
                <a:ext uri="{FF2B5EF4-FFF2-40B4-BE49-F238E27FC236}">
                  <a16:creationId xmlns:a16="http://schemas.microsoft.com/office/drawing/2014/main" id="{9154C786-736E-44BD-839C-CD59A48B9833}"/>
                </a:ext>
              </a:extLst>
            </p:cNvPr>
            <p:cNvSpPr/>
            <p:nvPr/>
          </p:nvSpPr>
          <p:spPr>
            <a:xfrm>
              <a:off x="8768212" y="1014199"/>
              <a:ext cx="8686" cy="179100"/>
            </a:xfrm>
            <a:custGeom>
              <a:avLst/>
              <a:gdLst>
                <a:gd name="connsiteX0" fmla="*/ 17650 w 18930"/>
                <a:gd name="connsiteY0" fmla="*/ 390327 h 390326"/>
                <a:gd name="connsiteX1" fmla="*/ 1886 w 18930"/>
                <a:gd name="connsiteY1" fmla="*/ 390327 h 390326"/>
                <a:gd name="connsiteX2" fmla="*/ 0 w 18930"/>
                <a:gd name="connsiteY2" fmla="*/ 388440 h 390326"/>
                <a:gd name="connsiteX3" fmla="*/ 0 w 18930"/>
                <a:gd name="connsiteY3" fmla="*/ 1886 h 390326"/>
                <a:gd name="connsiteX4" fmla="*/ 1886 w 18930"/>
                <a:gd name="connsiteY4" fmla="*/ 0 h 390326"/>
                <a:gd name="connsiteX5" fmla="*/ 17650 w 18930"/>
                <a:gd name="connsiteY5" fmla="*/ 0 h 390326"/>
                <a:gd name="connsiteX6" fmla="*/ 18930 w 18930"/>
                <a:gd name="connsiteY6" fmla="*/ 1280 h 390326"/>
                <a:gd name="connsiteX7" fmla="*/ 18930 w 18930"/>
                <a:gd name="connsiteY7" fmla="*/ 389047 h 390326"/>
                <a:gd name="connsiteX8" fmla="*/ 17650 w 18930"/>
                <a:gd name="connsiteY8" fmla="*/ 390327 h 390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930" h="390326">
                  <a:moveTo>
                    <a:pt x="17650" y="390327"/>
                  </a:moveTo>
                  <a:lnTo>
                    <a:pt x="1886" y="390327"/>
                  </a:lnTo>
                  <a:cubicBezTo>
                    <a:pt x="808" y="390327"/>
                    <a:pt x="0" y="389451"/>
                    <a:pt x="0" y="388440"/>
                  </a:cubicBezTo>
                  <a:lnTo>
                    <a:pt x="0" y="1886"/>
                  </a:lnTo>
                  <a:cubicBezTo>
                    <a:pt x="0" y="808"/>
                    <a:pt x="876" y="0"/>
                    <a:pt x="1886" y="0"/>
                  </a:cubicBezTo>
                  <a:lnTo>
                    <a:pt x="17650" y="0"/>
                  </a:lnTo>
                  <a:cubicBezTo>
                    <a:pt x="18324" y="0"/>
                    <a:pt x="18930" y="539"/>
                    <a:pt x="18930" y="1280"/>
                  </a:cubicBezTo>
                  <a:lnTo>
                    <a:pt x="18930" y="389047"/>
                  </a:lnTo>
                  <a:cubicBezTo>
                    <a:pt x="18930" y="389788"/>
                    <a:pt x="18324" y="390327"/>
                    <a:pt x="17650" y="390327"/>
                  </a:cubicBezTo>
                  <a:close/>
                </a:path>
              </a:pathLst>
            </a:custGeom>
            <a:solidFill>
              <a:srgbClr val="FAFDFF"/>
            </a:solidFill>
            <a:ln w="672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70" name="Graphic 2">
              <a:extLst>
                <a:ext uri="{FF2B5EF4-FFF2-40B4-BE49-F238E27FC236}">
                  <a16:creationId xmlns:a16="http://schemas.microsoft.com/office/drawing/2014/main" id="{FCE34C17-C229-48A1-85C9-1955BCABC2CC}"/>
                </a:ext>
              </a:extLst>
            </p:cNvPr>
            <p:cNvSpPr/>
            <p:nvPr/>
          </p:nvSpPr>
          <p:spPr>
            <a:xfrm>
              <a:off x="8767903" y="1284426"/>
              <a:ext cx="15362" cy="213875"/>
            </a:xfrm>
            <a:custGeom>
              <a:avLst/>
              <a:gdLst>
                <a:gd name="connsiteX0" fmla="*/ 24656 w 33481"/>
                <a:gd name="connsiteY0" fmla="*/ 466115 h 466114"/>
                <a:gd name="connsiteX1" fmla="*/ 10105 w 33481"/>
                <a:gd name="connsiteY1" fmla="*/ 466115 h 466114"/>
                <a:gd name="connsiteX2" fmla="*/ 0 w 33481"/>
                <a:gd name="connsiteY2" fmla="*/ 456010 h 466114"/>
                <a:gd name="connsiteX3" fmla="*/ 0 w 33481"/>
                <a:gd name="connsiteY3" fmla="*/ 10105 h 466114"/>
                <a:gd name="connsiteX4" fmla="*/ 10105 w 33481"/>
                <a:gd name="connsiteY4" fmla="*/ 0 h 466114"/>
                <a:gd name="connsiteX5" fmla="*/ 24656 w 33481"/>
                <a:gd name="connsiteY5" fmla="*/ 0 h 466114"/>
                <a:gd name="connsiteX6" fmla="*/ 33482 w 33481"/>
                <a:gd name="connsiteY6" fmla="*/ 8825 h 466114"/>
                <a:gd name="connsiteX7" fmla="*/ 33482 w 33481"/>
                <a:gd name="connsiteY7" fmla="*/ 457222 h 466114"/>
                <a:gd name="connsiteX8" fmla="*/ 24656 w 33481"/>
                <a:gd name="connsiteY8" fmla="*/ 466115 h 466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481" h="466114">
                  <a:moveTo>
                    <a:pt x="24656" y="466115"/>
                  </a:moveTo>
                  <a:lnTo>
                    <a:pt x="10105" y="466115"/>
                  </a:lnTo>
                  <a:cubicBezTo>
                    <a:pt x="4514" y="466115"/>
                    <a:pt x="0" y="461601"/>
                    <a:pt x="0" y="456010"/>
                  </a:cubicBezTo>
                  <a:lnTo>
                    <a:pt x="0" y="10105"/>
                  </a:lnTo>
                  <a:cubicBezTo>
                    <a:pt x="0" y="4514"/>
                    <a:pt x="4514" y="0"/>
                    <a:pt x="10105" y="0"/>
                  </a:cubicBezTo>
                  <a:lnTo>
                    <a:pt x="24656" y="0"/>
                  </a:lnTo>
                  <a:cubicBezTo>
                    <a:pt x="29507" y="0"/>
                    <a:pt x="33482" y="3975"/>
                    <a:pt x="33482" y="8825"/>
                  </a:cubicBezTo>
                  <a:lnTo>
                    <a:pt x="33482" y="457222"/>
                  </a:lnTo>
                  <a:cubicBezTo>
                    <a:pt x="33482" y="462208"/>
                    <a:pt x="29507" y="466115"/>
                    <a:pt x="24656" y="466115"/>
                  </a:cubicBezTo>
                  <a:close/>
                </a:path>
              </a:pathLst>
            </a:custGeom>
            <a:solidFill>
              <a:srgbClr val="364551"/>
            </a:solidFill>
            <a:ln w="672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71" name="Graphic 2">
              <a:extLst>
                <a:ext uri="{FF2B5EF4-FFF2-40B4-BE49-F238E27FC236}">
                  <a16:creationId xmlns:a16="http://schemas.microsoft.com/office/drawing/2014/main" id="{905E9020-0BBA-43E5-B0CC-3E3B5EFF97FE}"/>
                </a:ext>
              </a:extLst>
            </p:cNvPr>
            <p:cNvSpPr/>
            <p:nvPr/>
          </p:nvSpPr>
          <p:spPr>
            <a:xfrm>
              <a:off x="8767903" y="1299789"/>
              <a:ext cx="8686" cy="179100"/>
            </a:xfrm>
            <a:custGeom>
              <a:avLst/>
              <a:gdLst>
                <a:gd name="connsiteX0" fmla="*/ 17718 w 18930"/>
                <a:gd name="connsiteY0" fmla="*/ 390327 h 390326"/>
                <a:gd name="connsiteX1" fmla="*/ 1886 w 18930"/>
                <a:gd name="connsiteY1" fmla="*/ 390327 h 390326"/>
                <a:gd name="connsiteX2" fmla="*/ 0 w 18930"/>
                <a:gd name="connsiteY2" fmla="*/ 388440 h 390326"/>
                <a:gd name="connsiteX3" fmla="*/ 0 w 18930"/>
                <a:gd name="connsiteY3" fmla="*/ 1886 h 390326"/>
                <a:gd name="connsiteX4" fmla="*/ 1886 w 18930"/>
                <a:gd name="connsiteY4" fmla="*/ 0 h 390326"/>
                <a:gd name="connsiteX5" fmla="*/ 17650 w 18930"/>
                <a:gd name="connsiteY5" fmla="*/ 0 h 390326"/>
                <a:gd name="connsiteX6" fmla="*/ 18930 w 18930"/>
                <a:gd name="connsiteY6" fmla="*/ 1280 h 390326"/>
                <a:gd name="connsiteX7" fmla="*/ 18930 w 18930"/>
                <a:gd name="connsiteY7" fmla="*/ 389047 h 390326"/>
                <a:gd name="connsiteX8" fmla="*/ 17718 w 18930"/>
                <a:gd name="connsiteY8" fmla="*/ 390327 h 390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930" h="390326">
                  <a:moveTo>
                    <a:pt x="17718" y="390327"/>
                  </a:moveTo>
                  <a:lnTo>
                    <a:pt x="1886" y="390327"/>
                  </a:lnTo>
                  <a:cubicBezTo>
                    <a:pt x="808" y="390327"/>
                    <a:pt x="0" y="389451"/>
                    <a:pt x="0" y="388440"/>
                  </a:cubicBezTo>
                  <a:lnTo>
                    <a:pt x="0" y="1886"/>
                  </a:lnTo>
                  <a:cubicBezTo>
                    <a:pt x="0" y="808"/>
                    <a:pt x="876" y="0"/>
                    <a:pt x="1886" y="0"/>
                  </a:cubicBezTo>
                  <a:lnTo>
                    <a:pt x="17650" y="0"/>
                  </a:lnTo>
                  <a:cubicBezTo>
                    <a:pt x="18324" y="0"/>
                    <a:pt x="18930" y="539"/>
                    <a:pt x="18930" y="1280"/>
                  </a:cubicBezTo>
                  <a:lnTo>
                    <a:pt x="18930" y="389047"/>
                  </a:lnTo>
                  <a:cubicBezTo>
                    <a:pt x="18930" y="389788"/>
                    <a:pt x="18391" y="390327"/>
                    <a:pt x="17718" y="390327"/>
                  </a:cubicBezTo>
                  <a:close/>
                </a:path>
              </a:pathLst>
            </a:custGeom>
            <a:solidFill>
              <a:srgbClr val="FAFDFF"/>
            </a:solidFill>
            <a:ln w="672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72" name="Graphic 2">
              <a:extLst>
                <a:ext uri="{FF2B5EF4-FFF2-40B4-BE49-F238E27FC236}">
                  <a16:creationId xmlns:a16="http://schemas.microsoft.com/office/drawing/2014/main" id="{C1B3A049-E957-4057-B4A1-7A973A29EB3A}"/>
                </a:ext>
              </a:extLst>
            </p:cNvPr>
            <p:cNvSpPr/>
            <p:nvPr/>
          </p:nvSpPr>
          <p:spPr>
            <a:xfrm>
              <a:off x="10329421" y="1070581"/>
              <a:ext cx="15362" cy="346145"/>
            </a:xfrm>
            <a:custGeom>
              <a:avLst/>
              <a:gdLst>
                <a:gd name="connsiteX0" fmla="*/ 24656 w 33481"/>
                <a:gd name="connsiteY0" fmla="*/ 754380 h 754380"/>
                <a:gd name="connsiteX1" fmla="*/ 10105 w 33481"/>
                <a:gd name="connsiteY1" fmla="*/ 754380 h 754380"/>
                <a:gd name="connsiteX2" fmla="*/ 0 w 33481"/>
                <a:gd name="connsiteY2" fmla="*/ 744275 h 754380"/>
                <a:gd name="connsiteX3" fmla="*/ 0 w 33481"/>
                <a:gd name="connsiteY3" fmla="*/ 10105 h 754380"/>
                <a:gd name="connsiteX4" fmla="*/ 10105 w 33481"/>
                <a:gd name="connsiteY4" fmla="*/ 0 h 754380"/>
                <a:gd name="connsiteX5" fmla="*/ 24656 w 33481"/>
                <a:gd name="connsiteY5" fmla="*/ 0 h 754380"/>
                <a:gd name="connsiteX6" fmla="*/ 33482 w 33481"/>
                <a:gd name="connsiteY6" fmla="*/ 8825 h 754380"/>
                <a:gd name="connsiteX7" fmla="*/ 33482 w 33481"/>
                <a:gd name="connsiteY7" fmla="*/ 745555 h 754380"/>
                <a:gd name="connsiteX8" fmla="*/ 24656 w 33481"/>
                <a:gd name="connsiteY8" fmla="*/ 754380 h 7543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481" h="754380">
                  <a:moveTo>
                    <a:pt x="24656" y="754380"/>
                  </a:moveTo>
                  <a:lnTo>
                    <a:pt x="10105" y="754380"/>
                  </a:lnTo>
                  <a:cubicBezTo>
                    <a:pt x="4514" y="754380"/>
                    <a:pt x="0" y="749866"/>
                    <a:pt x="0" y="744275"/>
                  </a:cubicBezTo>
                  <a:lnTo>
                    <a:pt x="0" y="10105"/>
                  </a:lnTo>
                  <a:cubicBezTo>
                    <a:pt x="0" y="4514"/>
                    <a:pt x="4514" y="0"/>
                    <a:pt x="10105" y="0"/>
                  </a:cubicBezTo>
                  <a:lnTo>
                    <a:pt x="24656" y="0"/>
                  </a:lnTo>
                  <a:cubicBezTo>
                    <a:pt x="29507" y="0"/>
                    <a:pt x="33482" y="3975"/>
                    <a:pt x="33482" y="8825"/>
                  </a:cubicBezTo>
                  <a:lnTo>
                    <a:pt x="33482" y="745555"/>
                  </a:lnTo>
                  <a:cubicBezTo>
                    <a:pt x="33482" y="750405"/>
                    <a:pt x="29507" y="754380"/>
                    <a:pt x="24656" y="754380"/>
                  </a:cubicBezTo>
                  <a:close/>
                </a:path>
              </a:pathLst>
            </a:custGeom>
            <a:solidFill>
              <a:srgbClr val="8A9096"/>
            </a:solidFill>
            <a:ln w="6728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73" name="Graphic 2">
              <a:extLst>
                <a:ext uri="{FF2B5EF4-FFF2-40B4-BE49-F238E27FC236}">
                  <a16:creationId xmlns:a16="http://schemas.microsoft.com/office/drawing/2014/main" id="{9CB0A403-979E-4996-8CBF-A135412FD054}"/>
                </a:ext>
              </a:extLst>
            </p:cNvPr>
            <p:cNvSpPr/>
            <p:nvPr/>
          </p:nvSpPr>
          <p:spPr>
            <a:xfrm>
              <a:off x="10336097" y="1095464"/>
              <a:ext cx="8686" cy="289856"/>
            </a:xfrm>
            <a:custGeom>
              <a:avLst/>
              <a:gdLst>
                <a:gd name="connsiteX0" fmla="*/ 17650 w 18930"/>
                <a:gd name="connsiteY0" fmla="*/ 631704 h 631704"/>
                <a:gd name="connsiteX1" fmla="*/ 1886 w 18930"/>
                <a:gd name="connsiteY1" fmla="*/ 631704 h 631704"/>
                <a:gd name="connsiteX2" fmla="*/ 0 w 18930"/>
                <a:gd name="connsiteY2" fmla="*/ 629818 h 631704"/>
                <a:gd name="connsiteX3" fmla="*/ 0 w 18930"/>
                <a:gd name="connsiteY3" fmla="*/ 1886 h 631704"/>
                <a:gd name="connsiteX4" fmla="*/ 1886 w 18930"/>
                <a:gd name="connsiteY4" fmla="*/ 0 h 631704"/>
                <a:gd name="connsiteX5" fmla="*/ 17650 w 18930"/>
                <a:gd name="connsiteY5" fmla="*/ 0 h 631704"/>
                <a:gd name="connsiteX6" fmla="*/ 18930 w 18930"/>
                <a:gd name="connsiteY6" fmla="*/ 1280 h 631704"/>
                <a:gd name="connsiteX7" fmla="*/ 18930 w 18930"/>
                <a:gd name="connsiteY7" fmla="*/ 630491 h 631704"/>
                <a:gd name="connsiteX8" fmla="*/ 17650 w 18930"/>
                <a:gd name="connsiteY8" fmla="*/ 631704 h 6317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930" h="631704">
                  <a:moveTo>
                    <a:pt x="17650" y="631704"/>
                  </a:moveTo>
                  <a:lnTo>
                    <a:pt x="1886" y="631704"/>
                  </a:lnTo>
                  <a:cubicBezTo>
                    <a:pt x="808" y="631704"/>
                    <a:pt x="0" y="630828"/>
                    <a:pt x="0" y="629818"/>
                  </a:cubicBezTo>
                  <a:lnTo>
                    <a:pt x="0" y="1886"/>
                  </a:lnTo>
                  <a:cubicBezTo>
                    <a:pt x="0" y="808"/>
                    <a:pt x="876" y="0"/>
                    <a:pt x="1886" y="0"/>
                  </a:cubicBezTo>
                  <a:lnTo>
                    <a:pt x="17650" y="0"/>
                  </a:lnTo>
                  <a:cubicBezTo>
                    <a:pt x="18324" y="0"/>
                    <a:pt x="18930" y="539"/>
                    <a:pt x="18930" y="1280"/>
                  </a:cubicBezTo>
                  <a:lnTo>
                    <a:pt x="18930" y="630491"/>
                  </a:lnTo>
                  <a:cubicBezTo>
                    <a:pt x="18863" y="631098"/>
                    <a:pt x="18324" y="631704"/>
                    <a:pt x="17650" y="631704"/>
                  </a:cubicBezTo>
                  <a:close/>
                </a:path>
              </a:pathLst>
            </a:custGeom>
            <a:solidFill>
              <a:srgbClr val="4A4C4D"/>
            </a:solidFill>
            <a:ln w="6728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74" name="Graphic 2">
              <a:extLst>
                <a:ext uri="{FF2B5EF4-FFF2-40B4-BE49-F238E27FC236}">
                  <a16:creationId xmlns:a16="http://schemas.microsoft.com/office/drawing/2014/main" id="{D81A48FD-ED19-4208-9317-720CAFA46306}"/>
                </a:ext>
              </a:extLst>
            </p:cNvPr>
            <p:cNvSpPr/>
            <p:nvPr/>
          </p:nvSpPr>
          <p:spPr>
            <a:xfrm>
              <a:off x="10332357" y="1794710"/>
              <a:ext cx="12426" cy="237214"/>
            </a:xfrm>
            <a:custGeom>
              <a:avLst/>
              <a:gdLst>
                <a:gd name="connsiteX0" fmla="*/ 18257 w 27081"/>
                <a:gd name="connsiteY0" fmla="*/ 516977 h 516977"/>
                <a:gd name="connsiteX1" fmla="*/ 10105 w 27081"/>
                <a:gd name="connsiteY1" fmla="*/ 516977 h 516977"/>
                <a:gd name="connsiteX2" fmla="*/ 0 w 27081"/>
                <a:gd name="connsiteY2" fmla="*/ 506872 h 516977"/>
                <a:gd name="connsiteX3" fmla="*/ 0 w 27081"/>
                <a:gd name="connsiteY3" fmla="*/ 10105 h 516977"/>
                <a:gd name="connsiteX4" fmla="*/ 10105 w 27081"/>
                <a:gd name="connsiteY4" fmla="*/ 0 h 516977"/>
                <a:gd name="connsiteX5" fmla="*/ 18257 w 27081"/>
                <a:gd name="connsiteY5" fmla="*/ 0 h 516977"/>
                <a:gd name="connsiteX6" fmla="*/ 27082 w 27081"/>
                <a:gd name="connsiteY6" fmla="*/ 8825 h 516977"/>
                <a:gd name="connsiteX7" fmla="*/ 27082 w 27081"/>
                <a:gd name="connsiteY7" fmla="*/ 508152 h 516977"/>
                <a:gd name="connsiteX8" fmla="*/ 18257 w 27081"/>
                <a:gd name="connsiteY8" fmla="*/ 516977 h 516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81" h="516977">
                  <a:moveTo>
                    <a:pt x="18257" y="516977"/>
                  </a:moveTo>
                  <a:lnTo>
                    <a:pt x="10105" y="516977"/>
                  </a:lnTo>
                  <a:cubicBezTo>
                    <a:pt x="4514" y="516977"/>
                    <a:pt x="0" y="512464"/>
                    <a:pt x="0" y="506872"/>
                  </a:cubicBezTo>
                  <a:lnTo>
                    <a:pt x="0" y="10105"/>
                  </a:lnTo>
                  <a:cubicBezTo>
                    <a:pt x="0" y="4514"/>
                    <a:pt x="4514" y="0"/>
                    <a:pt x="10105" y="0"/>
                  </a:cubicBezTo>
                  <a:lnTo>
                    <a:pt x="18257" y="0"/>
                  </a:lnTo>
                  <a:cubicBezTo>
                    <a:pt x="23107" y="0"/>
                    <a:pt x="27082" y="3975"/>
                    <a:pt x="27082" y="8825"/>
                  </a:cubicBezTo>
                  <a:lnTo>
                    <a:pt x="27082" y="508152"/>
                  </a:lnTo>
                  <a:cubicBezTo>
                    <a:pt x="27082" y="513003"/>
                    <a:pt x="23107" y="516977"/>
                    <a:pt x="18257" y="516977"/>
                  </a:cubicBezTo>
                  <a:close/>
                </a:path>
              </a:pathLst>
            </a:custGeom>
            <a:solidFill>
              <a:srgbClr val="8A9096"/>
            </a:solidFill>
            <a:ln w="672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75" name="Graphic 2">
              <a:extLst>
                <a:ext uri="{FF2B5EF4-FFF2-40B4-BE49-F238E27FC236}">
                  <a16:creationId xmlns:a16="http://schemas.microsoft.com/office/drawing/2014/main" id="{1413301E-8F27-47D8-8782-5F89E99C0C51}"/>
                </a:ext>
              </a:extLst>
            </p:cNvPr>
            <p:cNvSpPr/>
            <p:nvPr/>
          </p:nvSpPr>
          <p:spPr>
            <a:xfrm>
              <a:off x="10337736" y="1811742"/>
              <a:ext cx="7047" cy="198636"/>
            </a:xfrm>
            <a:custGeom>
              <a:avLst/>
              <a:gdLst>
                <a:gd name="connsiteX0" fmla="*/ 14080 w 15359"/>
                <a:gd name="connsiteY0" fmla="*/ 432903 h 432902"/>
                <a:gd name="connsiteX1" fmla="*/ 1886 w 15359"/>
                <a:gd name="connsiteY1" fmla="*/ 432903 h 432902"/>
                <a:gd name="connsiteX2" fmla="*/ 0 w 15359"/>
                <a:gd name="connsiteY2" fmla="*/ 431016 h 432902"/>
                <a:gd name="connsiteX3" fmla="*/ 0 w 15359"/>
                <a:gd name="connsiteY3" fmla="*/ 1886 h 432902"/>
                <a:gd name="connsiteX4" fmla="*/ 1886 w 15359"/>
                <a:gd name="connsiteY4" fmla="*/ 0 h 432902"/>
                <a:gd name="connsiteX5" fmla="*/ 14080 w 15359"/>
                <a:gd name="connsiteY5" fmla="*/ 0 h 432902"/>
                <a:gd name="connsiteX6" fmla="*/ 15360 w 15359"/>
                <a:gd name="connsiteY6" fmla="*/ 1280 h 432902"/>
                <a:gd name="connsiteX7" fmla="*/ 15360 w 15359"/>
                <a:gd name="connsiteY7" fmla="*/ 431690 h 432902"/>
                <a:gd name="connsiteX8" fmla="*/ 14080 w 15359"/>
                <a:gd name="connsiteY8" fmla="*/ 432903 h 4329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359" h="432902">
                  <a:moveTo>
                    <a:pt x="14080" y="432903"/>
                  </a:moveTo>
                  <a:lnTo>
                    <a:pt x="1886" y="432903"/>
                  </a:lnTo>
                  <a:cubicBezTo>
                    <a:pt x="808" y="432903"/>
                    <a:pt x="0" y="432027"/>
                    <a:pt x="0" y="431016"/>
                  </a:cubicBezTo>
                  <a:lnTo>
                    <a:pt x="0" y="1886"/>
                  </a:lnTo>
                  <a:cubicBezTo>
                    <a:pt x="0" y="808"/>
                    <a:pt x="876" y="0"/>
                    <a:pt x="1886" y="0"/>
                  </a:cubicBezTo>
                  <a:lnTo>
                    <a:pt x="14080" y="0"/>
                  </a:lnTo>
                  <a:cubicBezTo>
                    <a:pt x="14753" y="0"/>
                    <a:pt x="15360" y="539"/>
                    <a:pt x="15360" y="1280"/>
                  </a:cubicBezTo>
                  <a:lnTo>
                    <a:pt x="15360" y="431690"/>
                  </a:lnTo>
                  <a:cubicBezTo>
                    <a:pt x="15360" y="432364"/>
                    <a:pt x="14821" y="432903"/>
                    <a:pt x="14080" y="432903"/>
                  </a:cubicBezTo>
                  <a:close/>
                </a:path>
              </a:pathLst>
            </a:custGeom>
            <a:solidFill>
              <a:srgbClr val="4A4C4D"/>
            </a:solidFill>
            <a:ln w="672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76" name="Oval 216">
              <a:extLst>
                <a:ext uri="{FF2B5EF4-FFF2-40B4-BE49-F238E27FC236}">
                  <a16:creationId xmlns:a16="http://schemas.microsoft.com/office/drawing/2014/main" id="{22891B98-CF55-4A53-8000-5D4F5C6636F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814828" y="385879"/>
              <a:ext cx="73152" cy="73152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77" name="Oval 217">
              <a:extLst>
                <a:ext uri="{FF2B5EF4-FFF2-40B4-BE49-F238E27FC236}">
                  <a16:creationId xmlns:a16="http://schemas.microsoft.com/office/drawing/2014/main" id="{9B278FA2-D7DB-486A-B486-72ED659A233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819400" y="390451"/>
              <a:ext cx="64008" cy="64008"/>
            </a:xfrm>
            <a:prstGeom prst="ellipse">
              <a:avLst/>
            </a:prstGeom>
            <a:solidFill>
              <a:srgbClr val="070808"/>
            </a:solidFill>
            <a:ln w="6728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78" name="Oval 218">
              <a:extLst>
                <a:ext uri="{FF2B5EF4-FFF2-40B4-BE49-F238E27FC236}">
                  <a16:creationId xmlns:a16="http://schemas.microsoft.com/office/drawing/2014/main" id="{784CEEF7-935B-42E5-ADDE-0EBE95352F94}"/>
                </a:ext>
              </a:extLst>
            </p:cNvPr>
            <p:cNvSpPr/>
            <p:nvPr/>
          </p:nvSpPr>
          <p:spPr>
            <a:xfrm>
              <a:off x="9835585" y="406636"/>
              <a:ext cx="31638" cy="31638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 w="6728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79" name="Oval 219">
              <a:extLst>
                <a:ext uri="{FF2B5EF4-FFF2-40B4-BE49-F238E27FC236}">
                  <a16:creationId xmlns:a16="http://schemas.microsoft.com/office/drawing/2014/main" id="{25289ED0-3A66-46CF-8650-C801E6591F1E}"/>
                </a:ext>
              </a:extLst>
            </p:cNvPr>
            <p:cNvSpPr/>
            <p:nvPr/>
          </p:nvSpPr>
          <p:spPr>
            <a:xfrm>
              <a:off x="9843013" y="414064"/>
              <a:ext cx="16783" cy="16783"/>
            </a:xfrm>
            <a:prstGeom prst="ellipse">
              <a:avLst/>
            </a:prstGeom>
            <a:solidFill>
              <a:srgbClr val="081422"/>
            </a:solidFill>
            <a:ln w="6728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80" name="Graphic 2">
              <a:extLst>
                <a:ext uri="{FF2B5EF4-FFF2-40B4-BE49-F238E27FC236}">
                  <a16:creationId xmlns:a16="http://schemas.microsoft.com/office/drawing/2014/main" id="{FD79B203-A6AB-4A8E-BDD7-30959EA368A7}"/>
                </a:ext>
              </a:extLst>
            </p:cNvPr>
            <p:cNvSpPr/>
            <p:nvPr userDrawn="1"/>
          </p:nvSpPr>
          <p:spPr>
            <a:xfrm flipH="1">
              <a:off x="8769273" y="781546"/>
              <a:ext cx="5842" cy="81663"/>
            </a:xfrm>
            <a:custGeom>
              <a:avLst/>
              <a:gdLst>
                <a:gd name="connsiteX0" fmla="*/ 17650 w 18930"/>
                <a:gd name="connsiteY0" fmla="*/ 390327 h 390326"/>
                <a:gd name="connsiteX1" fmla="*/ 1886 w 18930"/>
                <a:gd name="connsiteY1" fmla="*/ 390327 h 390326"/>
                <a:gd name="connsiteX2" fmla="*/ 0 w 18930"/>
                <a:gd name="connsiteY2" fmla="*/ 388440 h 390326"/>
                <a:gd name="connsiteX3" fmla="*/ 0 w 18930"/>
                <a:gd name="connsiteY3" fmla="*/ 1886 h 390326"/>
                <a:gd name="connsiteX4" fmla="*/ 1886 w 18930"/>
                <a:gd name="connsiteY4" fmla="*/ 0 h 390326"/>
                <a:gd name="connsiteX5" fmla="*/ 17650 w 18930"/>
                <a:gd name="connsiteY5" fmla="*/ 0 h 390326"/>
                <a:gd name="connsiteX6" fmla="*/ 18930 w 18930"/>
                <a:gd name="connsiteY6" fmla="*/ 1280 h 390326"/>
                <a:gd name="connsiteX7" fmla="*/ 18930 w 18930"/>
                <a:gd name="connsiteY7" fmla="*/ 389047 h 390326"/>
                <a:gd name="connsiteX8" fmla="*/ 17650 w 18930"/>
                <a:gd name="connsiteY8" fmla="*/ 390327 h 390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930" h="390326">
                  <a:moveTo>
                    <a:pt x="17650" y="390327"/>
                  </a:moveTo>
                  <a:lnTo>
                    <a:pt x="1886" y="390327"/>
                  </a:lnTo>
                  <a:cubicBezTo>
                    <a:pt x="808" y="390327"/>
                    <a:pt x="0" y="389451"/>
                    <a:pt x="0" y="388440"/>
                  </a:cubicBezTo>
                  <a:lnTo>
                    <a:pt x="0" y="1886"/>
                  </a:lnTo>
                  <a:cubicBezTo>
                    <a:pt x="0" y="808"/>
                    <a:pt x="876" y="0"/>
                    <a:pt x="1886" y="0"/>
                  </a:cubicBezTo>
                  <a:lnTo>
                    <a:pt x="17650" y="0"/>
                  </a:lnTo>
                  <a:cubicBezTo>
                    <a:pt x="18324" y="0"/>
                    <a:pt x="18930" y="539"/>
                    <a:pt x="18930" y="1280"/>
                  </a:cubicBezTo>
                  <a:lnTo>
                    <a:pt x="18930" y="389047"/>
                  </a:lnTo>
                  <a:cubicBezTo>
                    <a:pt x="18930" y="389788"/>
                    <a:pt x="18324" y="390327"/>
                    <a:pt x="17650" y="390327"/>
                  </a:cubicBezTo>
                  <a:close/>
                </a:path>
              </a:pathLst>
            </a:custGeom>
            <a:solidFill>
              <a:srgbClr val="FAFDFF"/>
            </a:solidFill>
            <a:ln w="672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581" name="Group 1">
            <a:extLst>
              <a:ext uri="{FF2B5EF4-FFF2-40B4-BE49-F238E27FC236}">
                <a16:creationId xmlns:a16="http://schemas.microsoft.com/office/drawing/2014/main" id="{AC8E8373-4609-4174-BFC7-29751A00DEA1}"/>
              </a:ext>
            </a:extLst>
          </p:cNvPr>
          <p:cNvGrpSpPr/>
          <p:nvPr/>
        </p:nvGrpSpPr>
        <p:grpSpPr>
          <a:xfrm>
            <a:off x="7068217" y="2555946"/>
            <a:ext cx="1576880" cy="3147176"/>
            <a:chOff x="8767903" y="321074"/>
            <a:chExt cx="1576880" cy="3147176"/>
          </a:xfrm>
        </p:grpSpPr>
        <p:sp>
          <p:nvSpPr>
            <p:cNvPr id="582" name="Graphic 2">
              <a:extLst>
                <a:ext uri="{FF2B5EF4-FFF2-40B4-BE49-F238E27FC236}">
                  <a16:creationId xmlns:a16="http://schemas.microsoft.com/office/drawing/2014/main" id="{5258E198-7B25-4EBA-8892-78C778BFB0B4}"/>
                </a:ext>
              </a:extLst>
            </p:cNvPr>
            <p:cNvSpPr/>
            <p:nvPr/>
          </p:nvSpPr>
          <p:spPr>
            <a:xfrm>
              <a:off x="8770344" y="321074"/>
              <a:ext cx="1572693" cy="3147176"/>
            </a:xfrm>
            <a:custGeom>
              <a:avLst/>
              <a:gdLst>
                <a:gd name="connsiteX0" fmla="*/ 2940654 w 3387838"/>
                <a:gd name="connsiteY0" fmla="*/ 6858876 h 6858875"/>
                <a:gd name="connsiteX1" fmla="*/ 447185 w 3387838"/>
                <a:gd name="connsiteY1" fmla="*/ 6858876 h 6858875"/>
                <a:gd name="connsiteX2" fmla="*/ 0 w 3387838"/>
                <a:gd name="connsiteY2" fmla="*/ 6411691 h 6858875"/>
                <a:gd name="connsiteX3" fmla="*/ 0 w 3387838"/>
                <a:gd name="connsiteY3" fmla="*/ 447185 h 6858875"/>
                <a:gd name="connsiteX4" fmla="*/ 447185 w 3387838"/>
                <a:gd name="connsiteY4" fmla="*/ 0 h 6858875"/>
                <a:gd name="connsiteX5" fmla="*/ 2940654 w 3387838"/>
                <a:gd name="connsiteY5" fmla="*/ 0 h 6858875"/>
                <a:gd name="connsiteX6" fmla="*/ 3387838 w 3387838"/>
                <a:gd name="connsiteY6" fmla="*/ 447185 h 6858875"/>
                <a:gd name="connsiteX7" fmla="*/ 3387838 w 3387838"/>
                <a:gd name="connsiteY7" fmla="*/ 6411759 h 6858875"/>
                <a:gd name="connsiteX8" fmla="*/ 2940654 w 3387838"/>
                <a:gd name="connsiteY8" fmla="*/ 6858876 h 6858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87838" h="6858875">
                  <a:moveTo>
                    <a:pt x="2940654" y="6858876"/>
                  </a:moveTo>
                  <a:lnTo>
                    <a:pt x="447185" y="6858876"/>
                  </a:lnTo>
                  <a:cubicBezTo>
                    <a:pt x="200216" y="6858876"/>
                    <a:pt x="0" y="6658660"/>
                    <a:pt x="0" y="6411691"/>
                  </a:cubicBezTo>
                  <a:lnTo>
                    <a:pt x="0" y="447185"/>
                  </a:lnTo>
                  <a:cubicBezTo>
                    <a:pt x="67" y="200216"/>
                    <a:pt x="200216" y="0"/>
                    <a:pt x="447185" y="0"/>
                  </a:cubicBezTo>
                  <a:lnTo>
                    <a:pt x="2940654" y="0"/>
                  </a:lnTo>
                  <a:cubicBezTo>
                    <a:pt x="3187622" y="0"/>
                    <a:pt x="3387838" y="200216"/>
                    <a:pt x="3387838" y="447185"/>
                  </a:cubicBezTo>
                  <a:lnTo>
                    <a:pt x="3387838" y="6411759"/>
                  </a:lnTo>
                  <a:cubicBezTo>
                    <a:pt x="3387771" y="6658660"/>
                    <a:pt x="3187555" y="6858876"/>
                    <a:pt x="2940654" y="6858876"/>
                  </a:cubicBezTo>
                  <a:close/>
                </a:path>
              </a:pathLst>
            </a:custGeom>
            <a:solidFill>
              <a:srgbClr val="D0D4D8"/>
            </a:solidFill>
            <a:ln w="672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3" name="Graphic 2">
              <a:extLst>
                <a:ext uri="{FF2B5EF4-FFF2-40B4-BE49-F238E27FC236}">
                  <a16:creationId xmlns:a16="http://schemas.microsoft.com/office/drawing/2014/main" id="{A1A0BB0B-5770-462B-9A20-439EC1996909}"/>
                </a:ext>
              </a:extLst>
            </p:cNvPr>
            <p:cNvSpPr/>
            <p:nvPr/>
          </p:nvSpPr>
          <p:spPr>
            <a:xfrm>
              <a:off x="8791415" y="337581"/>
              <a:ext cx="1530550" cy="3114132"/>
            </a:xfrm>
            <a:custGeom>
              <a:avLst/>
              <a:gdLst>
                <a:gd name="connsiteX0" fmla="*/ 2858870 w 3305986"/>
                <a:gd name="connsiteY0" fmla="*/ 6786860 h 6786860"/>
                <a:gd name="connsiteX1" fmla="*/ 447185 w 3305986"/>
                <a:gd name="connsiteY1" fmla="*/ 6786860 h 6786860"/>
                <a:gd name="connsiteX2" fmla="*/ 0 w 3305986"/>
                <a:gd name="connsiteY2" fmla="*/ 6339676 h 6786860"/>
                <a:gd name="connsiteX3" fmla="*/ 0 w 3305986"/>
                <a:gd name="connsiteY3" fmla="*/ 447185 h 6786860"/>
                <a:gd name="connsiteX4" fmla="*/ 447185 w 3305986"/>
                <a:gd name="connsiteY4" fmla="*/ 0 h 6786860"/>
                <a:gd name="connsiteX5" fmla="*/ 2858802 w 3305986"/>
                <a:gd name="connsiteY5" fmla="*/ 0 h 6786860"/>
                <a:gd name="connsiteX6" fmla="*/ 3305987 w 3305986"/>
                <a:gd name="connsiteY6" fmla="*/ 447185 h 6786860"/>
                <a:gd name="connsiteX7" fmla="*/ 3305987 w 3305986"/>
                <a:gd name="connsiteY7" fmla="*/ 6339743 h 6786860"/>
                <a:gd name="connsiteX8" fmla="*/ 2858870 w 3305986"/>
                <a:gd name="connsiteY8" fmla="*/ 6786860 h 6786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05986" h="6786860">
                  <a:moveTo>
                    <a:pt x="2858870" y="6786860"/>
                  </a:moveTo>
                  <a:lnTo>
                    <a:pt x="447185" y="6786860"/>
                  </a:lnTo>
                  <a:cubicBezTo>
                    <a:pt x="200216" y="6786860"/>
                    <a:pt x="0" y="6586644"/>
                    <a:pt x="0" y="6339676"/>
                  </a:cubicBezTo>
                  <a:lnTo>
                    <a:pt x="0" y="447185"/>
                  </a:lnTo>
                  <a:cubicBezTo>
                    <a:pt x="0" y="200216"/>
                    <a:pt x="200216" y="0"/>
                    <a:pt x="447185" y="0"/>
                  </a:cubicBezTo>
                  <a:lnTo>
                    <a:pt x="2858802" y="0"/>
                  </a:lnTo>
                  <a:cubicBezTo>
                    <a:pt x="3105771" y="0"/>
                    <a:pt x="3305987" y="200216"/>
                    <a:pt x="3305987" y="447185"/>
                  </a:cubicBezTo>
                  <a:lnTo>
                    <a:pt x="3305987" y="6339743"/>
                  </a:lnTo>
                  <a:cubicBezTo>
                    <a:pt x="3305987" y="6586644"/>
                    <a:pt x="3105771" y="6786860"/>
                    <a:pt x="2858870" y="6786860"/>
                  </a:cubicBezTo>
                  <a:close/>
                </a:path>
              </a:pathLst>
            </a:custGeom>
            <a:solidFill>
              <a:srgbClr val="070808"/>
            </a:solidFill>
            <a:ln w="672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4" name="Graphic 2">
              <a:extLst>
                <a:ext uri="{FF2B5EF4-FFF2-40B4-BE49-F238E27FC236}">
                  <a16:creationId xmlns:a16="http://schemas.microsoft.com/office/drawing/2014/main" id="{83975AED-3EB4-405B-AD6D-D5EED0DF11F5}"/>
                </a:ext>
              </a:extLst>
            </p:cNvPr>
            <p:cNvSpPr/>
            <p:nvPr/>
          </p:nvSpPr>
          <p:spPr>
            <a:xfrm>
              <a:off x="8828208" y="391212"/>
              <a:ext cx="1456965" cy="3006900"/>
            </a:xfrm>
            <a:custGeom>
              <a:avLst/>
              <a:gdLst>
                <a:gd name="connsiteX0" fmla="*/ 2682906 w 3006269"/>
                <a:gd name="connsiteY0" fmla="*/ 0 h 6553162"/>
                <a:gd name="connsiteX1" fmla="*/ 2383121 w 3006269"/>
                <a:gd name="connsiteY1" fmla="*/ 0 h 6553162"/>
                <a:gd name="connsiteX2" fmla="*/ 2355366 w 3006269"/>
                <a:gd name="connsiteY2" fmla="*/ 27755 h 6553162"/>
                <a:gd name="connsiteX3" fmla="*/ 2355366 w 3006269"/>
                <a:gd name="connsiteY3" fmla="*/ 27755 h 6553162"/>
                <a:gd name="connsiteX4" fmla="*/ 2140599 w 3006269"/>
                <a:gd name="connsiteY4" fmla="*/ 242523 h 6553162"/>
                <a:gd name="connsiteX5" fmla="*/ 852197 w 3006269"/>
                <a:gd name="connsiteY5" fmla="*/ 242523 h 6553162"/>
                <a:gd name="connsiteX6" fmla="*/ 637430 w 3006269"/>
                <a:gd name="connsiteY6" fmla="*/ 27755 h 6553162"/>
                <a:gd name="connsiteX7" fmla="*/ 637430 w 3006269"/>
                <a:gd name="connsiteY7" fmla="*/ 27755 h 6553162"/>
                <a:gd name="connsiteX8" fmla="*/ 609675 w 3006269"/>
                <a:gd name="connsiteY8" fmla="*/ 0 h 6553162"/>
                <a:gd name="connsiteX9" fmla="*/ 323363 w 3006269"/>
                <a:gd name="connsiteY9" fmla="*/ 0 h 6553162"/>
                <a:gd name="connsiteX10" fmla="*/ 0 w 3006269"/>
                <a:gd name="connsiteY10" fmla="*/ 323363 h 6553162"/>
                <a:gd name="connsiteX11" fmla="*/ 0 w 3006269"/>
                <a:gd name="connsiteY11" fmla="*/ 6229799 h 6553162"/>
                <a:gd name="connsiteX12" fmla="*/ 323363 w 3006269"/>
                <a:gd name="connsiteY12" fmla="*/ 6553163 h 6553162"/>
                <a:gd name="connsiteX13" fmla="*/ 2682906 w 3006269"/>
                <a:gd name="connsiteY13" fmla="*/ 6553163 h 6553162"/>
                <a:gd name="connsiteX14" fmla="*/ 3006269 w 3006269"/>
                <a:gd name="connsiteY14" fmla="*/ 6229799 h 6553162"/>
                <a:gd name="connsiteX15" fmla="*/ 3006269 w 3006269"/>
                <a:gd name="connsiteY15" fmla="*/ 323363 h 6553162"/>
                <a:gd name="connsiteX16" fmla="*/ 2682906 w 3006269"/>
                <a:gd name="connsiteY16" fmla="*/ 0 h 6553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06269" h="6553162">
                  <a:moveTo>
                    <a:pt x="2682906" y="0"/>
                  </a:moveTo>
                  <a:lnTo>
                    <a:pt x="2383121" y="0"/>
                  </a:lnTo>
                  <a:cubicBezTo>
                    <a:pt x="2367761" y="0"/>
                    <a:pt x="2355366" y="12463"/>
                    <a:pt x="2355366" y="27755"/>
                  </a:cubicBezTo>
                  <a:lnTo>
                    <a:pt x="2355366" y="27755"/>
                  </a:lnTo>
                  <a:cubicBezTo>
                    <a:pt x="2355366" y="146322"/>
                    <a:pt x="2259233" y="242523"/>
                    <a:pt x="2140599" y="242523"/>
                  </a:cubicBezTo>
                  <a:lnTo>
                    <a:pt x="852197" y="242523"/>
                  </a:lnTo>
                  <a:cubicBezTo>
                    <a:pt x="733631" y="242523"/>
                    <a:pt x="637430" y="146389"/>
                    <a:pt x="637430" y="27755"/>
                  </a:cubicBezTo>
                  <a:lnTo>
                    <a:pt x="637430" y="27755"/>
                  </a:lnTo>
                  <a:cubicBezTo>
                    <a:pt x="637430" y="12396"/>
                    <a:pt x="624967" y="0"/>
                    <a:pt x="609675" y="0"/>
                  </a:cubicBezTo>
                  <a:lnTo>
                    <a:pt x="323363" y="0"/>
                  </a:lnTo>
                  <a:cubicBezTo>
                    <a:pt x="144772" y="0"/>
                    <a:pt x="0" y="144773"/>
                    <a:pt x="0" y="323363"/>
                  </a:cubicBezTo>
                  <a:lnTo>
                    <a:pt x="0" y="6229799"/>
                  </a:lnTo>
                  <a:cubicBezTo>
                    <a:pt x="0" y="6408390"/>
                    <a:pt x="144772" y="6553163"/>
                    <a:pt x="323363" y="6553163"/>
                  </a:cubicBezTo>
                  <a:lnTo>
                    <a:pt x="2682906" y="6553163"/>
                  </a:lnTo>
                  <a:cubicBezTo>
                    <a:pt x="2861497" y="6553163"/>
                    <a:pt x="3006269" y="6408390"/>
                    <a:pt x="3006269" y="6229799"/>
                  </a:cubicBezTo>
                  <a:lnTo>
                    <a:pt x="3006269" y="323363"/>
                  </a:lnTo>
                  <a:cubicBezTo>
                    <a:pt x="3006269" y="144773"/>
                    <a:pt x="2861497" y="0"/>
                    <a:pt x="2682906" y="0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672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5" name="Graphic 2">
              <a:extLst>
                <a:ext uri="{FF2B5EF4-FFF2-40B4-BE49-F238E27FC236}">
                  <a16:creationId xmlns:a16="http://schemas.microsoft.com/office/drawing/2014/main" id="{62855221-FC49-4537-BBA1-A8FCA3FA86DA}"/>
                </a:ext>
              </a:extLst>
            </p:cNvPr>
            <p:cNvSpPr/>
            <p:nvPr/>
          </p:nvSpPr>
          <p:spPr>
            <a:xfrm>
              <a:off x="8768181" y="768762"/>
              <a:ext cx="11004" cy="107231"/>
            </a:xfrm>
            <a:custGeom>
              <a:avLst/>
              <a:gdLst>
                <a:gd name="connsiteX0" fmla="*/ 15158 w 23982"/>
                <a:gd name="connsiteY0" fmla="*/ 233697 h 233697"/>
                <a:gd name="connsiteX1" fmla="*/ 0 w 23982"/>
                <a:gd name="connsiteY1" fmla="*/ 233697 h 233697"/>
                <a:gd name="connsiteX2" fmla="*/ 0 w 23982"/>
                <a:gd name="connsiteY2" fmla="*/ 0 h 233697"/>
                <a:gd name="connsiteX3" fmla="*/ 15158 w 23982"/>
                <a:gd name="connsiteY3" fmla="*/ 0 h 233697"/>
                <a:gd name="connsiteX4" fmla="*/ 23983 w 23982"/>
                <a:gd name="connsiteY4" fmla="*/ 8825 h 233697"/>
                <a:gd name="connsiteX5" fmla="*/ 23983 w 23982"/>
                <a:gd name="connsiteY5" fmla="*/ 224805 h 233697"/>
                <a:gd name="connsiteX6" fmla="*/ 15158 w 23982"/>
                <a:gd name="connsiteY6" fmla="*/ 233697 h 2336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982" h="233697">
                  <a:moveTo>
                    <a:pt x="15158" y="233697"/>
                  </a:moveTo>
                  <a:lnTo>
                    <a:pt x="0" y="233697"/>
                  </a:lnTo>
                  <a:lnTo>
                    <a:pt x="0" y="0"/>
                  </a:lnTo>
                  <a:lnTo>
                    <a:pt x="15158" y="0"/>
                  </a:lnTo>
                  <a:cubicBezTo>
                    <a:pt x="20008" y="0"/>
                    <a:pt x="23983" y="3975"/>
                    <a:pt x="23983" y="8825"/>
                  </a:cubicBezTo>
                  <a:lnTo>
                    <a:pt x="23983" y="224805"/>
                  </a:lnTo>
                  <a:cubicBezTo>
                    <a:pt x="23983" y="229723"/>
                    <a:pt x="20008" y="233697"/>
                    <a:pt x="15158" y="233697"/>
                  </a:cubicBezTo>
                  <a:close/>
                </a:path>
              </a:pathLst>
            </a:custGeom>
            <a:solidFill>
              <a:srgbClr val="364551"/>
            </a:solidFill>
            <a:ln w="672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6" name="Graphic 2">
              <a:extLst>
                <a:ext uri="{FF2B5EF4-FFF2-40B4-BE49-F238E27FC236}">
                  <a16:creationId xmlns:a16="http://schemas.microsoft.com/office/drawing/2014/main" id="{09BDA7B8-F082-4E89-9532-D10790F4EBEF}"/>
                </a:ext>
              </a:extLst>
            </p:cNvPr>
            <p:cNvSpPr/>
            <p:nvPr/>
          </p:nvSpPr>
          <p:spPr>
            <a:xfrm>
              <a:off x="8768181" y="998836"/>
              <a:ext cx="15362" cy="213875"/>
            </a:xfrm>
            <a:custGeom>
              <a:avLst/>
              <a:gdLst>
                <a:gd name="connsiteX0" fmla="*/ 24656 w 33481"/>
                <a:gd name="connsiteY0" fmla="*/ 466115 h 466115"/>
                <a:gd name="connsiteX1" fmla="*/ 10105 w 33481"/>
                <a:gd name="connsiteY1" fmla="*/ 466115 h 466115"/>
                <a:gd name="connsiteX2" fmla="*/ 0 w 33481"/>
                <a:gd name="connsiteY2" fmla="*/ 456010 h 466115"/>
                <a:gd name="connsiteX3" fmla="*/ 0 w 33481"/>
                <a:gd name="connsiteY3" fmla="*/ 10105 h 466115"/>
                <a:gd name="connsiteX4" fmla="*/ 10105 w 33481"/>
                <a:gd name="connsiteY4" fmla="*/ 0 h 466115"/>
                <a:gd name="connsiteX5" fmla="*/ 24656 w 33481"/>
                <a:gd name="connsiteY5" fmla="*/ 0 h 466115"/>
                <a:gd name="connsiteX6" fmla="*/ 33482 w 33481"/>
                <a:gd name="connsiteY6" fmla="*/ 8825 h 466115"/>
                <a:gd name="connsiteX7" fmla="*/ 33482 w 33481"/>
                <a:gd name="connsiteY7" fmla="*/ 457223 h 466115"/>
                <a:gd name="connsiteX8" fmla="*/ 24656 w 33481"/>
                <a:gd name="connsiteY8" fmla="*/ 466115 h 466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481" h="466115">
                  <a:moveTo>
                    <a:pt x="24656" y="466115"/>
                  </a:moveTo>
                  <a:lnTo>
                    <a:pt x="10105" y="466115"/>
                  </a:lnTo>
                  <a:cubicBezTo>
                    <a:pt x="4514" y="466115"/>
                    <a:pt x="0" y="461601"/>
                    <a:pt x="0" y="456010"/>
                  </a:cubicBezTo>
                  <a:lnTo>
                    <a:pt x="0" y="10105"/>
                  </a:lnTo>
                  <a:cubicBezTo>
                    <a:pt x="0" y="4514"/>
                    <a:pt x="4514" y="0"/>
                    <a:pt x="10105" y="0"/>
                  </a:cubicBezTo>
                  <a:lnTo>
                    <a:pt x="24656" y="0"/>
                  </a:lnTo>
                  <a:cubicBezTo>
                    <a:pt x="29507" y="0"/>
                    <a:pt x="33482" y="3975"/>
                    <a:pt x="33482" y="8825"/>
                  </a:cubicBezTo>
                  <a:lnTo>
                    <a:pt x="33482" y="457223"/>
                  </a:lnTo>
                  <a:cubicBezTo>
                    <a:pt x="33482" y="462140"/>
                    <a:pt x="29507" y="466115"/>
                    <a:pt x="24656" y="466115"/>
                  </a:cubicBezTo>
                  <a:close/>
                </a:path>
              </a:pathLst>
            </a:custGeom>
            <a:solidFill>
              <a:srgbClr val="364551"/>
            </a:solidFill>
            <a:ln w="672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7" name="Graphic 2">
              <a:extLst>
                <a:ext uri="{FF2B5EF4-FFF2-40B4-BE49-F238E27FC236}">
                  <a16:creationId xmlns:a16="http://schemas.microsoft.com/office/drawing/2014/main" id="{A3F6F716-8570-4BC6-9522-56E9BD292C4B}"/>
                </a:ext>
              </a:extLst>
            </p:cNvPr>
            <p:cNvSpPr/>
            <p:nvPr/>
          </p:nvSpPr>
          <p:spPr>
            <a:xfrm>
              <a:off x="8768212" y="1014199"/>
              <a:ext cx="8686" cy="179100"/>
            </a:xfrm>
            <a:custGeom>
              <a:avLst/>
              <a:gdLst>
                <a:gd name="connsiteX0" fmla="*/ 17650 w 18930"/>
                <a:gd name="connsiteY0" fmla="*/ 390327 h 390326"/>
                <a:gd name="connsiteX1" fmla="*/ 1886 w 18930"/>
                <a:gd name="connsiteY1" fmla="*/ 390327 h 390326"/>
                <a:gd name="connsiteX2" fmla="*/ 0 w 18930"/>
                <a:gd name="connsiteY2" fmla="*/ 388440 h 390326"/>
                <a:gd name="connsiteX3" fmla="*/ 0 w 18930"/>
                <a:gd name="connsiteY3" fmla="*/ 1886 h 390326"/>
                <a:gd name="connsiteX4" fmla="*/ 1886 w 18930"/>
                <a:gd name="connsiteY4" fmla="*/ 0 h 390326"/>
                <a:gd name="connsiteX5" fmla="*/ 17650 w 18930"/>
                <a:gd name="connsiteY5" fmla="*/ 0 h 390326"/>
                <a:gd name="connsiteX6" fmla="*/ 18930 w 18930"/>
                <a:gd name="connsiteY6" fmla="*/ 1280 h 390326"/>
                <a:gd name="connsiteX7" fmla="*/ 18930 w 18930"/>
                <a:gd name="connsiteY7" fmla="*/ 389047 h 390326"/>
                <a:gd name="connsiteX8" fmla="*/ 17650 w 18930"/>
                <a:gd name="connsiteY8" fmla="*/ 390327 h 390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930" h="390326">
                  <a:moveTo>
                    <a:pt x="17650" y="390327"/>
                  </a:moveTo>
                  <a:lnTo>
                    <a:pt x="1886" y="390327"/>
                  </a:lnTo>
                  <a:cubicBezTo>
                    <a:pt x="808" y="390327"/>
                    <a:pt x="0" y="389451"/>
                    <a:pt x="0" y="388440"/>
                  </a:cubicBezTo>
                  <a:lnTo>
                    <a:pt x="0" y="1886"/>
                  </a:lnTo>
                  <a:cubicBezTo>
                    <a:pt x="0" y="808"/>
                    <a:pt x="876" y="0"/>
                    <a:pt x="1886" y="0"/>
                  </a:cubicBezTo>
                  <a:lnTo>
                    <a:pt x="17650" y="0"/>
                  </a:lnTo>
                  <a:cubicBezTo>
                    <a:pt x="18324" y="0"/>
                    <a:pt x="18930" y="539"/>
                    <a:pt x="18930" y="1280"/>
                  </a:cubicBezTo>
                  <a:lnTo>
                    <a:pt x="18930" y="389047"/>
                  </a:lnTo>
                  <a:cubicBezTo>
                    <a:pt x="18930" y="389788"/>
                    <a:pt x="18324" y="390327"/>
                    <a:pt x="17650" y="390327"/>
                  </a:cubicBezTo>
                  <a:close/>
                </a:path>
              </a:pathLst>
            </a:custGeom>
            <a:solidFill>
              <a:srgbClr val="FAFDFF"/>
            </a:solidFill>
            <a:ln w="672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8" name="Graphic 2">
              <a:extLst>
                <a:ext uri="{FF2B5EF4-FFF2-40B4-BE49-F238E27FC236}">
                  <a16:creationId xmlns:a16="http://schemas.microsoft.com/office/drawing/2014/main" id="{BA9FE0E4-511D-431D-927B-77C6AB835D0D}"/>
                </a:ext>
              </a:extLst>
            </p:cNvPr>
            <p:cNvSpPr/>
            <p:nvPr/>
          </p:nvSpPr>
          <p:spPr>
            <a:xfrm>
              <a:off x="8767903" y="1284426"/>
              <a:ext cx="15362" cy="213875"/>
            </a:xfrm>
            <a:custGeom>
              <a:avLst/>
              <a:gdLst>
                <a:gd name="connsiteX0" fmla="*/ 24656 w 33481"/>
                <a:gd name="connsiteY0" fmla="*/ 466115 h 466114"/>
                <a:gd name="connsiteX1" fmla="*/ 10105 w 33481"/>
                <a:gd name="connsiteY1" fmla="*/ 466115 h 466114"/>
                <a:gd name="connsiteX2" fmla="*/ 0 w 33481"/>
                <a:gd name="connsiteY2" fmla="*/ 456010 h 466114"/>
                <a:gd name="connsiteX3" fmla="*/ 0 w 33481"/>
                <a:gd name="connsiteY3" fmla="*/ 10105 h 466114"/>
                <a:gd name="connsiteX4" fmla="*/ 10105 w 33481"/>
                <a:gd name="connsiteY4" fmla="*/ 0 h 466114"/>
                <a:gd name="connsiteX5" fmla="*/ 24656 w 33481"/>
                <a:gd name="connsiteY5" fmla="*/ 0 h 466114"/>
                <a:gd name="connsiteX6" fmla="*/ 33482 w 33481"/>
                <a:gd name="connsiteY6" fmla="*/ 8825 h 466114"/>
                <a:gd name="connsiteX7" fmla="*/ 33482 w 33481"/>
                <a:gd name="connsiteY7" fmla="*/ 457222 h 466114"/>
                <a:gd name="connsiteX8" fmla="*/ 24656 w 33481"/>
                <a:gd name="connsiteY8" fmla="*/ 466115 h 466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481" h="466114">
                  <a:moveTo>
                    <a:pt x="24656" y="466115"/>
                  </a:moveTo>
                  <a:lnTo>
                    <a:pt x="10105" y="466115"/>
                  </a:lnTo>
                  <a:cubicBezTo>
                    <a:pt x="4514" y="466115"/>
                    <a:pt x="0" y="461601"/>
                    <a:pt x="0" y="456010"/>
                  </a:cubicBezTo>
                  <a:lnTo>
                    <a:pt x="0" y="10105"/>
                  </a:lnTo>
                  <a:cubicBezTo>
                    <a:pt x="0" y="4514"/>
                    <a:pt x="4514" y="0"/>
                    <a:pt x="10105" y="0"/>
                  </a:cubicBezTo>
                  <a:lnTo>
                    <a:pt x="24656" y="0"/>
                  </a:lnTo>
                  <a:cubicBezTo>
                    <a:pt x="29507" y="0"/>
                    <a:pt x="33482" y="3975"/>
                    <a:pt x="33482" y="8825"/>
                  </a:cubicBezTo>
                  <a:lnTo>
                    <a:pt x="33482" y="457222"/>
                  </a:lnTo>
                  <a:cubicBezTo>
                    <a:pt x="33482" y="462208"/>
                    <a:pt x="29507" y="466115"/>
                    <a:pt x="24656" y="466115"/>
                  </a:cubicBezTo>
                  <a:close/>
                </a:path>
              </a:pathLst>
            </a:custGeom>
            <a:solidFill>
              <a:srgbClr val="364551"/>
            </a:solidFill>
            <a:ln w="672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9" name="Graphic 2">
              <a:extLst>
                <a:ext uri="{FF2B5EF4-FFF2-40B4-BE49-F238E27FC236}">
                  <a16:creationId xmlns:a16="http://schemas.microsoft.com/office/drawing/2014/main" id="{0BE1DA93-A64F-4E86-BC1F-D9705177788E}"/>
                </a:ext>
              </a:extLst>
            </p:cNvPr>
            <p:cNvSpPr/>
            <p:nvPr/>
          </p:nvSpPr>
          <p:spPr>
            <a:xfrm>
              <a:off x="8767903" y="1299789"/>
              <a:ext cx="8686" cy="179100"/>
            </a:xfrm>
            <a:custGeom>
              <a:avLst/>
              <a:gdLst>
                <a:gd name="connsiteX0" fmla="*/ 17718 w 18930"/>
                <a:gd name="connsiteY0" fmla="*/ 390327 h 390326"/>
                <a:gd name="connsiteX1" fmla="*/ 1886 w 18930"/>
                <a:gd name="connsiteY1" fmla="*/ 390327 h 390326"/>
                <a:gd name="connsiteX2" fmla="*/ 0 w 18930"/>
                <a:gd name="connsiteY2" fmla="*/ 388440 h 390326"/>
                <a:gd name="connsiteX3" fmla="*/ 0 w 18930"/>
                <a:gd name="connsiteY3" fmla="*/ 1886 h 390326"/>
                <a:gd name="connsiteX4" fmla="*/ 1886 w 18930"/>
                <a:gd name="connsiteY4" fmla="*/ 0 h 390326"/>
                <a:gd name="connsiteX5" fmla="*/ 17650 w 18930"/>
                <a:gd name="connsiteY5" fmla="*/ 0 h 390326"/>
                <a:gd name="connsiteX6" fmla="*/ 18930 w 18930"/>
                <a:gd name="connsiteY6" fmla="*/ 1280 h 390326"/>
                <a:gd name="connsiteX7" fmla="*/ 18930 w 18930"/>
                <a:gd name="connsiteY7" fmla="*/ 389047 h 390326"/>
                <a:gd name="connsiteX8" fmla="*/ 17718 w 18930"/>
                <a:gd name="connsiteY8" fmla="*/ 390327 h 390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930" h="390326">
                  <a:moveTo>
                    <a:pt x="17718" y="390327"/>
                  </a:moveTo>
                  <a:lnTo>
                    <a:pt x="1886" y="390327"/>
                  </a:lnTo>
                  <a:cubicBezTo>
                    <a:pt x="808" y="390327"/>
                    <a:pt x="0" y="389451"/>
                    <a:pt x="0" y="388440"/>
                  </a:cubicBezTo>
                  <a:lnTo>
                    <a:pt x="0" y="1886"/>
                  </a:lnTo>
                  <a:cubicBezTo>
                    <a:pt x="0" y="808"/>
                    <a:pt x="876" y="0"/>
                    <a:pt x="1886" y="0"/>
                  </a:cubicBezTo>
                  <a:lnTo>
                    <a:pt x="17650" y="0"/>
                  </a:lnTo>
                  <a:cubicBezTo>
                    <a:pt x="18324" y="0"/>
                    <a:pt x="18930" y="539"/>
                    <a:pt x="18930" y="1280"/>
                  </a:cubicBezTo>
                  <a:lnTo>
                    <a:pt x="18930" y="389047"/>
                  </a:lnTo>
                  <a:cubicBezTo>
                    <a:pt x="18930" y="389788"/>
                    <a:pt x="18391" y="390327"/>
                    <a:pt x="17718" y="390327"/>
                  </a:cubicBezTo>
                  <a:close/>
                </a:path>
              </a:pathLst>
            </a:custGeom>
            <a:solidFill>
              <a:srgbClr val="FAFDFF"/>
            </a:solidFill>
            <a:ln w="672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0" name="Graphic 2">
              <a:extLst>
                <a:ext uri="{FF2B5EF4-FFF2-40B4-BE49-F238E27FC236}">
                  <a16:creationId xmlns:a16="http://schemas.microsoft.com/office/drawing/2014/main" id="{6A7E3651-E8C1-408D-9E6D-ADB5B7E3C1AE}"/>
                </a:ext>
              </a:extLst>
            </p:cNvPr>
            <p:cNvSpPr/>
            <p:nvPr/>
          </p:nvSpPr>
          <p:spPr>
            <a:xfrm>
              <a:off x="10329421" y="1070581"/>
              <a:ext cx="15362" cy="346145"/>
            </a:xfrm>
            <a:custGeom>
              <a:avLst/>
              <a:gdLst>
                <a:gd name="connsiteX0" fmla="*/ 24656 w 33481"/>
                <a:gd name="connsiteY0" fmla="*/ 754380 h 754380"/>
                <a:gd name="connsiteX1" fmla="*/ 10105 w 33481"/>
                <a:gd name="connsiteY1" fmla="*/ 754380 h 754380"/>
                <a:gd name="connsiteX2" fmla="*/ 0 w 33481"/>
                <a:gd name="connsiteY2" fmla="*/ 744275 h 754380"/>
                <a:gd name="connsiteX3" fmla="*/ 0 w 33481"/>
                <a:gd name="connsiteY3" fmla="*/ 10105 h 754380"/>
                <a:gd name="connsiteX4" fmla="*/ 10105 w 33481"/>
                <a:gd name="connsiteY4" fmla="*/ 0 h 754380"/>
                <a:gd name="connsiteX5" fmla="*/ 24656 w 33481"/>
                <a:gd name="connsiteY5" fmla="*/ 0 h 754380"/>
                <a:gd name="connsiteX6" fmla="*/ 33482 w 33481"/>
                <a:gd name="connsiteY6" fmla="*/ 8825 h 754380"/>
                <a:gd name="connsiteX7" fmla="*/ 33482 w 33481"/>
                <a:gd name="connsiteY7" fmla="*/ 745555 h 754380"/>
                <a:gd name="connsiteX8" fmla="*/ 24656 w 33481"/>
                <a:gd name="connsiteY8" fmla="*/ 754380 h 7543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481" h="754380">
                  <a:moveTo>
                    <a:pt x="24656" y="754380"/>
                  </a:moveTo>
                  <a:lnTo>
                    <a:pt x="10105" y="754380"/>
                  </a:lnTo>
                  <a:cubicBezTo>
                    <a:pt x="4514" y="754380"/>
                    <a:pt x="0" y="749866"/>
                    <a:pt x="0" y="744275"/>
                  </a:cubicBezTo>
                  <a:lnTo>
                    <a:pt x="0" y="10105"/>
                  </a:lnTo>
                  <a:cubicBezTo>
                    <a:pt x="0" y="4514"/>
                    <a:pt x="4514" y="0"/>
                    <a:pt x="10105" y="0"/>
                  </a:cubicBezTo>
                  <a:lnTo>
                    <a:pt x="24656" y="0"/>
                  </a:lnTo>
                  <a:cubicBezTo>
                    <a:pt x="29507" y="0"/>
                    <a:pt x="33482" y="3975"/>
                    <a:pt x="33482" y="8825"/>
                  </a:cubicBezTo>
                  <a:lnTo>
                    <a:pt x="33482" y="745555"/>
                  </a:lnTo>
                  <a:cubicBezTo>
                    <a:pt x="33482" y="750405"/>
                    <a:pt x="29507" y="754380"/>
                    <a:pt x="24656" y="754380"/>
                  </a:cubicBezTo>
                  <a:close/>
                </a:path>
              </a:pathLst>
            </a:custGeom>
            <a:solidFill>
              <a:srgbClr val="8A9096"/>
            </a:solidFill>
            <a:ln w="6728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591" name="Graphic 2">
              <a:extLst>
                <a:ext uri="{FF2B5EF4-FFF2-40B4-BE49-F238E27FC236}">
                  <a16:creationId xmlns:a16="http://schemas.microsoft.com/office/drawing/2014/main" id="{6DC5F8C7-14C5-4C54-B3B9-AE11B70F405A}"/>
                </a:ext>
              </a:extLst>
            </p:cNvPr>
            <p:cNvSpPr/>
            <p:nvPr/>
          </p:nvSpPr>
          <p:spPr>
            <a:xfrm>
              <a:off x="10336097" y="1095464"/>
              <a:ext cx="8686" cy="289856"/>
            </a:xfrm>
            <a:custGeom>
              <a:avLst/>
              <a:gdLst>
                <a:gd name="connsiteX0" fmla="*/ 17650 w 18930"/>
                <a:gd name="connsiteY0" fmla="*/ 631704 h 631704"/>
                <a:gd name="connsiteX1" fmla="*/ 1886 w 18930"/>
                <a:gd name="connsiteY1" fmla="*/ 631704 h 631704"/>
                <a:gd name="connsiteX2" fmla="*/ 0 w 18930"/>
                <a:gd name="connsiteY2" fmla="*/ 629818 h 631704"/>
                <a:gd name="connsiteX3" fmla="*/ 0 w 18930"/>
                <a:gd name="connsiteY3" fmla="*/ 1886 h 631704"/>
                <a:gd name="connsiteX4" fmla="*/ 1886 w 18930"/>
                <a:gd name="connsiteY4" fmla="*/ 0 h 631704"/>
                <a:gd name="connsiteX5" fmla="*/ 17650 w 18930"/>
                <a:gd name="connsiteY5" fmla="*/ 0 h 631704"/>
                <a:gd name="connsiteX6" fmla="*/ 18930 w 18930"/>
                <a:gd name="connsiteY6" fmla="*/ 1280 h 631704"/>
                <a:gd name="connsiteX7" fmla="*/ 18930 w 18930"/>
                <a:gd name="connsiteY7" fmla="*/ 630491 h 631704"/>
                <a:gd name="connsiteX8" fmla="*/ 17650 w 18930"/>
                <a:gd name="connsiteY8" fmla="*/ 631704 h 6317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930" h="631704">
                  <a:moveTo>
                    <a:pt x="17650" y="631704"/>
                  </a:moveTo>
                  <a:lnTo>
                    <a:pt x="1886" y="631704"/>
                  </a:lnTo>
                  <a:cubicBezTo>
                    <a:pt x="808" y="631704"/>
                    <a:pt x="0" y="630828"/>
                    <a:pt x="0" y="629818"/>
                  </a:cubicBezTo>
                  <a:lnTo>
                    <a:pt x="0" y="1886"/>
                  </a:lnTo>
                  <a:cubicBezTo>
                    <a:pt x="0" y="808"/>
                    <a:pt x="876" y="0"/>
                    <a:pt x="1886" y="0"/>
                  </a:cubicBezTo>
                  <a:lnTo>
                    <a:pt x="17650" y="0"/>
                  </a:lnTo>
                  <a:cubicBezTo>
                    <a:pt x="18324" y="0"/>
                    <a:pt x="18930" y="539"/>
                    <a:pt x="18930" y="1280"/>
                  </a:cubicBezTo>
                  <a:lnTo>
                    <a:pt x="18930" y="630491"/>
                  </a:lnTo>
                  <a:cubicBezTo>
                    <a:pt x="18863" y="631098"/>
                    <a:pt x="18324" y="631704"/>
                    <a:pt x="17650" y="631704"/>
                  </a:cubicBezTo>
                  <a:close/>
                </a:path>
              </a:pathLst>
            </a:custGeom>
            <a:solidFill>
              <a:srgbClr val="4A4C4D"/>
            </a:solidFill>
            <a:ln w="6728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592" name="Graphic 2">
              <a:extLst>
                <a:ext uri="{FF2B5EF4-FFF2-40B4-BE49-F238E27FC236}">
                  <a16:creationId xmlns:a16="http://schemas.microsoft.com/office/drawing/2014/main" id="{4E045DFA-5BC0-45A8-A9FB-37F9323351C6}"/>
                </a:ext>
              </a:extLst>
            </p:cNvPr>
            <p:cNvSpPr/>
            <p:nvPr/>
          </p:nvSpPr>
          <p:spPr>
            <a:xfrm>
              <a:off x="10332357" y="1794710"/>
              <a:ext cx="12426" cy="237214"/>
            </a:xfrm>
            <a:custGeom>
              <a:avLst/>
              <a:gdLst>
                <a:gd name="connsiteX0" fmla="*/ 18257 w 27081"/>
                <a:gd name="connsiteY0" fmla="*/ 516977 h 516977"/>
                <a:gd name="connsiteX1" fmla="*/ 10105 w 27081"/>
                <a:gd name="connsiteY1" fmla="*/ 516977 h 516977"/>
                <a:gd name="connsiteX2" fmla="*/ 0 w 27081"/>
                <a:gd name="connsiteY2" fmla="*/ 506872 h 516977"/>
                <a:gd name="connsiteX3" fmla="*/ 0 w 27081"/>
                <a:gd name="connsiteY3" fmla="*/ 10105 h 516977"/>
                <a:gd name="connsiteX4" fmla="*/ 10105 w 27081"/>
                <a:gd name="connsiteY4" fmla="*/ 0 h 516977"/>
                <a:gd name="connsiteX5" fmla="*/ 18257 w 27081"/>
                <a:gd name="connsiteY5" fmla="*/ 0 h 516977"/>
                <a:gd name="connsiteX6" fmla="*/ 27082 w 27081"/>
                <a:gd name="connsiteY6" fmla="*/ 8825 h 516977"/>
                <a:gd name="connsiteX7" fmla="*/ 27082 w 27081"/>
                <a:gd name="connsiteY7" fmla="*/ 508152 h 516977"/>
                <a:gd name="connsiteX8" fmla="*/ 18257 w 27081"/>
                <a:gd name="connsiteY8" fmla="*/ 516977 h 516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81" h="516977">
                  <a:moveTo>
                    <a:pt x="18257" y="516977"/>
                  </a:moveTo>
                  <a:lnTo>
                    <a:pt x="10105" y="516977"/>
                  </a:lnTo>
                  <a:cubicBezTo>
                    <a:pt x="4514" y="516977"/>
                    <a:pt x="0" y="512464"/>
                    <a:pt x="0" y="506872"/>
                  </a:cubicBezTo>
                  <a:lnTo>
                    <a:pt x="0" y="10105"/>
                  </a:lnTo>
                  <a:cubicBezTo>
                    <a:pt x="0" y="4514"/>
                    <a:pt x="4514" y="0"/>
                    <a:pt x="10105" y="0"/>
                  </a:cubicBezTo>
                  <a:lnTo>
                    <a:pt x="18257" y="0"/>
                  </a:lnTo>
                  <a:cubicBezTo>
                    <a:pt x="23107" y="0"/>
                    <a:pt x="27082" y="3975"/>
                    <a:pt x="27082" y="8825"/>
                  </a:cubicBezTo>
                  <a:lnTo>
                    <a:pt x="27082" y="508152"/>
                  </a:lnTo>
                  <a:cubicBezTo>
                    <a:pt x="27082" y="513003"/>
                    <a:pt x="23107" y="516977"/>
                    <a:pt x="18257" y="516977"/>
                  </a:cubicBezTo>
                  <a:close/>
                </a:path>
              </a:pathLst>
            </a:custGeom>
            <a:solidFill>
              <a:srgbClr val="8A9096"/>
            </a:solidFill>
            <a:ln w="672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3" name="Graphic 2">
              <a:extLst>
                <a:ext uri="{FF2B5EF4-FFF2-40B4-BE49-F238E27FC236}">
                  <a16:creationId xmlns:a16="http://schemas.microsoft.com/office/drawing/2014/main" id="{0A820CE9-D49C-40B8-9B92-8412E9BF9D41}"/>
                </a:ext>
              </a:extLst>
            </p:cNvPr>
            <p:cNvSpPr/>
            <p:nvPr/>
          </p:nvSpPr>
          <p:spPr>
            <a:xfrm>
              <a:off x="10337736" y="1811742"/>
              <a:ext cx="7047" cy="198636"/>
            </a:xfrm>
            <a:custGeom>
              <a:avLst/>
              <a:gdLst>
                <a:gd name="connsiteX0" fmla="*/ 14080 w 15359"/>
                <a:gd name="connsiteY0" fmla="*/ 432903 h 432902"/>
                <a:gd name="connsiteX1" fmla="*/ 1886 w 15359"/>
                <a:gd name="connsiteY1" fmla="*/ 432903 h 432902"/>
                <a:gd name="connsiteX2" fmla="*/ 0 w 15359"/>
                <a:gd name="connsiteY2" fmla="*/ 431016 h 432902"/>
                <a:gd name="connsiteX3" fmla="*/ 0 w 15359"/>
                <a:gd name="connsiteY3" fmla="*/ 1886 h 432902"/>
                <a:gd name="connsiteX4" fmla="*/ 1886 w 15359"/>
                <a:gd name="connsiteY4" fmla="*/ 0 h 432902"/>
                <a:gd name="connsiteX5" fmla="*/ 14080 w 15359"/>
                <a:gd name="connsiteY5" fmla="*/ 0 h 432902"/>
                <a:gd name="connsiteX6" fmla="*/ 15360 w 15359"/>
                <a:gd name="connsiteY6" fmla="*/ 1280 h 432902"/>
                <a:gd name="connsiteX7" fmla="*/ 15360 w 15359"/>
                <a:gd name="connsiteY7" fmla="*/ 431690 h 432902"/>
                <a:gd name="connsiteX8" fmla="*/ 14080 w 15359"/>
                <a:gd name="connsiteY8" fmla="*/ 432903 h 4329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359" h="432902">
                  <a:moveTo>
                    <a:pt x="14080" y="432903"/>
                  </a:moveTo>
                  <a:lnTo>
                    <a:pt x="1886" y="432903"/>
                  </a:lnTo>
                  <a:cubicBezTo>
                    <a:pt x="808" y="432903"/>
                    <a:pt x="0" y="432027"/>
                    <a:pt x="0" y="431016"/>
                  </a:cubicBezTo>
                  <a:lnTo>
                    <a:pt x="0" y="1886"/>
                  </a:lnTo>
                  <a:cubicBezTo>
                    <a:pt x="0" y="808"/>
                    <a:pt x="876" y="0"/>
                    <a:pt x="1886" y="0"/>
                  </a:cubicBezTo>
                  <a:lnTo>
                    <a:pt x="14080" y="0"/>
                  </a:lnTo>
                  <a:cubicBezTo>
                    <a:pt x="14753" y="0"/>
                    <a:pt x="15360" y="539"/>
                    <a:pt x="15360" y="1280"/>
                  </a:cubicBezTo>
                  <a:lnTo>
                    <a:pt x="15360" y="431690"/>
                  </a:lnTo>
                  <a:cubicBezTo>
                    <a:pt x="15360" y="432364"/>
                    <a:pt x="14821" y="432903"/>
                    <a:pt x="14080" y="432903"/>
                  </a:cubicBezTo>
                  <a:close/>
                </a:path>
              </a:pathLst>
            </a:custGeom>
            <a:solidFill>
              <a:srgbClr val="4A4C4D"/>
            </a:solidFill>
            <a:ln w="672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4" name="Oval 216">
              <a:extLst>
                <a:ext uri="{FF2B5EF4-FFF2-40B4-BE49-F238E27FC236}">
                  <a16:creationId xmlns:a16="http://schemas.microsoft.com/office/drawing/2014/main" id="{F253019D-E277-49C7-84AC-B3297A13A02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814828" y="385879"/>
              <a:ext cx="73152" cy="73152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5" name="Oval 217">
              <a:extLst>
                <a:ext uri="{FF2B5EF4-FFF2-40B4-BE49-F238E27FC236}">
                  <a16:creationId xmlns:a16="http://schemas.microsoft.com/office/drawing/2014/main" id="{672DCC35-1E59-402A-9928-71D6DE6FE57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819400" y="390451"/>
              <a:ext cx="64008" cy="64008"/>
            </a:xfrm>
            <a:prstGeom prst="ellipse">
              <a:avLst/>
            </a:prstGeom>
            <a:solidFill>
              <a:srgbClr val="070808"/>
            </a:solidFill>
            <a:ln w="6728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96" name="Oval 218">
              <a:extLst>
                <a:ext uri="{FF2B5EF4-FFF2-40B4-BE49-F238E27FC236}">
                  <a16:creationId xmlns:a16="http://schemas.microsoft.com/office/drawing/2014/main" id="{4A40FEBE-7292-4624-AB19-1EF27095382D}"/>
                </a:ext>
              </a:extLst>
            </p:cNvPr>
            <p:cNvSpPr/>
            <p:nvPr/>
          </p:nvSpPr>
          <p:spPr>
            <a:xfrm>
              <a:off x="9835585" y="406636"/>
              <a:ext cx="31638" cy="31638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 w="6728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97" name="Oval 219">
              <a:extLst>
                <a:ext uri="{FF2B5EF4-FFF2-40B4-BE49-F238E27FC236}">
                  <a16:creationId xmlns:a16="http://schemas.microsoft.com/office/drawing/2014/main" id="{D380C053-9ABD-45C9-81A7-B92D3232113A}"/>
                </a:ext>
              </a:extLst>
            </p:cNvPr>
            <p:cNvSpPr/>
            <p:nvPr/>
          </p:nvSpPr>
          <p:spPr>
            <a:xfrm>
              <a:off x="9843013" y="414064"/>
              <a:ext cx="16783" cy="16783"/>
            </a:xfrm>
            <a:prstGeom prst="ellipse">
              <a:avLst/>
            </a:prstGeom>
            <a:solidFill>
              <a:srgbClr val="081422"/>
            </a:solidFill>
            <a:ln w="6728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98" name="Graphic 2">
              <a:extLst>
                <a:ext uri="{FF2B5EF4-FFF2-40B4-BE49-F238E27FC236}">
                  <a16:creationId xmlns:a16="http://schemas.microsoft.com/office/drawing/2014/main" id="{14C57472-7190-4393-B5A8-62AB5F5A0382}"/>
                </a:ext>
              </a:extLst>
            </p:cNvPr>
            <p:cNvSpPr/>
            <p:nvPr userDrawn="1"/>
          </p:nvSpPr>
          <p:spPr>
            <a:xfrm flipH="1">
              <a:off x="8769273" y="781546"/>
              <a:ext cx="5842" cy="81663"/>
            </a:xfrm>
            <a:custGeom>
              <a:avLst/>
              <a:gdLst>
                <a:gd name="connsiteX0" fmla="*/ 17650 w 18930"/>
                <a:gd name="connsiteY0" fmla="*/ 390327 h 390326"/>
                <a:gd name="connsiteX1" fmla="*/ 1886 w 18930"/>
                <a:gd name="connsiteY1" fmla="*/ 390327 h 390326"/>
                <a:gd name="connsiteX2" fmla="*/ 0 w 18930"/>
                <a:gd name="connsiteY2" fmla="*/ 388440 h 390326"/>
                <a:gd name="connsiteX3" fmla="*/ 0 w 18930"/>
                <a:gd name="connsiteY3" fmla="*/ 1886 h 390326"/>
                <a:gd name="connsiteX4" fmla="*/ 1886 w 18930"/>
                <a:gd name="connsiteY4" fmla="*/ 0 h 390326"/>
                <a:gd name="connsiteX5" fmla="*/ 17650 w 18930"/>
                <a:gd name="connsiteY5" fmla="*/ 0 h 390326"/>
                <a:gd name="connsiteX6" fmla="*/ 18930 w 18930"/>
                <a:gd name="connsiteY6" fmla="*/ 1280 h 390326"/>
                <a:gd name="connsiteX7" fmla="*/ 18930 w 18930"/>
                <a:gd name="connsiteY7" fmla="*/ 389047 h 390326"/>
                <a:gd name="connsiteX8" fmla="*/ 17650 w 18930"/>
                <a:gd name="connsiteY8" fmla="*/ 390327 h 390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930" h="390326">
                  <a:moveTo>
                    <a:pt x="17650" y="390327"/>
                  </a:moveTo>
                  <a:lnTo>
                    <a:pt x="1886" y="390327"/>
                  </a:lnTo>
                  <a:cubicBezTo>
                    <a:pt x="808" y="390327"/>
                    <a:pt x="0" y="389451"/>
                    <a:pt x="0" y="388440"/>
                  </a:cubicBezTo>
                  <a:lnTo>
                    <a:pt x="0" y="1886"/>
                  </a:lnTo>
                  <a:cubicBezTo>
                    <a:pt x="0" y="808"/>
                    <a:pt x="876" y="0"/>
                    <a:pt x="1886" y="0"/>
                  </a:cubicBezTo>
                  <a:lnTo>
                    <a:pt x="17650" y="0"/>
                  </a:lnTo>
                  <a:cubicBezTo>
                    <a:pt x="18324" y="0"/>
                    <a:pt x="18930" y="539"/>
                    <a:pt x="18930" y="1280"/>
                  </a:cubicBezTo>
                  <a:lnTo>
                    <a:pt x="18930" y="389047"/>
                  </a:lnTo>
                  <a:cubicBezTo>
                    <a:pt x="18930" y="389788"/>
                    <a:pt x="18324" y="390327"/>
                    <a:pt x="17650" y="390327"/>
                  </a:cubicBezTo>
                  <a:close/>
                </a:path>
              </a:pathLst>
            </a:custGeom>
            <a:solidFill>
              <a:srgbClr val="FAFDFF"/>
            </a:solidFill>
            <a:ln w="672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599" name="Group 24">
            <a:extLst>
              <a:ext uri="{FF2B5EF4-FFF2-40B4-BE49-F238E27FC236}">
                <a16:creationId xmlns:a16="http://schemas.microsoft.com/office/drawing/2014/main" id="{2A451AD1-AEDE-4CB1-82D7-BC509401CAE5}"/>
              </a:ext>
            </a:extLst>
          </p:cNvPr>
          <p:cNvGrpSpPr/>
          <p:nvPr/>
        </p:nvGrpSpPr>
        <p:grpSpPr>
          <a:xfrm>
            <a:off x="5194162" y="1720047"/>
            <a:ext cx="1772288" cy="1551634"/>
            <a:chOff x="3081323" y="790719"/>
            <a:chExt cx="6028386" cy="5277838"/>
          </a:xfrm>
        </p:grpSpPr>
        <p:sp>
          <p:nvSpPr>
            <p:cNvPr id="600" name="Graphic 2">
              <a:extLst>
                <a:ext uri="{FF2B5EF4-FFF2-40B4-BE49-F238E27FC236}">
                  <a16:creationId xmlns:a16="http://schemas.microsoft.com/office/drawing/2014/main" id="{5ED372B3-0E10-4042-A30B-C0DAD2E4C902}"/>
                </a:ext>
              </a:extLst>
            </p:cNvPr>
            <p:cNvSpPr/>
            <p:nvPr/>
          </p:nvSpPr>
          <p:spPr>
            <a:xfrm>
              <a:off x="3081323" y="790719"/>
              <a:ext cx="6025438" cy="5277838"/>
            </a:xfrm>
            <a:custGeom>
              <a:avLst/>
              <a:gdLst>
                <a:gd name="connsiteX0" fmla="*/ 6025434 w 6025438"/>
                <a:gd name="connsiteY0" fmla="*/ 5092207 h 5277838"/>
                <a:gd name="connsiteX1" fmla="*/ 5652625 w 6025438"/>
                <a:gd name="connsiteY1" fmla="*/ 4915042 h 5277838"/>
                <a:gd name="connsiteX2" fmla="*/ 5648053 w 6025438"/>
                <a:gd name="connsiteY2" fmla="*/ 4797884 h 5277838"/>
                <a:gd name="connsiteX3" fmla="*/ 5333251 w 6025438"/>
                <a:gd name="connsiteY3" fmla="*/ 4629292 h 5277838"/>
                <a:gd name="connsiteX4" fmla="*/ 5333251 w 6025438"/>
                <a:gd name="connsiteY4" fmla="*/ 4629292 h 5277838"/>
                <a:gd name="connsiteX5" fmla="*/ 5333251 w 6025438"/>
                <a:gd name="connsiteY5" fmla="*/ 4629292 h 5277838"/>
                <a:gd name="connsiteX6" fmla="*/ 5333537 w 6025438"/>
                <a:gd name="connsiteY6" fmla="*/ 2630280 h 5277838"/>
                <a:gd name="connsiteX7" fmla="*/ 5333537 w 6025438"/>
                <a:gd name="connsiteY7" fmla="*/ 2630280 h 5277838"/>
                <a:gd name="connsiteX8" fmla="*/ 5333537 w 6025438"/>
                <a:gd name="connsiteY8" fmla="*/ 2630280 h 5277838"/>
                <a:gd name="connsiteX9" fmla="*/ 5533372 w 6025438"/>
                <a:gd name="connsiteY9" fmla="*/ 2498359 h 5277838"/>
                <a:gd name="connsiteX10" fmla="*/ 5699392 w 6025438"/>
                <a:gd name="connsiteY10" fmla="*/ 2385011 h 5277838"/>
                <a:gd name="connsiteX11" fmla="*/ 5699392 w 6025438"/>
                <a:gd name="connsiteY11" fmla="*/ 2385011 h 5277838"/>
                <a:gd name="connsiteX12" fmla="*/ 5706536 w 6025438"/>
                <a:gd name="connsiteY12" fmla="*/ 2295952 h 5277838"/>
                <a:gd name="connsiteX13" fmla="*/ 5706536 w 6025438"/>
                <a:gd name="connsiteY13" fmla="*/ 2295952 h 5277838"/>
                <a:gd name="connsiteX14" fmla="*/ 5706918 w 6025438"/>
                <a:gd name="connsiteY14" fmla="*/ 2162221 h 5277838"/>
                <a:gd name="connsiteX15" fmla="*/ 5706918 w 6025438"/>
                <a:gd name="connsiteY15" fmla="*/ 2162221 h 5277838"/>
                <a:gd name="connsiteX16" fmla="*/ 5713108 w 6025438"/>
                <a:gd name="connsiteY16" fmla="*/ 2139552 h 5277838"/>
                <a:gd name="connsiteX17" fmla="*/ 5647767 w 6025438"/>
                <a:gd name="connsiteY17" fmla="*/ 2068210 h 5277838"/>
                <a:gd name="connsiteX18" fmla="*/ 5229619 w 6025438"/>
                <a:gd name="connsiteY18" fmla="*/ 2069067 h 5277838"/>
                <a:gd name="connsiteX19" fmla="*/ 5181900 w 6025438"/>
                <a:gd name="connsiteY19" fmla="*/ 2021537 h 5277838"/>
                <a:gd name="connsiteX20" fmla="*/ 5182280 w 6025438"/>
                <a:gd name="connsiteY20" fmla="*/ 1441941 h 5277838"/>
                <a:gd name="connsiteX21" fmla="*/ 5207236 w 6025438"/>
                <a:gd name="connsiteY21" fmla="*/ 1395459 h 5277838"/>
                <a:gd name="connsiteX22" fmla="*/ 5405165 w 6025438"/>
                <a:gd name="connsiteY22" fmla="*/ 1484422 h 5277838"/>
                <a:gd name="connsiteX23" fmla="*/ 5468126 w 6025438"/>
                <a:gd name="connsiteY23" fmla="*/ 1443751 h 5277838"/>
                <a:gd name="connsiteX24" fmla="*/ 5393640 w 6025438"/>
                <a:gd name="connsiteY24" fmla="*/ 1324974 h 5277838"/>
                <a:gd name="connsiteX25" fmla="*/ 5393640 w 6025438"/>
                <a:gd name="connsiteY25" fmla="*/ 1324974 h 5277838"/>
                <a:gd name="connsiteX26" fmla="*/ 5392497 w 6025438"/>
                <a:gd name="connsiteY26" fmla="*/ 1195720 h 5277838"/>
                <a:gd name="connsiteX27" fmla="*/ 5392497 w 6025438"/>
                <a:gd name="connsiteY27" fmla="*/ 1195720 h 5277838"/>
                <a:gd name="connsiteX28" fmla="*/ 5426882 w 6025438"/>
                <a:gd name="connsiteY28" fmla="*/ 1211341 h 5277838"/>
                <a:gd name="connsiteX29" fmla="*/ 5468793 w 6025438"/>
                <a:gd name="connsiteY29" fmla="*/ 1183147 h 5277838"/>
                <a:gd name="connsiteX30" fmla="*/ 5367256 w 6025438"/>
                <a:gd name="connsiteY30" fmla="*/ 1027699 h 5277838"/>
                <a:gd name="connsiteX31" fmla="*/ 3031535 w 6025438"/>
                <a:gd name="connsiteY31" fmla="*/ 3190 h 5277838"/>
                <a:gd name="connsiteX32" fmla="*/ 2995531 w 6025438"/>
                <a:gd name="connsiteY32" fmla="*/ 6047 h 5277838"/>
                <a:gd name="connsiteX33" fmla="*/ 680956 w 6025438"/>
                <a:gd name="connsiteY33" fmla="*/ 1069037 h 5277838"/>
                <a:gd name="connsiteX34" fmla="*/ 603708 w 6025438"/>
                <a:gd name="connsiteY34" fmla="*/ 1188290 h 5277838"/>
                <a:gd name="connsiteX35" fmla="*/ 672955 w 6025438"/>
                <a:gd name="connsiteY35" fmla="*/ 1236201 h 5277838"/>
                <a:gd name="connsiteX36" fmla="*/ 672955 w 6025438"/>
                <a:gd name="connsiteY36" fmla="*/ 1236201 h 5277838"/>
                <a:gd name="connsiteX37" fmla="*/ 671526 w 6025438"/>
                <a:gd name="connsiteY37" fmla="*/ 1361169 h 5277838"/>
                <a:gd name="connsiteX38" fmla="*/ 671526 w 6025438"/>
                <a:gd name="connsiteY38" fmla="*/ 1361169 h 5277838"/>
                <a:gd name="connsiteX39" fmla="*/ 605708 w 6025438"/>
                <a:gd name="connsiteY39" fmla="*/ 1452418 h 5277838"/>
                <a:gd name="connsiteX40" fmla="*/ 605327 w 6025438"/>
                <a:gd name="connsiteY40" fmla="*/ 1485661 h 5277838"/>
                <a:gd name="connsiteX41" fmla="*/ 658477 w 6025438"/>
                <a:gd name="connsiteY41" fmla="*/ 1522332 h 5277838"/>
                <a:gd name="connsiteX42" fmla="*/ 849834 w 6025438"/>
                <a:gd name="connsiteY42" fmla="*/ 1433845 h 5277838"/>
                <a:gd name="connsiteX43" fmla="*/ 850215 w 6025438"/>
                <a:gd name="connsiteY43" fmla="*/ 2038396 h 5277838"/>
                <a:gd name="connsiteX44" fmla="*/ 809353 w 6025438"/>
                <a:gd name="connsiteY44" fmla="*/ 2068114 h 5277838"/>
                <a:gd name="connsiteX45" fmla="*/ 476835 w 6025438"/>
                <a:gd name="connsiteY45" fmla="*/ 2068019 h 5277838"/>
                <a:gd name="connsiteX46" fmla="*/ 407874 w 6025438"/>
                <a:gd name="connsiteY46" fmla="*/ 2148696 h 5277838"/>
                <a:gd name="connsiteX47" fmla="*/ 412827 w 6025438"/>
                <a:gd name="connsiteY47" fmla="*/ 2162031 h 5277838"/>
                <a:gd name="connsiteX48" fmla="*/ 413113 w 6025438"/>
                <a:gd name="connsiteY48" fmla="*/ 2295857 h 5277838"/>
                <a:gd name="connsiteX49" fmla="*/ 416065 w 6025438"/>
                <a:gd name="connsiteY49" fmla="*/ 2385392 h 5277838"/>
                <a:gd name="connsiteX50" fmla="*/ 416065 w 6025438"/>
                <a:gd name="connsiteY50" fmla="*/ 2385392 h 5277838"/>
                <a:gd name="connsiteX51" fmla="*/ 720294 w 6025438"/>
                <a:gd name="connsiteY51" fmla="*/ 2630090 h 5277838"/>
                <a:gd name="connsiteX52" fmla="*/ 720294 w 6025438"/>
                <a:gd name="connsiteY52" fmla="*/ 2630090 h 5277838"/>
                <a:gd name="connsiteX53" fmla="*/ 720294 w 6025438"/>
                <a:gd name="connsiteY53" fmla="*/ 2630090 h 5277838"/>
                <a:gd name="connsiteX54" fmla="*/ 714865 w 6025438"/>
                <a:gd name="connsiteY54" fmla="*/ 4626339 h 5277838"/>
                <a:gd name="connsiteX55" fmla="*/ 385014 w 6025438"/>
                <a:gd name="connsiteY55" fmla="*/ 4796455 h 5277838"/>
                <a:gd name="connsiteX56" fmla="*/ 384728 w 6025438"/>
                <a:gd name="connsiteY56" fmla="*/ 4914851 h 5277838"/>
                <a:gd name="connsiteX57" fmla="*/ 109 w 6025438"/>
                <a:gd name="connsiteY57" fmla="*/ 5091826 h 5277838"/>
                <a:gd name="connsiteX58" fmla="*/ 109 w 6025438"/>
                <a:gd name="connsiteY58" fmla="*/ 5246607 h 5277838"/>
                <a:gd name="connsiteX59" fmla="*/ 60592 w 6025438"/>
                <a:gd name="connsiteY59" fmla="*/ 5277754 h 5277838"/>
                <a:gd name="connsiteX60" fmla="*/ 6002478 w 6025438"/>
                <a:gd name="connsiteY60" fmla="*/ 5277754 h 5277838"/>
                <a:gd name="connsiteX61" fmla="*/ 6025434 w 6025438"/>
                <a:gd name="connsiteY61" fmla="*/ 5259847 h 5277838"/>
                <a:gd name="connsiteX62" fmla="*/ 6025434 w 6025438"/>
                <a:gd name="connsiteY62" fmla="*/ 5092207 h 5277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</a:cxnLst>
              <a:rect l="l" t="t" r="r" b="b"/>
              <a:pathLst>
                <a:path w="6025438" h="5277838">
                  <a:moveTo>
                    <a:pt x="6025434" y="5092207"/>
                  </a:moveTo>
                  <a:cubicBezTo>
                    <a:pt x="5904180" y="5026770"/>
                    <a:pt x="5778164" y="4971430"/>
                    <a:pt x="5652625" y="4915042"/>
                  </a:cubicBezTo>
                  <a:cubicBezTo>
                    <a:pt x="5651006" y="4869703"/>
                    <a:pt x="5651482" y="4849129"/>
                    <a:pt x="5648053" y="4797884"/>
                  </a:cubicBezTo>
                  <a:cubicBezTo>
                    <a:pt x="5583473" y="4762070"/>
                    <a:pt x="5367065" y="4663868"/>
                    <a:pt x="5333251" y="4629292"/>
                  </a:cubicBezTo>
                  <a:lnTo>
                    <a:pt x="5333251" y="4629292"/>
                  </a:lnTo>
                  <a:lnTo>
                    <a:pt x="5333251" y="4629292"/>
                  </a:lnTo>
                  <a:cubicBezTo>
                    <a:pt x="5333156" y="4267818"/>
                    <a:pt x="5333347" y="2935175"/>
                    <a:pt x="5333537" y="2630280"/>
                  </a:cubicBezTo>
                  <a:cubicBezTo>
                    <a:pt x="5333537" y="2630280"/>
                    <a:pt x="5333537" y="2630280"/>
                    <a:pt x="5333537" y="2630280"/>
                  </a:cubicBezTo>
                  <a:cubicBezTo>
                    <a:pt x="5333537" y="2630280"/>
                    <a:pt x="5333537" y="2630280"/>
                    <a:pt x="5333537" y="2630280"/>
                  </a:cubicBezTo>
                  <a:cubicBezTo>
                    <a:pt x="5400212" y="2586370"/>
                    <a:pt x="5467268" y="2543126"/>
                    <a:pt x="5533372" y="2498359"/>
                  </a:cubicBezTo>
                  <a:cubicBezTo>
                    <a:pt x="5588807" y="2460735"/>
                    <a:pt x="5649482" y="2430731"/>
                    <a:pt x="5699392" y="2385011"/>
                  </a:cubicBezTo>
                  <a:cubicBezTo>
                    <a:pt x="5699392" y="2385011"/>
                    <a:pt x="5699392" y="2385011"/>
                    <a:pt x="5699392" y="2385011"/>
                  </a:cubicBezTo>
                  <a:cubicBezTo>
                    <a:pt x="5725110" y="2357198"/>
                    <a:pt x="5713395" y="2326337"/>
                    <a:pt x="5706536" y="2295952"/>
                  </a:cubicBezTo>
                  <a:cubicBezTo>
                    <a:pt x="5706536" y="2295952"/>
                    <a:pt x="5706536" y="2295952"/>
                    <a:pt x="5706536" y="2295952"/>
                  </a:cubicBezTo>
                  <a:cubicBezTo>
                    <a:pt x="5716823" y="2251375"/>
                    <a:pt x="5717204" y="2206798"/>
                    <a:pt x="5706918" y="2162221"/>
                  </a:cubicBezTo>
                  <a:cubicBezTo>
                    <a:pt x="5706918" y="2162221"/>
                    <a:pt x="5706918" y="2162221"/>
                    <a:pt x="5706918" y="2162221"/>
                  </a:cubicBezTo>
                  <a:cubicBezTo>
                    <a:pt x="5709108" y="2154697"/>
                    <a:pt x="5712537" y="2147267"/>
                    <a:pt x="5713108" y="2139552"/>
                  </a:cubicBezTo>
                  <a:cubicBezTo>
                    <a:pt x="5718729" y="2068210"/>
                    <a:pt x="5718538" y="2068210"/>
                    <a:pt x="5647767" y="2068210"/>
                  </a:cubicBezTo>
                  <a:cubicBezTo>
                    <a:pt x="5508416" y="2068210"/>
                    <a:pt x="5368970" y="2066876"/>
                    <a:pt x="5229619" y="2069067"/>
                  </a:cubicBezTo>
                  <a:cubicBezTo>
                    <a:pt x="5192091" y="2069638"/>
                    <a:pt x="5181614" y="2059256"/>
                    <a:pt x="5181900" y="2021537"/>
                  </a:cubicBezTo>
                  <a:cubicBezTo>
                    <a:pt x="5183709" y="1828370"/>
                    <a:pt x="5188186" y="1633489"/>
                    <a:pt x="5182280" y="1441941"/>
                  </a:cubicBezTo>
                  <a:cubicBezTo>
                    <a:pt x="5180756" y="1391935"/>
                    <a:pt x="5189996" y="1388887"/>
                    <a:pt x="5207236" y="1395459"/>
                  </a:cubicBezTo>
                  <a:cubicBezTo>
                    <a:pt x="5285436" y="1429177"/>
                    <a:pt x="5326584" y="1451656"/>
                    <a:pt x="5405165" y="1484422"/>
                  </a:cubicBezTo>
                  <a:cubicBezTo>
                    <a:pt x="5475841" y="1513855"/>
                    <a:pt x="5467935" y="1519570"/>
                    <a:pt x="5468126" y="1443751"/>
                  </a:cubicBezTo>
                  <a:cubicBezTo>
                    <a:pt x="5468316" y="1346691"/>
                    <a:pt x="5468126" y="1346691"/>
                    <a:pt x="5393640" y="1324974"/>
                  </a:cubicBezTo>
                  <a:cubicBezTo>
                    <a:pt x="5393640" y="1324974"/>
                    <a:pt x="5393640" y="1324974"/>
                    <a:pt x="5393640" y="1324974"/>
                  </a:cubicBezTo>
                  <a:cubicBezTo>
                    <a:pt x="5393259" y="1281921"/>
                    <a:pt x="5392878" y="1238773"/>
                    <a:pt x="5392497" y="1195720"/>
                  </a:cubicBezTo>
                  <a:cubicBezTo>
                    <a:pt x="5392497" y="1195720"/>
                    <a:pt x="5392497" y="1195720"/>
                    <a:pt x="5392497" y="1195720"/>
                  </a:cubicBezTo>
                  <a:cubicBezTo>
                    <a:pt x="5404022" y="1200863"/>
                    <a:pt x="5416024" y="1205149"/>
                    <a:pt x="5426882" y="1211341"/>
                  </a:cubicBezTo>
                  <a:cubicBezTo>
                    <a:pt x="5460982" y="1230962"/>
                    <a:pt x="5468697" y="1218484"/>
                    <a:pt x="5468793" y="1183147"/>
                  </a:cubicBezTo>
                  <a:cubicBezTo>
                    <a:pt x="5468887" y="1071895"/>
                    <a:pt x="5469936" y="1071895"/>
                    <a:pt x="5367256" y="1027699"/>
                  </a:cubicBezTo>
                  <a:cubicBezTo>
                    <a:pt x="5358588" y="1023984"/>
                    <a:pt x="3288996" y="117394"/>
                    <a:pt x="3031535" y="3190"/>
                  </a:cubicBezTo>
                  <a:cubicBezTo>
                    <a:pt x="3018010" y="-2811"/>
                    <a:pt x="3007151" y="523"/>
                    <a:pt x="2995531" y="6047"/>
                  </a:cubicBezTo>
                  <a:cubicBezTo>
                    <a:pt x="2959812" y="23002"/>
                    <a:pt x="945370" y="952070"/>
                    <a:pt x="680956" y="1069037"/>
                  </a:cubicBezTo>
                  <a:cubicBezTo>
                    <a:pt x="623234" y="1094564"/>
                    <a:pt x="598850" y="1124282"/>
                    <a:pt x="603708" y="1188290"/>
                  </a:cubicBezTo>
                  <a:cubicBezTo>
                    <a:pt x="609137" y="1259823"/>
                    <a:pt x="604089" y="1260204"/>
                    <a:pt x="672955" y="1236201"/>
                  </a:cubicBezTo>
                  <a:cubicBezTo>
                    <a:pt x="672955" y="1236201"/>
                    <a:pt x="672955" y="1236201"/>
                    <a:pt x="672955" y="1236201"/>
                  </a:cubicBezTo>
                  <a:cubicBezTo>
                    <a:pt x="672478" y="1277825"/>
                    <a:pt x="672002" y="1319545"/>
                    <a:pt x="671526" y="1361169"/>
                  </a:cubicBezTo>
                  <a:cubicBezTo>
                    <a:pt x="671526" y="1361169"/>
                    <a:pt x="671526" y="1361169"/>
                    <a:pt x="671526" y="1361169"/>
                  </a:cubicBezTo>
                  <a:cubicBezTo>
                    <a:pt x="620758" y="1370884"/>
                    <a:pt x="600088" y="1401936"/>
                    <a:pt x="605708" y="1452418"/>
                  </a:cubicBezTo>
                  <a:cubicBezTo>
                    <a:pt x="606946" y="1463372"/>
                    <a:pt x="605518" y="1474516"/>
                    <a:pt x="605327" y="1485661"/>
                  </a:cubicBezTo>
                  <a:cubicBezTo>
                    <a:pt x="604279" y="1547573"/>
                    <a:pt x="604279" y="1547573"/>
                    <a:pt x="658477" y="1522332"/>
                  </a:cubicBezTo>
                  <a:cubicBezTo>
                    <a:pt x="721151" y="1493281"/>
                    <a:pt x="783826" y="1464325"/>
                    <a:pt x="849834" y="1433845"/>
                  </a:cubicBezTo>
                  <a:cubicBezTo>
                    <a:pt x="849834" y="1639870"/>
                    <a:pt x="849453" y="1839133"/>
                    <a:pt x="850215" y="2038396"/>
                  </a:cubicBezTo>
                  <a:cubicBezTo>
                    <a:pt x="850310" y="2070877"/>
                    <a:pt x="830403" y="2068114"/>
                    <a:pt x="809353" y="2068114"/>
                  </a:cubicBezTo>
                  <a:cubicBezTo>
                    <a:pt x="698482" y="2067924"/>
                    <a:pt x="587611" y="2068019"/>
                    <a:pt x="476835" y="2068019"/>
                  </a:cubicBezTo>
                  <a:cubicBezTo>
                    <a:pt x="400540" y="2068019"/>
                    <a:pt x="397587" y="2071353"/>
                    <a:pt x="407874" y="2148696"/>
                  </a:cubicBezTo>
                  <a:cubicBezTo>
                    <a:pt x="408445" y="2153268"/>
                    <a:pt x="411112" y="2157554"/>
                    <a:pt x="412827" y="2162031"/>
                  </a:cubicBezTo>
                  <a:cubicBezTo>
                    <a:pt x="403016" y="2206703"/>
                    <a:pt x="404064" y="2251280"/>
                    <a:pt x="413113" y="2295857"/>
                  </a:cubicBezTo>
                  <a:cubicBezTo>
                    <a:pt x="403683" y="2326051"/>
                    <a:pt x="399397" y="2356055"/>
                    <a:pt x="416065" y="2385392"/>
                  </a:cubicBezTo>
                  <a:cubicBezTo>
                    <a:pt x="416065" y="2385392"/>
                    <a:pt x="416065" y="2385392"/>
                    <a:pt x="416065" y="2385392"/>
                  </a:cubicBezTo>
                  <a:cubicBezTo>
                    <a:pt x="517507" y="2466926"/>
                    <a:pt x="618853" y="2548555"/>
                    <a:pt x="720294" y="2630090"/>
                  </a:cubicBezTo>
                  <a:cubicBezTo>
                    <a:pt x="720294" y="2630090"/>
                    <a:pt x="720294" y="2630090"/>
                    <a:pt x="720294" y="2630090"/>
                  </a:cubicBezTo>
                  <a:lnTo>
                    <a:pt x="720294" y="2630090"/>
                  </a:lnTo>
                  <a:cubicBezTo>
                    <a:pt x="719627" y="3256834"/>
                    <a:pt x="714865" y="4626339"/>
                    <a:pt x="714865" y="4626339"/>
                  </a:cubicBezTo>
                  <a:cubicBezTo>
                    <a:pt x="692481" y="4641293"/>
                    <a:pt x="385014" y="4796455"/>
                    <a:pt x="385014" y="4796455"/>
                  </a:cubicBezTo>
                  <a:cubicBezTo>
                    <a:pt x="385014" y="4856082"/>
                    <a:pt x="383776" y="4881038"/>
                    <a:pt x="384728" y="4914851"/>
                  </a:cubicBezTo>
                  <a:cubicBezTo>
                    <a:pt x="263570" y="4971525"/>
                    <a:pt x="122219" y="5034771"/>
                    <a:pt x="109" y="5091826"/>
                  </a:cubicBezTo>
                  <a:cubicBezTo>
                    <a:pt x="109" y="5164407"/>
                    <a:pt x="109" y="5211174"/>
                    <a:pt x="109" y="5246607"/>
                  </a:cubicBezTo>
                  <a:cubicBezTo>
                    <a:pt x="109" y="5272801"/>
                    <a:pt x="-5321" y="5277754"/>
                    <a:pt x="60592" y="5277754"/>
                  </a:cubicBezTo>
                  <a:cubicBezTo>
                    <a:pt x="2032648" y="5277754"/>
                    <a:pt x="5989715" y="5277944"/>
                    <a:pt x="6002478" y="5277754"/>
                  </a:cubicBezTo>
                  <a:cubicBezTo>
                    <a:pt x="6014670" y="5277564"/>
                    <a:pt x="6025719" y="5274039"/>
                    <a:pt x="6025434" y="5259847"/>
                  </a:cubicBezTo>
                  <a:cubicBezTo>
                    <a:pt x="6024385" y="5208412"/>
                    <a:pt x="6025434" y="5092207"/>
                    <a:pt x="6025434" y="5092207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1" name="Graphic 2">
              <a:extLst>
                <a:ext uri="{FF2B5EF4-FFF2-40B4-BE49-F238E27FC236}">
                  <a16:creationId xmlns:a16="http://schemas.microsoft.com/office/drawing/2014/main" id="{483E1825-8399-407C-A1B2-F8CD6890A08C}"/>
                </a:ext>
              </a:extLst>
            </p:cNvPr>
            <p:cNvSpPr/>
            <p:nvPr/>
          </p:nvSpPr>
          <p:spPr>
            <a:xfrm>
              <a:off x="3495388" y="3169824"/>
              <a:ext cx="5299043" cy="240887"/>
            </a:xfrm>
            <a:custGeom>
              <a:avLst/>
              <a:gdLst>
                <a:gd name="connsiteX0" fmla="*/ 0 w 5299043"/>
                <a:gd name="connsiteY0" fmla="*/ 0 h 240887"/>
                <a:gd name="connsiteX1" fmla="*/ 297942 w 5299043"/>
                <a:gd name="connsiteY1" fmla="*/ 240887 h 240887"/>
                <a:gd name="connsiteX2" fmla="*/ 4929378 w 5299043"/>
                <a:gd name="connsiteY2" fmla="*/ 240887 h 240887"/>
                <a:gd name="connsiteX3" fmla="*/ 5299043 w 5299043"/>
                <a:gd name="connsiteY3" fmla="*/ 0 h 2408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299043" h="240887">
                  <a:moveTo>
                    <a:pt x="0" y="0"/>
                  </a:moveTo>
                  <a:lnTo>
                    <a:pt x="297942" y="240887"/>
                  </a:lnTo>
                  <a:lnTo>
                    <a:pt x="4929378" y="240887"/>
                  </a:lnTo>
                  <a:lnTo>
                    <a:pt x="5299043" y="0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2" name="Graphic 2">
              <a:extLst>
                <a:ext uri="{FF2B5EF4-FFF2-40B4-BE49-F238E27FC236}">
                  <a16:creationId xmlns:a16="http://schemas.microsoft.com/office/drawing/2014/main" id="{79051313-6F1F-43AB-A430-621A1A6AB1B5}"/>
                </a:ext>
              </a:extLst>
            </p:cNvPr>
            <p:cNvSpPr/>
            <p:nvPr/>
          </p:nvSpPr>
          <p:spPr>
            <a:xfrm>
              <a:off x="3793330" y="3410712"/>
              <a:ext cx="4624101" cy="2016252"/>
            </a:xfrm>
            <a:custGeom>
              <a:avLst/>
              <a:gdLst>
                <a:gd name="connsiteX0" fmla="*/ 0 w 4624101"/>
                <a:gd name="connsiteY0" fmla="*/ 0 h 2016252"/>
                <a:gd name="connsiteX1" fmla="*/ 4624102 w 4624101"/>
                <a:gd name="connsiteY1" fmla="*/ 0 h 2016252"/>
                <a:gd name="connsiteX2" fmla="*/ 4624102 w 4624101"/>
                <a:gd name="connsiteY2" fmla="*/ 2016252 h 2016252"/>
                <a:gd name="connsiteX3" fmla="*/ 0 w 4624101"/>
                <a:gd name="connsiteY3" fmla="*/ 2016252 h 20162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624101" h="2016252">
                  <a:moveTo>
                    <a:pt x="0" y="0"/>
                  </a:moveTo>
                  <a:lnTo>
                    <a:pt x="4624102" y="0"/>
                  </a:lnTo>
                  <a:lnTo>
                    <a:pt x="4624102" y="2016252"/>
                  </a:lnTo>
                  <a:lnTo>
                    <a:pt x="0" y="2016252"/>
                  </a:lnTo>
                  <a:close/>
                </a:path>
              </a:pathLst>
            </a:custGeom>
            <a:solidFill>
              <a:srgbClr val="36515B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3" name="Graphic 2">
              <a:extLst>
                <a:ext uri="{FF2B5EF4-FFF2-40B4-BE49-F238E27FC236}">
                  <a16:creationId xmlns:a16="http://schemas.microsoft.com/office/drawing/2014/main" id="{7762740A-5ACF-4186-A412-B7DF23092054}"/>
                </a:ext>
              </a:extLst>
            </p:cNvPr>
            <p:cNvSpPr/>
            <p:nvPr/>
          </p:nvSpPr>
          <p:spPr>
            <a:xfrm>
              <a:off x="3485238" y="2946463"/>
              <a:ext cx="5308279" cy="133921"/>
            </a:xfrm>
            <a:custGeom>
              <a:avLst/>
              <a:gdLst>
                <a:gd name="connsiteX0" fmla="*/ 6912 w 5308279"/>
                <a:gd name="connsiteY0" fmla="*/ 0 h 133921"/>
                <a:gd name="connsiteX1" fmla="*/ 5300717 w 5308279"/>
                <a:gd name="connsiteY1" fmla="*/ 0 h 133921"/>
                <a:gd name="connsiteX2" fmla="*/ 5300336 w 5308279"/>
                <a:gd name="connsiteY2" fmla="*/ 133826 h 133921"/>
                <a:gd name="connsiteX3" fmla="*/ 7103 w 5308279"/>
                <a:gd name="connsiteY3" fmla="*/ 133921 h 133921"/>
                <a:gd name="connsiteX4" fmla="*/ 6912 w 5308279"/>
                <a:gd name="connsiteY4" fmla="*/ 0 h 133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08279" h="133921">
                  <a:moveTo>
                    <a:pt x="6912" y="0"/>
                  </a:moveTo>
                  <a:cubicBezTo>
                    <a:pt x="1771514" y="0"/>
                    <a:pt x="3536115" y="0"/>
                    <a:pt x="5300717" y="0"/>
                  </a:cubicBezTo>
                  <a:cubicBezTo>
                    <a:pt x="5311004" y="44577"/>
                    <a:pt x="5310718" y="89249"/>
                    <a:pt x="5300336" y="133826"/>
                  </a:cubicBezTo>
                  <a:cubicBezTo>
                    <a:pt x="4798940" y="133636"/>
                    <a:pt x="581746" y="133636"/>
                    <a:pt x="7103" y="133921"/>
                  </a:cubicBezTo>
                  <a:cubicBezTo>
                    <a:pt x="-1851" y="89249"/>
                    <a:pt x="-2803" y="44672"/>
                    <a:pt x="6912" y="0"/>
                  </a:cubicBezTo>
                  <a:close/>
                </a:path>
              </a:pathLst>
            </a:custGeom>
            <a:solidFill>
              <a:srgbClr val="23434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4" name="Graphic 2">
              <a:extLst>
                <a:ext uri="{FF2B5EF4-FFF2-40B4-BE49-F238E27FC236}">
                  <a16:creationId xmlns:a16="http://schemas.microsoft.com/office/drawing/2014/main" id="{1DF2941E-35FA-4A7D-AB94-F46C3623EB9D}"/>
                </a:ext>
              </a:extLst>
            </p:cNvPr>
            <p:cNvSpPr/>
            <p:nvPr/>
          </p:nvSpPr>
          <p:spPr>
            <a:xfrm>
              <a:off x="3755897" y="923635"/>
              <a:ext cx="4721923" cy="1234825"/>
            </a:xfrm>
            <a:custGeom>
              <a:avLst/>
              <a:gdLst>
                <a:gd name="connsiteX0" fmla="*/ 2380488 w 4721923"/>
                <a:gd name="connsiteY0" fmla="*/ 173359 h 1234825"/>
                <a:gd name="connsiteX1" fmla="*/ 2273903 w 4721923"/>
                <a:gd name="connsiteY1" fmla="*/ 181741 h 1234825"/>
                <a:gd name="connsiteX2" fmla="*/ 0 w 4721923"/>
                <a:gd name="connsiteY2" fmla="*/ 1234825 h 1234825"/>
                <a:gd name="connsiteX3" fmla="*/ 1429 w 4721923"/>
                <a:gd name="connsiteY3" fmla="*/ 1109857 h 1234825"/>
                <a:gd name="connsiteX4" fmla="*/ 2284476 w 4721923"/>
                <a:gd name="connsiteY4" fmla="*/ 20007 h 1234825"/>
                <a:gd name="connsiteX5" fmla="*/ 2395823 w 4721923"/>
                <a:gd name="connsiteY5" fmla="*/ 19721 h 1234825"/>
                <a:gd name="connsiteX6" fmla="*/ 4720781 w 4721923"/>
                <a:gd name="connsiteY6" fmla="*/ 1069376 h 1234825"/>
                <a:gd name="connsiteX7" fmla="*/ 4721924 w 4721923"/>
                <a:gd name="connsiteY7" fmla="*/ 1198630 h 1234825"/>
                <a:gd name="connsiteX8" fmla="*/ 2380488 w 4721923"/>
                <a:gd name="connsiteY8" fmla="*/ 173359 h 1234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21923" h="1234825">
                  <a:moveTo>
                    <a:pt x="2380488" y="173359"/>
                  </a:moveTo>
                  <a:cubicBezTo>
                    <a:pt x="2323910" y="147832"/>
                    <a:pt x="2353056" y="148308"/>
                    <a:pt x="2273903" y="181741"/>
                  </a:cubicBezTo>
                  <a:cubicBezTo>
                    <a:pt x="1546289" y="510925"/>
                    <a:pt x="11716" y="1230539"/>
                    <a:pt x="0" y="1234825"/>
                  </a:cubicBezTo>
                  <a:cubicBezTo>
                    <a:pt x="476" y="1193106"/>
                    <a:pt x="952" y="1151481"/>
                    <a:pt x="1429" y="1109857"/>
                  </a:cubicBezTo>
                  <a:cubicBezTo>
                    <a:pt x="75438" y="1072805"/>
                    <a:pt x="2243709" y="37247"/>
                    <a:pt x="2284476" y="20007"/>
                  </a:cubicBezTo>
                  <a:cubicBezTo>
                    <a:pt x="2349532" y="-7521"/>
                    <a:pt x="2332292" y="-5711"/>
                    <a:pt x="2395823" y="19721"/>
                  </a:cubicBezTo>
                  <a:cubicBezTo>
                    <a:pt x="2597753" y="107446"/>
                    <a:pt x="4506564" y="962886"/>
                    <a:pt x="4720781" y="1069376"/>
                  </a:cubicBezTo>
                  <a:cubicBezTo>
                    <a:pt x="4721162" y="1112429"/>
                    <a:pt x="4721543" y="1155577"/>
                    <a:pt x="4721924" y="1198630"/>
                  </a:cubicBezTo>
                  <a:cubicBezTo>
                    <a:pt x="4584383" y="1139289"/>
                    <a:pt x="2411825" y="186599"/>
                    <a:pt x="2380488" y="173359"/>
                  </a:cubicBezTo>
                  <a:close/>
                </a:path>
              </a:pathLst>
            </a:custGeom>
            <a:solidFill>
              <a:srgbClr val="22434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5" name="Graphic 2">
              <a:extLst>
                <a:ext uri="{FF2B5EF4-FFF2-40B4-BE49-F238E27FC236}">
                  <a16:creationId xmlns:a16="http://schemas.microsoft.com/office/drawing/2014/main" id="{1E32096C-C26F-4122-93F4-D34747009ACE}"/>
                </a:ext>
              </a:extLst>
            </p:cNvPr>
            <p:cNvSpPr/>
            <p:nvPr/>
          </p:nvSpPr>
          <p:spPr>
            <a:xfrm>
              <a:off x="3084480" y="5712428"/>
              <a:ext cx="6025229" cy="177400"/>
            </a:xfrm>
            <a:custGeom>
              <a:avLst/>
              <a:gdLst>
                <a:gd name="connsiteX0" fmla="*/ 385858 w 6025229"/>
                <a:gd name="connsiteY0" fmla="*/ 41148 h 177400"/>
                <a:gd name="connsiteX1" fmla="*/ 418052 w 6025229"/>
                <a:gd name="connsiteY1" fmla="*/ 59531 h 177400"/>
                <a:gd name="connsiteX2" fmla="*/ 5608225 w 6025229"/>
                <a:gd name="connsiteY2" fmla="*/ 61341 h 177400"/>
                <a:gd name="connsiteX3" fmla="*/ 5652421 w 6025229"/>
                <a:gd name="connsiteY3" fmla="*/ 0 h 177400"/>
                <a:gd name="connsiteX4" fmla="*/ 6025230 w 6025229"/>
                <a:gd name="connsiteY4" fmla="*/ 177165 h 177400"/>
                <a:gd name="connsiteX5" fmla="*/ 0 w 6025229"/>
                <a:gd name="connsiteY5" fmla="*/ 176975 h 177400"/>
                <a:gd name="connsiteX6" fmla="*/ 384620 w 6025229"/>
                <a:gd name="connsiteY6" fmla="*/ 0 h 177400"/>
                <a:gd name="connsiteX7" fmla="*/ 385858 w 6025229"/>
                <a:gd name="connsiteY7" fmla="*/ 41148 h 177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025229" h="177400">
                  <a:moveTo>
                    <a:pt x="385858" y="41148"/>
                  </a:moveTo>
                  <a:cubicBezTo>
                    <a:pt x="386715" y="61436"/>
                    <a:pt x="388811" y="59913"/>
                    <a:pt x="418052" y="59531"/>
                  </a:cubicBezTo>
                  <a:cubicBezTo>
                    <a:pt x="2148078" y="60008"/>
                    <a:pt x="3878199" y="59722"/>
                    <a:pt x="5608225" y="61341"/>
                  </a:cubicBezTo>
                  <a:cubicBezTo>
                    <a:pt x="5661279" y="58198"/>
                    <a:pt x="5654136" y="57245"/>
                    <a:pt x="5652421" y="0"/>
                  </a:cubicBezTo>
                  <a:cubicBezTo>
                    <a:pt x="5777961" y="56293"/>
                    <a:pt x="5903976" y="111729"/>
                    <a:pt x="6025230" y="177165"/>
                  </a:cubicBezTo>
                  <a:cubicBezTo>
                    <a:pt x="5996749" y="177546"/>
                    <a:pt x="15812" y="177451"/>
                    <a:pt x="0" y="176975"/>
                  </a:cubicBezTo>
                  <a:cubicBezTo>
                    <a:pt x="122111" y="119920"/>
                    <a:pt x="263462" y="56579"/>
                    <a:pt x="384620" y="0"/>
                  </a:cubicBezTo>
                  <a:cubicBezTo>
                    <a:pt x="385477" y="16097"/>
                    <a:pt x="385477" y="20860"/>
                    <a:pt x="385858" y="41148"/>
                  </a:cubicBezTo>
                  <a:close/>
                </a:path>
              </a:pathLst>
            </a:custGeom>
            <a:solidFill>
              <a:srgbClr val="18283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6" name="Graphic 2">
              <a:extLst>
                <a:ext uri="{FF2B5EF4-FFF2-40B4-BE49-F238E27FC236}">
                  <a16:creationId xmlns:a16="http://schemas.microsoft.com/office/drawing/2014/main" id="{742C608A-CBDE-4D81-9876-980FBDF63F30}"/>
                </a:ext>
              </a:extLst>
            </p:cNvPr>
            <p:cNvSpPr/>
            <p:nvPr/>
          </p:nvSpPr>
          <p:spPr>
            <a:xfrm>
              <a:off x="3484131" y="3080004"/>
              <a:ext cx="5310310" cy="89725"/>
            </a:xfrm>
            <a:custGeom>
              <a:avLst/>
              <a:gdLst>
                <a:gd name="connsiteX0" fmla="*/ 8304 w 5310310"/>
                <a:gd name="connsiteY0" fmla="*/ 286 h 89725"/>
                <a:gd name="connsiteX1" fmla="*/ 4255216 w 5310310"/>
                <a:gd name="connsiteY1" fmla="*/ 0 h 89725"/>
                <a:gd name="connsiteX2" fmla="*/ 5301537 w 5310310"/>
                <a:gd name="connsiteY2" fmla="*/ 191 h 89725"/>
                <a:gd name="connsiteX3" fmla="*/ 5294394 w 5310310"/>
                <a:gd name="connsiteY3" fmla="*/ 89249 h 89725"/>
                <a:gd name="connsiteX4" fmla="*/ 2436512 w 5310310"/>
                <a:gd name="connsiteY4" fmla="*/ 88868 h 89725"/>
                <a:gd name="connsiteX5" fmla="*/ 39832 w 5310310"/>
                <a:gd name="connsiteY5" fmla="*/ 88868 h 89725"/>
                <a:gd name="connsiteX6" fmla="*/ 11352 w 5310310"/>
                <a:gd name="connsiteY6" fmla="*/ 89725 h 89725"/>
                <a:gd name="connsiteX7" fmla="*/ 8304 w 5310310"/>
                <a:gd name="connsiteY7" fmla="*/ 286 h 89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10310" h="89725">
                  <a:moveTo>
                    <a:pt x="8304" y="286"/>
                  </a:moveTo>
                  <a:cubicBezTo>
                    <a:pt x="1423910" y="191"/>
                    <a:pt x="2839611" y="95"/>
                    <a:pt x="4255216" y="0"/>
                  </a:cubicBezTo>
                  <a:cubicBezTo>
                    <a:pt x="4603927" y="0"/>
                    <a:pt x="4952732" y="191"/>
                    <a:pt x="5301537" y="191"/>
                  </a:cubicBezTo>
                  <a:cubicBezTo>
                    <a:pt x="5308490" y="30671"/>
                    <a:pt x="5320207" y="61436"/>
                    <a:pt x="5294394" y="89249"/>
                  </a:cubicBezTo>
                  <a:cubicBezTo>
                    <a:pt x="4341798" y="89154"/>
                    <a:pt x="3389108" y="88963"/>
                    <a:pt x="2436512" y="88868"/>
                  </a:cubicBezTo>
                  <a:cubicBezTo>
                    <a:pt x="1637651" y="88773"/>
                    <a:pt x="838694" y="88868"/>
                    <a:pt x="39832" y="88868"/>
                  </a:cubicBezTo>
                  <a:cubicBezTo>
                    <a:pt x="30307" y="88868"/>
                    <a:pt x="20877" y="89440"/>
                    <a:pt x="11352" y="89725"/>
                  </a:cubicBezTo>
                  <a:cubicBezTo>
                    <a:pt x="-5412" y="60484"/>
                    <a:pt x="-1126" y="30480"/>
                    <a:pt x="8304" y="286"/>
                  </a:cubicBezTo>
                  <a:close/>
                </a:path>
              </a:pathLst>
            </a:custGeom>
            <a:solidFill>
              <a:srgbClr val="E5E5E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7" name="Graphic 2">
              <a:extLst>
                <a:ext uri="{FF2B5EF4-FFF2-40B4-BE49-F238E27FC236}">
                  <a16:creationId xmlns:a16="http://schemas.microsoft.com/office/drawing/2014/main" id="{6C1090F9-5633-4E56-AA7C-72A80EE6D405}"/>
                </a:ext>
              </a:extLst>
            </p:cNvPr>
            <p:cNvSpPr/>
            <p:nvPr/>
          </p:nvSpPr>
          <p:spPr>
            <a:xfrm>
              <a:off x="6127812" y="2016639"/>
              <a:ext cx="383666" cy="601151"/>
            </a:xfrm>
            <a:custGeom>
              <a:avLst/>
              <a:gdLst>
                <a:gd name="connsiteX0" fmla="*/ 383667 w 383666"/>
                <a:gd name="connsiteY0" fmla="*/ 40665 h 601151"/>
                <a:gd name="connsiteX1" fmla="*/ 382334 w 383666"/>
                <a:gd name="connsiteY1" fmla="*/ 555682 h 601151"/>
                <a:gd name="connsiteX2" fmla="*/ 338995 w 383666"/>
                <a:gd name="connsiteY2" fmla="*/ 600925 h 601151"/>
                <a:gd name="connsiteX3" fmla="*/ 229267 w 383666"/>
                <a:gd name="connsiteY3" fmla="*/ 526916 h 601151"/>
                <a:gd name="connsiteX4" fmla="*/ 120587 w 383666"/>
                <a:gd name="connsiteY4" fmla="*/ 255073 h 601151"/>
                <a:gd name="connsiteX5" fmla="*/ 125635 w 383666"/>
                <a:gd name="connsiteY5" fmla="*/ 560254 h 601151"/>
                <a:gd name="connsiteX6" fmla="*/ 87439 w 383666"/>
                <a:gd name="connsiteY6" fmla="*/ 600735 h 601151"/>
                <a:gd name="connsiteX7" fmla="*/ 1810 w 383666"/>
                <a:gd name="connsiteY7" fmla="*/ 517963 h 601151"/>
                <a:gd name="connsiteX8" fmla="*/ 0 w 383666"/>
                <a:gd name="connsiteY8" fmla="*/ 247357 h 601151"/>
                <a:gd name="connsiteX9" fmla="*/ 953 w 383666"/>
                <a:gd name="connsiteY9" fmla="*/ 33902 h 601151"/>
                <a:gd name="connsiteX10" fmla="*/ 32290 w 383666"/>
                <a:gd name="connsiteY10" fmla="*/ 565 h 601151"/>
                <a:gd name="connsiteX11" fmla="*/ 157258 w 383666"/>
                <a:gd name="connsiteY11" fmla="*/ 80860 h 601151"/>
                <a:gd name="connsiteX12" fmla="*/ 263176 w 383666"/>
                <a:gd name="connsiteY12" fmla="*/ 353752 h 601151"/>
                <a:gd name="connsiteX13" fmla="*/ 256222 w 383666"/>
                <a:gd name="connsiteY13" fmla="*/ 44284 h 601151"/>
                <a:gd name="connsiteX14" fmla="*/ 293846 w 383666"/>
                <a:gd name="connsiteY14" fmla="*/ 374 h 601151"/>
                <a:gd name="connsiteX15" fmla="*/ 343090 w 383666"/>
                <a:gd name="connsiteY15" fmla="*/ 469 h 601151"/>
                <a:gd name="connsiteX16" fmla="*/ 383667 w 383666"/>
                <a:gd name="connsiteY16" fmla="*/ 40665 h 601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83666" h="601151">
                  <a:moveTo>
                    <a:pt x="383667" y="40665"/>
                  </a:moveTo>
                  <a:cubicBezTo>
                    <a:pt x="382905" y="175158"/>
                    <a:pt x="383667" y="414521"/>
                    <a:pt x="382334" y="555682"/>
                  </a:cubicBezTo>
                  <a:cubicBezTo>
                    <a:pt x="383667" y="599782"/>
                    <a:pt x="376333" y="602164"/>
                    <a:pt x="338995" y="600925"/>
                  </a:cubicBezTo>
                  <a:cubicBezTo>
                    <a:pt x="241363" y="597401"/>
                    <a:pt x="258128" y="600544"/>
                    <a:pt x="229267" y="526916"/>
                  </a:cubicBezTo>
                  <a:cubicBezTo>
                    <a:pt x="193738" y="436238"/>
                    <a:pt x="158401" y="345370"/>
                    <a:pt x="120587" y="255073"/>
                  </a:cubicBezTo>
                  <a:cubicBezTo>
                    <a:pt x="122872" y="372897"/>
                    <a:pt x="123444" y="453955"/>
                    <a:pt x="125635" y="560254"/>
                  </a:cubicBezTo>
                  <a:cubicBezTo>
                    <a:pt x="125254" y="600449"/>
                    <a:pt x="120205" y="601116"/>
                    <a:pt x="87439" y="600735"/>
                  </a:cubicBezTo>
                  <a:cubicBezTo>
                    <a:pt x="0" y="599782"/>
                    <a:pt x="2667" y="611117"/>
                    <a:pt x="1810" y="517963"/>
                  </a:cubicBezTo>
                  <a:cubicBezTo>
                    <a:pt x="1429" y="427761"/>
                    <a:pt x="571" y="337559"/>
                    <a:pt x="0" y="247357"/>
                  </a:cubicBezTo>
                  <a:cubicBezTo>
                    <a:pt x="476" y="176206"/>
                    <a:pt x="1810" y="105054"/>
                    <a:pt x="953" y="33902"/>
                  </a:cubicBezTo>
                  <a:cubicBezTo>
                    <a:pt x="0" y="6851"/>
                    <a:pt x="0" y="755"/>
                    <a:pt x="32290" y="565"/>
                  </a:cubicBezTo>
                  <a:cubicBezTo>
                    <a:pt x="135922" y="184"/>
                    <a:pt x="120396" y="-10484"/>
                    <a:pt x="157258" y="80860"/>
                  </a:cubicBezTo>
                  <a:cubicBezTo>
                    <a:pt x="194786" y="170872"/>
                    <a:pt x="229553" y="261931"/>
                    <a:pt x="263176" y="353752"/>
                  </a:cubicBezTo>
                  <a:cubicBezTo>
                    <a:pt x="259747" y="238975"/>
                    <a:pt x="258318" y="147821"/>
                    <a:pt x="256222" y="44284"/>
                  </a:cubicBezTo>
                  <a:cubicBezTo>
                    <a:pt x="256222" y="1898"/>
                    <a:pt x="252031" y="-102"/>
                    <a:pt x="293846" y="374"/>
                  </a:cubicBezTo>
                  <a:cubicBezTo>
                    <a:pt x="304990" y="469"/>
                    <a:pt x="323183" y="660"/>
                    <a:pt x="343090" y="469"/>
                  </a:cubicBezTo>
                  <a:cubicBezTo>
                    <a:pt x="381286" y="88"/>
                    <a:pt x="383667" y="3136"/>
                    <a:pt x="383667" y="40665"/>
                  </a:cubicBezTo>
                  <a:close/>
                </a:path>
              </a:pathLst>
            </a:custGeom>
            <a:solidFill>
              <a:srgbClr val="2A546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8" name="Graphic 2">
              <a:extLst>
                <a:ext uri="{FF2B5EF4-FFF2-40B4-BE49-F238E27FC236}">
                  <a16:creationId xmlns:a16="http://schemas.microsoft.com/office/drawing/2014/main" id="{4F23A33C-4A4D-431D-AECC-98EA1C0A3C5A}"/>
                </a:ext>
              </a:extLst>
            </p:cNvPr>
            <p:cNvSpPr/>
            <p:nvPr/>
          </p:nvSpPr>
          <p:spPr>
            <a:xfrm>
              <a:off x="6588219" y="2014459"/>
              <a:ext cx="371306" cy="603122"/>
            </a:xfrm>
            <a:custGeom>
              <a:avLst/>
              <a:gdLst>
                <a:gd name="connsiteX0" fmla="*/ 322739 w 371306"/>
                <a:gd name="connsiteY0" fmla="*/ 125618 h 603122"/>
                <a:gd name="connsiteX1" fmla="*/ 264636 w 371306"/>
                <a:gd name="connsiteY1" fmla="*/ 270588 h 603122"/>
                <a:gd name="connsiteX2" fmla="*/ 269208 w 371306"/>
                <a:gd name="connsiteY2" fmla="*/ 324309 h 603122"/>
                <a:gd name="connsiteX3" fmla="*/ 365125 w 371306"/>
                <a:gd name="connsiteY3" fmla="*/ 577960 h 603122"/>
                <a:gd name="connsiteX4" fmla="*/ 357791 w 371306"/>
                <a:gd name="connsiteY4" fmla="*/ 600915 h 603122"/>
                <a:gd name="connsiteX5" fmla="*/ 190532 w 371306"/>
                <a:gd name="connsiteY5" fmla="*/ 490711 h 603122"/>
                <a:gd name="connsiteX6" fmla="*/ 129762 w 371306"/>
                <a:gd name="connsiteY6" fmla="*/ 341168 h 603122"/>
                <a:gd name="connsiteX7" fmla="*/ 130239 w 371306"/>
                <a:gd name="connsiteY7" fmla="*/ 561672 h 603122"/>
                <a:gd name="connsiteX8" fmla="*/ 92805 w 371306"/>
                <a:gd name="connsiteY8" fmla="*/ 603011 h 603122"/>
                <a:gd name="connsiteX9" fmla="*/ 699 w 371306"/>
                <a:gd name="connsiteY9" fmla="*/ 511952 h 603122"/>
                <a:gd name="connsiteX10" fmla="*/ 1937 w 371306"/>
                <a:gd name="connsiteY10" fmla="*/ 56657 h 603122"/>
                <a:gd name="connsiteX11" fmla="*/ 55372 w 371306"/>
                <a:gd name="connsiteY11" fmla="*/ 78 h 603122"/>
                <a:gd name="connsiteX12" fmla="*/ 129096 w 371306"/>
                <a:gd name="connsiteY12" fmla="*/ 28082 h 603122"/>
                <a:gd name="connsiteX13" fmla="*/ 133287 w 371306"/>
                <a:gd name="connsiteY13" fmla="*/ 251348 h 603122"/>
                <a:gd name="connsiteX14" fmla="*/ 211296 w 371306"/>
                <a:gd name="connsiteY14" fmla="*/ 40178 h 603122"/>
                <a:gd name="connsiteX15" fmla="*/ 264255 w 371306"/>
                <a:gd name="connsiteY15" fmla="*/ 78 h 603122"/>
                <a:gd name="connsiteX16" fmla="*/ 361410 w 371306"/>
                <a:gd name="connsiteY16" fmla="*/ 36845 h 603122"/>
                <a:gd name="connsiteX17" fmla="*/ 322739 w 371306"/>
                <a:gd name="connsiteY17" fmla="*/ 125618 h 603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71306" h="603122">
                  <a:moveTo>
                    <a:pt x="322739" y="125618"/>
                  </a:moveTo>
                  <a:cubicBezTo>
                    <a:pt x="303593" y="174005"/>
                    <a:pt x="285401" y="222868"/>
                    <a:pt x="264636" y="270588"/>
                  </a:cubicBezTo>
                  <a:cubicBezTo>
                    <a:pt x="255873" y="290781"/>
                    <a:pt x="257683" y="293448"/>
                    <a:pt x="269208" y="324309"/>
                  </a:cubicBezTo>
                  <a:cubicBezTo>
                    <a:pt x="302832" y="412796"/>
                    <a:pt x="331788" y="489282"/>
                    <a:pt x="365125" y="577960"/>
                  </a:cubicBezTo>
                  <a:cubicBezTo>
                    <a:pt x="366649" y="587199"/>
                    <a:pt x="369602" y="598915"/>
                    <a:pt x="357791" y="600915"/>
                  </a:cubicBezTo>
                  <a:cubicBezTo>
                    <a:pt x="214249" y="603296"/>
                    <a:pt x="235680" y="619108"/>
                    <a:pt x="190532" y="490711"/>
                  </a:cubicBezTo>
                  <a:cubicBezTo>
                    <a:pt x="173673" y="442229"/>
                    <a:pt x="160147" y="418511"/>
                    <a:pt x="129762" y="341168"/>
                  </a:cubicBezTo>
                  <a:cubicBezTo>
                    <a:pt x="129762" y="414701"/>
                    <a:pt x="128715" y="488139"/>
                    <a:pt x="130239" y="561672"/>
                  </a:cubicBezTo>
                  <a:cubicBezTo>
                    <a:pt x="129667" y="598343"/>
                    <a:pt x="135001" y="604058"/>
                    <a:pt x="92805" y="603011"/>
                  </a:cubicBezTo>
                  <a:cubicBezTo>
                    <a:pt x="-13779" y="600344"/>
                    <a:pt x="603" y="615679"/>
                    <a:pt x="699" y="511952"/>
                  </a:cubicBezTo>
                  <a:cubicBezTo>
                    <a:pt x="984" y="342502"/>
                    <a:pt x="1460" y="226106"/>
                    <a:pt x="1937" y="56657"/>
                  </a:cubicBezTo>
                  <a:cubicBezTo>
                    <a:pt x="32" y="-7637"/>
                    <a:pt x="-4159" y="2269"/>
                    <a:pt x="55372" y="78"/>
                  </a:cubicBezTo>
                  <a:cubicBezTo>
                    <a:pt x="133287" y="2269"/>
                    <a:pt x="128524" y="-5256"/>
                    <a:pt x="129096" y="28082"/>
                  </a:cubicBezTo>
                  <a:cubicBezTo>
                    <a:pt x="130620" y="68468"/>
                    <a:pt x="132715" y="195341"/>
                    <a:pt x="133287" y="251348"/>
                  </a:cubicBezTo>
                  <a:cubicBezTo>
                    <a:pt x="158433" y="180767"/>
                    <a:pt x="189103" y="111616"/>
                    <a:pt x="211296" y="40178"/>
                  </a:cubicBezTo>
                  <a:cubicBezTo>
                    <a:pt x="228537" y="-2779"/>
                    <a:pt x="230251" y="-17"/>
                    <a:pt x="264255" y="78"/>
                  </a:cubicBezTo>
                  <a:cubicBezTo>
                    <a:pt x="386271" y="-17"/>
                    <a:pt x="379127" y="-2875"/>
                    <a:pt x="361410" y="36845"/>
                  </a:cubicBezTo>
                  <a:cubicBezTo>
                    <a:pt x="358743" y="42083"/>
                    <a:pt x="324453" y="119712"/>
                    <a:pt x="322739" y="125618"/>
                  </a:cubicBezTo>
                  <a:close/>
                </a:path>
              </a:pathLst>
            </a:custGeom>
            <a:solidFill>
              <a:srgbClr val="274C5B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9" name="Graphic 2">
              <a:extLst>
                <a:ext uri="{FF2B5EF4-FFF2-40B4-BE49-F238E27FC236}">
                  <a16:creationId xmlns:a16="http://schemas.microsoft.com/office/drawing/2014/main" id="{F978C10B-BF1B-4A53-B56F-1B70DE93293B}"/>
                </a:ext>
              </a:extLst>
            </p:cNvPr>
            <p:cNvSpPr/>
            <p:nvPr/>
          </p:nvSpPr>
          <p:spPr>
            <a:xfrm>
              <a:off x="5672327" y="2017109"/>
              <a:ext cx="406622" cy="599939"/>
            </a:xfrm>
            <a:custGeom>
              <a:avLst/>
              <a:gdLst>
                <a:gd name="connsiteX0" fmla="*/ 350615 w 406622"/>
                <a:gd name="connsiteY0" fmla="*/ 277939 h 599939"/>
                <a:gd name="connsiteX1" fmla="*/ 304038 w 406622"/>
                <a:gd name="connsiteY1" fmla="*/ 41053 h 599939"/>
                <a:gd name="connsiteX2" fmla="*/ 255651 w 406622"/>
                <a:gd name="connsiteY2" fmla="*/ 0 h 599939"/>
                <a:gd name="connsiteX3" fmla="*/ 155829 w 406622"/>
                <a:gd name="connsiteY3" fmla="*/ 190 h 599939"/>
                <a:gd name="connsiteX4" fmla="*/ 109442 w 406622"/>
                <a:gd name="connsiteY4" fmla="*/ 36862 h 599939"/>
                <a:gd name="connsiteX5" fmla="*/ 48482 w 406622"/>
                <a:gd name="connsiteY5" fmla="*/ 333661 h 599939"/>
                <a:gd name="connsiteX6" fmla="*/ 0 w 406622"/>
                <a:gd name="connsiteY6" fmla="*/ 598265 h 599939"/>
                <a:gd name="connsiteX7" fmla="*/ 24670 w 406622"/>
                <a:gd name="connsiteY7" fmla="*/ 599313 h 599939"/>
                <a:gd name="connsiteX8" fmla="*/ 135541 w 406622"/>
                <a:gd name="connsiteY8" fmla="*/ 508635 h 599939"/>
                <a:gd name="connsiteX9" fmla="*/ 188404 w 406622"/>
                <a:gd name="connsiteY9" fmla="*/ 463582 h 599939"/>
                <a:gd name="connsiteX10" fmla="*/ 221552 w 406622"/>
                <a:gd name="connsiteY10" fmla="*/ 463582 h 599939"/>
                <a:gd name="connsiteX11" fmla="*/ 271653 w 406622"/>
                <a:gd name="connsiteY11" fmla="*/ 505015 h 599939"/>
                <a:gd name="connsiteX12" fmla="*/ 389858 w 406622"/>
                <a:gd name="connsiteY12" fmla="*/ 599027 h 599939"/>
                <a:gd name="connsiteX13" fmla="*/ 406622 w 406622"/>
                <a:gd name="connsiteY13" fmla="*/ 597694 h 599939"/>
                <a:gd name="connsiteX14" fmla="*/ 350615 w 406622"/>
                <a:gd name="connsiteY14" fmla="*/ 277939 h 599939"/>
                <a:gd name="connsiteX15" fmla="*/ 237077 w 406622"/>
                <a:gd name="connsiteY15" fmla="*/ 350520 h 599939"/>
                <a:gd name="connsiteX16" fmla="*/ 171069 w 406622"/>
                <a:gd name="connsiteY16" fmla="*/ 350806 h 599939"/>
                <a:gd name="connsiteX17" fmla="*/ 167640 w 406622"/>
                <a:gd name="connsiteY17" fmla="*/ 327184 h 599939"/>
                <a:gd name="connsiteX18" fmla="*/ 200787 w 406622"/>
                <a:gd name="connsiteY18" fmla="*/ 140875 h 599939"/>
                <a:gd name="connsiteX19" fmla="*/ 207550 w 406622"/>
                <a:gd name="connsiteY19" fmla="*/ 140398 h 599939"/>
                <a:gd name="connsiteX20" fmla="*/ 239744 w 406622"/>
                <a:gd name="connsiteY20" fmla="*/ 326993 h 599939"/>
                <a:gd name="connsiteX21" fmla="*/ 237077 w 406622"/>
                <a:gd name="connsiteY21" fmla="*/ 350520 h 599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406622" h="599939">
                  <a:moveTo>
                    <a:pt x="350615" y="277939"/>
                  </a:moveTo>
                  <a:cubicBezTo>
                    <a:pt x="334899" y="198977"/>
                    <a:pt x="318135" y="120205"/>
                    <a:pt x="304038" y="41053"/>
                  </a:cubicBezTo>
                  <a:cubicBezTo>
                    <a:pt x="298800" y="11621"/>
                    <a:pt x="298513" y="0"/>
                    <a:pt x="255651" y="0"/>
                  </a:cubicBezTo>
                  <a:cubicBezTo>
                    <a:pt x="222504" y="0"/>
                    <a:pt x="191357" y="476"/>
                    <a:pt x="155829" y="190"/>
                  </a:cubicBezTo>
                  <a:cubicBezTo>
                    <a:pt x="118110" y="0"/>
                    <a:pt x="115062" y="5810"/>
                    <a:pt x="109442" y="36862"/>
                  </a:cubicBezTo>
                  <a:cubicBezTo>
                    <a:pt x="91535" y="136208"/>
                    <a:pt x="69152" y="234791"/>
                    <a:pt x="48482" y="333661"/>
                  </a:cubicBezTo>
                  <a:cubicBezTo>
                    <a:pt x="32385" y="420719"/>
                    <a:pt x="16383" y="509492"/>
                    <a:pt x="0" y="598265"/>
                  </a:cubicBezTo>
                  <a:cubicBezTo>
                    <a:pt x="10382" y="599027"/>
                    <a:pt x="16954" y="599027"/>
                    <a:pt x="24670" y="599313"/>
                  </a:cubicBezTo>
                  <a:cubicBezTo>
                    <a:pt x="118682" y="601789"/>
                    <a:pt x="117253" y="601409"/>
                    <a:pt x="135541" y="508635"/>
                  </a:cubicBezTo>
                  <a:cubicBezTo>
                    <a:pt x="144113" y="465010"/>
                    <a:pt x="140208" y="463963"/>
                    <a:pt x="188404" y="463582"/>
                  </a:cubicBezTo>
                  <a:cubicBezTo>
                    <a:pt x="200120" y="463486"/>
                    <a:pt x="210598" y="463486"/>
                    <a:pt x="221552" y="463582"/>
                  </a:cubicBezTo>
                  <a:cubicBezTo>
                    <a:pt x="267176" y="464344"/>
                    <a:pt x="264986" y="465677"/>
                    <a:pt x="271653" y="505015"/>
                  </a:cubicBezTo>
                  <a:cubicBezTo>
                    <a:pt x="288131" y="601885"/>
                    <a:pt x="289846" y="601694"/>
                    <a:pt x="389858" y="599027"/>
                  </a:cubicBezTo>
                  <a:cubicBezTo>
                    <a:pt x="395669" y="598837"/>
                    <a:pt x="400431" y="598551"/>
                    <a:pt x="406622" y="597694"/>
                  </a:cubicBezTo>
                  <a:cubicBezTo>
                    <a:pt x="387763" y="490347"/>
                    <a:pt x="369189" y="383191"/>
                    <a:pt x="350615" y="277939"/>
                  </a:cubicBezTo>
                  <a:close/>
                  <a:moveTo>
                    <a:pt x="237077" y="350520"/>
                  </a:moveTo>
                  <a:cubicBezTo>
                    <a:pt x="212312" y="350996"/>
                    <a:pt x="197072" y="351663"/>
                    <a:pt x="171069" y="350806"/>
                  </a:cubicBezTo>
                  <a:cubicBezTo>
                    <a:pt x="162687" y="351187"/>
                    <a:pt x="164878" y="344614"/>
                    <a:pt x="167640" y="327184"/>
                  </a:cubicBezTo>
                  <a:cubicBezTo>
                    <a:pt x="177546" y="264890"/>
                    <a:pt x="189738" y="202978"/>
                    <a:pt x="200787" y="140875"/>
                  </a:cubicBezTo>
                  <a:cubicBezTo>
                    <a:pt x="201644" y="136588"/>
                    <a:pt x="206788" y="136874"/>
                    <a:pt x="207550" y="140398"/>
                  </a:cubicBezTo>
                  <a:cubicBezTo>
                    <a:pt x="218408" y="202597"/>
                    <a:pt x="229362" y="264700"/>
                    <a:pt x="239744" y="326993"/>
                  </a:cubicBezTo>
                  <a:cubicBezTo>
                    <a:pt x="243078" y="343090"/>
                    <a:pt x="243840" y="350330"/>
                    <a:pt x="237077" y="350520"/>
                  </a:cubicBezTo>
                  <a:close/>
                </a:path>
              </a:pathLst>
            </a:custGeom>
            <a:solidFill>
              <a:srgbClr val="28526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0" name="Graphic 2">
              <a:extLst>
                <a:ext uri="{FF2B5EF4-FFF2-40B4-BE49-F238E27FC236}">
                  <a16:creationId xmlns:a16="http://schemas.microsoft.com/office/drawing/2014/main" id="{8DA09187-E9FB-4EC5-99CA-EDB1E30A2643}"/>
                </a:ext>
              </a:extLst>
            </p:cNvPr>
            <p:cNvSpPr/>
            <p:nvPr/>
          </p:nvSpPr>
          <p:spPr>
            <a:xfrm>
              <a:off x="3469385" y="5426487"/>
              <a:ext cx="5263133" cy="172783"/>
            </a:xfrm>
            <a:custGeom>
              <a:avLst/>
              <a:gdLst>
                <a:gd name="connsiteX0" fmla="*/ 323945 w 5263133"/>
                <a:gd name="connsiteY0" fmla="*/ 476 h 172783"/>
                <a:gd name="connsiteX1" fmla="*/ 0 w 5263133"/>
                <a:gd name="connsiteY1" fmla="*/ 167354 h 172783"/>
                <a:gd name="connsiteX2" fmla="*/ 5263134 w 5263133"/>
                <a:gd name="connsiteY2" fmla="*/ 172784 h 172783"/>
                <a:gd name="connsiteX3" fmla="*/ 4948047 w 5263133"/>
                <a:gd name="connsiteY3" fmla="*/ 0 h 172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263133" h="172783">
                  <a:moveTo>
                    <a:pt x="323945" y="476"/>
                  </a:moveTo>
                  <a:lnTo>
                    <a:pt x="0" y="167354"/>
                  </a:lnTo>
                  <a:lnTo>
                    <a:pt x="5263134" y="172784"/>
                  </a:lnTo>
                  <a:lnTo>
                    <a:pt x="4948047" y="0"/>
                  </a:lnTo>
                  <a:close/>
                </a:path>
              </a:pathLst>
            </a:custGeom>
            <a:solidFill>
              <a:srgbClr val="18293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1" name="Graphic 2">
              <a:extLst>
                <a:ext uri="{FF2B5EF4-FFF2-40B4-BE49-F238E27FC236}">
                  <a16:creationId xmlns:a16="http://schemas.microsoft.com/office/drawing/2014/main" id="{D652B869-D387-4377-9DED-E9475E974196}"/>
                </a:ext>
              </a:extLst>
            </p:cNvPr>
            <p:cNvSpPr/>
            <p:nvPr/>
          </p:nvSpPr>
          <p:spPr>
            <a:xfrm>
              <a:off x="3892771" y="3273266"/>
              <a:ext cx="596360" cy="2198179"/>
            </a:xfrm>
            <a:custGeom>
              <a:avLst/>
              <a:gdLst>
                <a:gd name="connsiteX0" fmla="*/ 583883 w 596360"/>
                <a:gd name="connsiteY0" fmla="*/ 105156 h 2198179"/>
                <a:gd name="connsiteX1" fmla="*/ 596265 w 596360"/>
                <a:gd name="connsiteY1" fmla="*/ 92774 h 2198179"/>
                <a:gd name="connsiteX2" fmla="*/ 596265 w 596360"/>
                <a:gd name="connsiteY2" fmla="*/ 12383 h 2198179"/>
                <a:gd name="connsiteX3" fmla="*/ 583883 w 596360"/>
                <a:gd name="connsiteY3" fmla="*/ 0 h 2198179"/>
                <a:gd name="connsiteX4" fmla="*/ 12382 w 596360"/>
                <a:gd name="connsiteY4" fmla="*/ 0 h 2198179"/>
                <a:gd name="connsiteX5" fmla="*/ 0 w 596360"/>
                <a:gd name="connsiteY5" fmla="*/ 12383 h 2198179"/>
                <a:gd name="connsiteX6" fmla="*/ 0 w 596360"/>
                <a:gd name="connsiteY6" fmla="*/ 92774 h 2198179"/>
                <a:gd name="connsiteX7" fmla="*/ 12382 w 596360"/>
                <a:gd name="connsiteY7" fmla="*/ 105156 h 2198179"/>
                <a:gd name="connsiteX8" fmla="*/ 81534 w 596360"/>
                <a:gd name="connsiteY8" fmla="*/ 105156 h 2198179"/>
                <a:gd name="connsiteX9" fmla="*/ 81534 w 596360"/>
                <a:gd name="connsiteY9" fmla="*/ 2093024 h 2198179"/>
                <a:gd name="connsiteX10" fmla="*/ 12382 w 596360"/>
                <a:gd name="connsiteY10" fmla="*/ 2093024 h 2198179"/>
                <a:gd name="connsiteX11" fmla="*/ 0 w 596360"/>
                <a:gd name="connsiteY11" fmla="*/ 2105406 h 2198179"/>
                <a:gd name="connsiteX12" fmla="*/ 0 w 596360"/>
                <a:gd name="connsiteY12" fmla="*/ 2185797 h 2198179"/>
                <a:gd name="connsiteX13" fmla="*/ 12382 w 596360"/>
                <a:gd name="connsiteY13" fmla="*/ 2198180 h 2198179"/>
                <a:gd name="connsiteX14" fmla="*/ 583978 w 596360"/>
                <a:gd name="connsiteY14" fmla="*/ 2198180 h 2198179"/>
                <a:gd name="connsiteX15" fmla="*/ 596360 w 596360"/>
                <a:gd name="connsiteY15" fmla="*/ 2185797 h 2198179"/>
                <a:gd name="connsiteX16" fmla="*/ 596360 w 596360"/>
                <a:gd name="connsiteY16" fmla="*/ 2105406 h 2198179"/>
                <a:gd name="connsiteX17" fmla="*/ 583978 w 596360"/>
                <a:gd name="connsiteY17" fmla="*/ 2093024 h 2198179"/>
                <a:gd name="connsiteX18" fmla="*/ 514826 w 596360"/>
                <a:gd name="connsiteY18" fmla="*/ 2093024 h 2198179"/>
                <a:gd name="connsiteX19" fmla="*/ 514826 w 596360"/>
                <a:gd name="connsiteY19" fmla="*/ 105156 h 2198179"/>
                <a:gd name="connsiteX20" fmla="*/ 583883 w 596360"/>
                <a:gd name="connsiteY20" fmla="*/ 105156 h 21981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96360" h="2198179">
                  <a:moveTo>
                    <a:pt x="583883" y="105156"/>
                  </a:moveTo>
                  <a:cubicBezTo>
                    <a:pt x="590741" y="105156"/>
                    <a:pt x="596265" y="99631"/>
                    <a:pt x="596265" y="92774"/>
                  </a:cubicBezTo>
                  <a:lnTo>
                    <a:pt x="596265" y="12383"/>
                  </a:lnTo>
                  <a:cubicBezTo>
                    <a:pt x="596265" y="5525"/>
                    <a:pt x="590741" y="0"/>
                    <a:pt x="583883" y="0"/>
                  </a:cubicBezTo>
                  <a:lnTo>
                    <a:pt x="12382" y="0"/>
                  </a:lnTo>
                  <a:cubicBezTo>
                    <a:pt x="5524" y="0"/>
                    <a:pt x="0" y="5525"/>
                    <a:pt x="0" y="12383"/>
                  </a:cubicBezTo>
                  <a:lnTo>
                    <a:pt x="0" y="92774"/>
                  </a:lnTo>
                  <a:cubicBezTo>
                    <a:pt x="0" y="99631"/>
                    <a:pt x="5524" y="105156"/>
                    <a:pt x="12382" y="105156"/>
                  </a:cubicBezTo>
                  <a:lnTo>
                    <a:pt x="81534" y="105156"/>
                  </a:lnTo>
                  <a:lnTo>
                    <a:pt x="81534" y="2093024"/>
                  </a:lnTo>
                  <a:lnTo>
                    <a:pt x="12382" y="2093024"/>
                  </a:lnTo>
                  <a:cubicBezTo>
                    <a:pt x="5524" y="2093024"/>
                    <a:pt x="0" y="2098548"/>
                    <a:pt x="0" y="2105406"/>
                  </a:cubicBezTo>
                  <a:lnTo>
                    <a:pt x="0" y="2185797"/>
                  </a:lnTo>
                  <a:cubicBezTo>
                    <a:pt x="0" y="2192655"/>
                    <a:pt x="5524" y="2198180"/>
                    <a:pt x="12382" y="2198180"/>
                  </a:cubicBezTo>
                  <a:lnTo>
                    <a:pt x="583978" y="2198180"/>
                  </a:lnTo>
                  <a:cubicBezTo>
                    <a:pt x="590836" y="2198180"/>
                    <a:pt x="596360" y="2192655"/>
                    <a:pt x="596360" y="2185797"/>
                  </a:cubicBezTo>
                  <a:lnTo>
                    <a:pt x="596360" y="2105406"/>
                  </a:lnTo>
                  <a:cubicBezTo>
                    <a:pt x="596360" y="2098548"/>
                    <a:pt x="590836" y="2093024"/>
                    <a:pt x="583978" y="2093024"/>
                  </a:cubicBezTo>
                  <a:lnTo>
                    <a:pt x="514826" y="2093024"/>
                  </a:lnTo>
                  <a:lnTo>
                    <a:pt x="514826" y="105156"/>
                  </a:lnTo>
                  <a:lnTo>
                    <a:pt x="583883" y="105156"/>
                  </a:lnTo>
                  <a:close/>
                </a:path>
              </a:pathLst>
            </a:custGeom>
            <a:solidFill>
              <a:srgbClr val="EAEAE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2" name="Graphic 2">
              <a:extLst>
                <a:ext uri="{FF2B5EF4-FFF2-40B4-BE49-F238E27FC236}">
                  <a16:creationId xmlns:a16="http://schemas.microsoft.com/office/drawing/2014/main" id="{C2EC6BFE-44C8-438D-8894-3E2A2E0EE2A7}"/>
                </a:ext>
              </a:extLst>
            </p:cNvPr>
            <p:cNvSpPr/>
            <p:nvPr/>
          </p:nvSpPr>
          <p:spPr>
            <a:xfrm>
              <a:off x="4565427" y="3273266"/>
              <a:ext cx="596360" cy="2198179"/>
            </a:xfrm>
            <a:custGeom>
              <a:avLst/>
              <a:gdLst>
                <a:gd name="connsiteX0" fmla="*/ 583978 w 596360"/>
                <a:gd name="connsiteY0" fmla="*/ 105156 h 2198179"/>
                <a:gd name="connsiteX1" fmla="*/ 596360 w 596360"/>
                <a:gd name="connsiteY1" fmla="*/ 92774 h 2198179"/>
                <a:gd name="connsiteX2" fmla="*/ 596360 w 596360"/>
                <a:gd name="connsiteY2" fmla="*/ 12383 h 2198179"/>
                <a:gd name="connsiteX3" fmla="*/ 583978 w 596360"/>
                <a:gd name="connsiteY3" fmla="*/ 0 h 2198179"/>
                <a:gd name="connsiteX4" fmla="*/ 12383 w 596360"/>
                <a:gd name="connsiteY4" fmla="*/ 0 h 2198179"/>
                <a:gd name="connsiteX5" fmla="*/ 0 w 596360"/>
                <a:gd name="connsiteY5" fmla="*/ 12383 h 2198179"/>
                <a:gd name="connsiteX6" fmla="*/ 0 w 596360"/>
                <a:gd name="connsiteY6" fmla="*/ 92774 h 2198179"/>
                <a:gd name="connsiteX7" fmla="*/ 12383 w 596360"/>
                <a:gd name="connsiteY7" fmla="*/ 105156 h 2198179"/>
                <a:gd name="connsiteX8" fmla="*/ 81534 w 596360"/>
                <a:gd name="connsiteY8" fmla="*/ 105156 h 2198179"/>
                <a:gd name="connsiteX9" fmla="*/ 81534 w 596360"/>
                <a:gd name="connsiteY9" fmla="*/ 2093024 h 2198179"/>
                <a:gd name="connsiteX10" fmla="*/ 12383 w 596360"/>
                <a:gd name="connsiteY10" fmla="*/ 2093024 h 2198179"/>
                <a:gd name="connsiteX11" fmla="*/ 0 w 596360"/>
                <a:gd name="connsiteY11" fmla="*/ 2105406 h 2198179"/>
                <a:gd name="connsiteX12" fmla="*/ 0 w 596360"/>
                <a:gd name="connsiteY12" fmla="*/ 2185797 h 2198179"/>
                <a:gd name="connsiteX13" fmla="*/ 12383 w 596360"/>
                <a:gd name="connsiteY13" fmla="*/ 2198180 h 2198179"/>
                <a:gd name="connsiteX14" fmla="*/ 583978 w 596360"/>
                <a:gd name="connsiteY14" fmla="*/ 2198180 h 2198179"/>
                <a:gd name="connsiteX15" fmla="*/ 596360 w 596360"/>
                <a:gd name="connsiteY15" fmla="*/ 2185797 h 2198179"/>
                <a:gd name="connsiteX16" fmla="*/ 596360 w 596360"/>
                <a:gd name="connsiteY16" fmla="*/ 2105406 h 2198179"/>
                <a:gd name="connsiteX17" fmla="*/ 583978 w 596360"/>
                <a:gd name="connsiteY17" fmla="*/ 2093024 h 2198179"/>
                <a:gd name="connsiteX18" fmla="*/ 514826 w 596360"/>
                <a:gd name="connsiteY18" fmla="*/ 2093024 h 2198179"/>
                <a:gd name="connsiteX19" fmla="*/ 514826 w 596360"/>
                <a:gd name="connsiteY19" fmla="*/ 105156 h 2198179"/>
                <a:gd name="connsiteX20" fmla="*/ 583978 w 596360"/>
                <a:gd name="connsiteY20" fmla="*/ 105156 h 21981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96360" h="2198179">
                  <a:moveTo>
                    <a:pt x="583978" y="105156"/>
                  </a:moveTo>
                  <a:cubicBezTo>
                    <a:pt x="590836" y="105156"/>
                    <a:pt x="596360" y="99631"/>
                    <a:pt x="596360" y="92774"/>
                  </a:cubicBezTo>
                  <a:lnTo>
                    <a:pt x="596360" y="12383"/>
                  </a:lnTo>
                  <a:cubicBezTo>
                    <a:pt x="596360" y="5525"/>
                    <a:pt x="590836" y="0"/>
                    <a:pt x="583978" y="0"/>
                  </a:cubicBezTo>
                  <a:lnTo>
                    <a:pt x="12383" y="0"/>
                  </a:lnTo>
                  <a:cubicBezTo>
                    <a:pt x="5525" y="0"/>
                    <a:pt x="0" y="5525"/>
                    <a:pt x="0" y="12383"/>
                  </a:cubicBezTo>
                  <a:lnTo>
                    <a:pt x="0" y="92774"/>
                  </a:lnTo>
                  <a:cubicBezTo>
                    <a:pt x="0" y="99631"/>
                    <a:pt x="5525" y="105156"/>
                    <a:pt x="12383" y="105156"/>
                  </a:cubicBezTo>
                  <a:lnTo>
                    <a:pt x="81534" y="105156"/>
                  </a:lnTo>
                  <a:lnTo>
                    <a:pt x="81534" y="2093024"/>
                  </a:lnTo>
                  <a:lnTo>
                    <a:pt x="12383" y="2093024"/>
                  </a:lnTo>
                  <a:cubicBezTo>
                    <a:pt x="5525" y="2093024"/>
                    <a:pt x="0" y="2098548"/>
                    <a:pt x="0" y="2105406"/>
                  </a:cubicBezTo>
                  <a:lnTo>
                    <a:pt x="0" y="2185797"/>
                  </a:lnTo>
                  <a:cubicBezTo>
                    <a:pt x="0" y="2192655"/>
                    <a:pt x="5525" y="2198180"/>
                    <a:pt x="12383" y="2198180"/>
                  </a:cubicBezTo>
                  <a:lnTo>
                    <a:pt x="583978" y="2198180"/>
                  </a:lnTo>
                  <a:cubicBezTo>
                    <a:pt x="590836" y="2198180"/>
                    <a:pt x="596360" y="2192655"/>
                    <a:pt x="596360" y="2185797"/>
                  </a:cubicBezTo>
                  <a:lnTo>
                    <a:pt x="596360" y="2105406"/>
                  </a:lnTo>
                  <a:cubicBezTo>
                    <a:pt x="596360" y="2098548"/>
                    <a:pt x="590836" y="2093024"/>
                    <a:pt x="583978" y="2093024"/>
                  </a:cubicBezTo>
                  <a:lnTo>
                    <a:pt x="514826" y="2093024"/>
                  </a:lnTo>
                  <a:lnTo>
                    <a:pt x="514826" y="105156"/>
                  </a:lnTo>
                  <a:lnTo>
                    <a:pt x="583978" y="105156"/>
                  </a:lnTo>
                  <a:close/>
                </a:path>
              </a:pathLst>
            </a:custGeom>
            <a:solidFill>
              <a:srgbClr val="EAEAE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3" name="Graphic 2">
              <a:extLst>
                <a:ext uri="{FF2B5EF4-FFF2-40B4-BE49-F238E27FC236}">
                  <a16:creationId xmlns:a16="http://schemas.microsoft.com/office/drawing/2014/main" id="{B00CE147-AE96-41CC-A157-2BF395A813AF}"/>
                </a:ext>
              </a:extLst>
            </p:cNvPr>
            <p:cNvSpPr/>
            <p:nvPr/>
          </p:nvSpPr>
          <p:spPr>
            <a:xfrm>
              <a:off x="7044879" y="3273266"/>
              <a:ext cx="596360" cy="2198179"/>
            </a:xfrm>
            <a:custGeom>
              <a:avLst/>
              <a:gdLst>
                <a:gd name="connsiteX0" fmla="*/ 583978 w 596360"/>
                <a:gd name="connsiteY0" fmla="*/ 105156 h 2198179"/>
                <a:gd name="connsiteX1" fmla="*/ 596360 w 596360"/>
                <a:gd name="connsiteY1" fmla="*/ 92774 h 2198179"/>
                <a:gd name="connsiteX2" fmla="*/ 596360 w 596360"/>
                <a:gd name="connsiteY2" fmla="*/ 12383 h 2198179"/>
                <a:gd name="connsiteX3" fmla="*/ 583978 w 596360"/>
                <a:gd name="connsiteY3" fmla="*/ 0 h 2198179"/>
                <a:gd name="connsiteX4" fmla="*/ 12383 w 596360"/>
                <a:gd name="connsiteY4" fmla="*/ 0 h 2198179"/>
                <a:gd name="connsiteX5" fmla="*/ 0 w 596360"/>
                <a:gd name="connsiteY5" fmla="*/ 12383 h 2198179"/>
                <a:gd name="connsiteX6" fmla="*/ 0 w 596360"/>
                <a:gd name="connsiteY6" fmla="*/ 92774 h 2198179"/>
                <a:gd name="connsiteX7" fmla="*/ 12383 w 596360"/>
                <a:gd name="connsiteY7" fmla="*/ 105156 h 2198179"/>
                <a:gd name="connsiteX8" fmla="*/ 81534 w 596360"/>
                <a:gd name="connsiteY8" fmla="*/ 105156 h 2198179"/>
                <a:gd name="connsiteX9" fmla="*/ 81534 w 596360"/>
                <a:gd name="connsiteY9" fmla="*/ 2093024 h 2198179"/>
                <a:gd name="connsiteX10" fmla="*/ 12383 w 596360"/>
                <a:gd name="connsiteY10" fmla="*/ 2093024 h 2198179"/>
                <a:gd name="connsiteX11" fmla="*/ 0 w 596360"/>
                <a:gd name="connsiteY11" fmla="*/ 2105406 h 2198179"/>
                <a:gd name="connsiteX12" fmla="*/ 0 w 596360"/>
                <a:gd name="connsiteY12" fmla="*/ 2185797 h 2198179"/>
                <a:gd name="connsiteX13" fmla="*/ 12383 w 596360"/>
                <a:gd name="connsiteY13" fmla="*/ 2198180 h 2198179"/>
                <a:gd name="connsiteX14" fmla="*/ 583978 w 596360"/>
                <a:gd name="connsiteY14" fmla="*/ 2198180 h 2198179"/>
                <a:gd name="connsiteX15" fmla="*/ 596360 w 596360"/>
                <a:gd name="connsiteY15" fmla="*/ 2185797 h 2198179"/>
                <a:gd name="connsiteX16" fmla="*/ 596360 w 596360"/>
                <a:gd name="connsiteY16" fmla="*/ 2105406 h 2198179"/>
                <a:gd name="connsiteX17" fmla="*/ 583978 w 596360"/>
                <a:gd name="connsiteY17" fmla="*/ 2093024 h 2198179"/>
                <a:gd name="connsiteX18" fmla="*/ 514826 w 596360"/>
                <a:gd name="connsiteY18" fmla="*/ 2093024 h 2198179"/>
                <a:gd name="connsiteX19" fmla="*/ 514826 w 596360"/>
                <a:gd name="connsiteY19" fmla="*/ 105156 h 2198179"/>
                <a:gd name="connsiteX20" fmla="*/ 583978 w 596360"/>
                <a:gd name="connsiteY20" fmla="*/ 105156 h 21981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96360" h="2198179">
                  <a:moveTo>
                    <a:pt x="583978" y="105156"/>
                  </a:moveTo>
                  <a:cubicBezTo>
                    <a:pt x="590836" y="105156"/>
                    <a:pt x="596360" y="99631"/>
                    <a:pt x="596360" y="92774"/>
                  </a:cubicBezTo>
                  <a:lnTo>
                    <a:pt x="596360" y="12383"/>
                  </a:lnTo>
                  <a:cubicBezTo>
                    <a:pt x="596360" y="5525"/>
                    <a:pt x="590836" y="0"/>
                    <a:pt x="583978" y="0"/>
                  </a:cubicBezTo>
                  <a:lnTo>
                    <a:pt x="12383" y="0"/>
                  </a:lnTo>
                  <a:cubicBezTo>
                    <a:pt x="5525" y="0"/>
                    <a:pt x="0" y="5525"/>
                    <a:pt x="0" y="12383"/>
                  </a:cubicBezTo>
                  <a:lnTo>
                    <a:pt x="0" y="92774"/>
                  </a:lnTo>
                  <a:cubicBezTo>
                    <a:pt x="0" y="99631"/>
                    <a:pt x="5525" y="105156"/>
                    <a:pt x="12383" y="105156"/>
                  </a:cubicBezTo>
                  <a:lnTo>
                    <a:pt x="81534" y="105156"/>
                  </a:lnTo>
                  <a:lnTo>
                    <a:pt x="81534" y="2093024"/>
                  </a:lnTo>
                  <a:lnTo>
                    <a:pt x="12383" y="2093024"/>
                  </a:lnTo>
                  <a:cubicBezTo>
                    <a:pt x="5525" y="2093024"/>
                    <a:pt x="0" y="2098548"/>
                    <a:pt x="0" y="2105406"/>
                  </a:cubicBezTo>
                  <a:lnTo>
                    <a:pt x="0" y="2185797"/>
                  </a:lnTo>
                  <a:cubicBezTo>
                    <a:pt x="0" y="2192655"/>
                    <a:pt x="5525" y="2198180"/>
                    <a:pt x="12383" y="2198180"/>
                  </a:cubicBezTo>
                  <a:lnTo>
                    <a:pt x="583978" y="2198180"/>
                  </a:lnTo>
                  <a:cubicBezTo>
                    <a:pt x="590836" y="2198180"/>
                    <a:pt x="596360" y="2192655"/>
                    <a:pt x="596360" y="2185797"/>
                  </a:cubicBezTo>
                  <a:lnTo>
                    <a:pt x="596360" y="2105406"/>
                  </a:lnTo>
                  <a:cubicBezTo>
                    <a:pt x="596360" y="2098548"/>
                    <a:pt x="590836" y="2093024"/>
                    <a:pt x="583978" y="2093024"/>
                  </a:cubicBezTo>
                  <a:lnTo>
                    <a:pt x="514826" y="2093024"/>
                  </a:lnTo>
                  <a:lnTo>
                    <a:pt x="514826" y="105156"/>
                  </a:lnTo>
                  <a:lnTo>
                    <a:pt x="583978" y="105156"/>
                  </a:lnTo>
                  <a:close/>
                </a:path>
              </a:pathLst>
            </a:custGeom>
            <a:solidFill>
              <a:srgbClr val="EAEAE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4" name="Graphic 2">
              <a:extLst>
                <a:ext uri="{FF2B5EF4-FFF2-40B4-BE49-F238E27FC236}">
                  <a16:creationId xmlns:a16="http://schemas.microsoft.com/office/drawing/2014/main" id="{FFC3659B-2F32-407C-8532-F432DD25EBBF}"/>
                </a:ext>
              </a:extLst>
            </p:cNvPr>
            <p:cNvSpPr/>
            <p:nvPr/>
          </p:nvSpPr>
          <p:spPr>
            <a:xfrm>
              <a:off x="7717630" y="3273266"/>
              <a:ext cx="596360" cy="2198179"/>
            </a:xfrm>
            <a:custGeom>
              <a:avLst/>
              <a:gdLst>
                <a:gd name="connsiteX0" fmla="*/ 583978 w 596360"/>
                <a:gd name="connsiteY0" fmla="*/ 105156 h 2198179"/>
                <a:gd name="connsiteX1" fmla="*/ 596360 w 596360"/>
                <a:gd name="connsiteY1" fmla="*/ 92774 h 2198179"/>
                <a:gd name="connsiteX2" fmla="*/ 596360 w 596360"/>
                <a:gd name="connsiteY2" fmla="*/ 12383 h 2198179"/>
                <a:gd name="connsiteX3" fmla="*/ 583978 w 596360"/>
                <a:gd name="connsiteY3" fmla="*/ 0 h 2198179"/>
                <a:gd name="connsiteX4" fmla="*/ 12382 w 596360"/>
                <a:gd name="connsiteY4" fmla="*/ 0 h 2198179"/>
                <a:gd name="connsiteX5" fmla="*/ 0 w 596360"/>
                <a:gd name="connsiteY5" fmla="*/ 12383 h 2198179"/>
                <a:gd name="connsiteX6" fmla="*/ 0 w 596360"/>
                <a:gd name="connsiteY6" fmla="*/ 92774 h 2198179"/>
                <a:gd name="connsiteX7" fmla="*/ 12382 w 596360"/>
                <a:gd name="connsiteY7" fmla="*/ 105156 h 2198179"/>
                <a:gd name="connsiteX8" fmla="*/ 81534 w 596360"/>
                <a:gd name="connsiteY8" fmla="*/ 105156 h 2198179"/>
                <a:gd name="connsiteX9" fmla="*/ 81534 w 596360"/>
                <a:gd name="connsiteY9" fmla="*/ 2093024 h 2198179"/>
                <a:gd name="connsiteX10" fmla="*/ 12382 w 596360"/>
                <a:gd name="connsiteY10" fmla="*/ 2093024 h 2198179"/>
                <a:gd name="connsiteX11" fmla="*/ 0 w 596360"/>
                <a:gd name="connsiteY11" fmla="*/ 2105406 h 2198179"/>
                <a:gd name="connsiteX12" fmla="*/ 0 w 596360"/>
                <a:gd name="connsiteY12" fmla="*/ 2185797 h 2198179"/>
                <a:gd name="connsiteX13" fmla="*/ 12382 w 596360"/>
                <a:gd name="connsiteY13" fmla="*/ 2198180 h 2198179"/>
                <a:gd name="connsiteX14" fmla="*/ 583978 w 596360"/>
                <a:gd name="connsiteY14" fmla="*/ 2198180 h 2198179"/>
                <a:gd name="connsiteX15" fmla="*/ 596360 w 596360"/>
                <a:gd name="connsiteY15" fmla="*/ 2185797 h 2198179"/>
                <a:gd name="connsiteX16" fmla="*/ 596360 w 596360"/>
                <a:gd name="connsiteY16" fmla="*/ 2105406 h 2198179"/>
                <a:gd name="connsiteX17" fmla="*/ 583978 w 596360"/>
                <a:gd name="connsiteY17" fmla="*/ 2093024 h 2198179"/>
                <a:gd name="connsiteX18" fmla="*/ 514826 w 596360"/>
                <a:gd name="connsiteY18" fmla="*/ 2093024 h 2198179"/>
                <a:gd name="connsiteX19" fmla="*/ 514826 w 596360"/>
                <a:gd name="connsiteY19" fmla="*/ 105156 h 2198179"/>
                <a:gd name="connsiteX20" fmla="*/ 583978 w 596360"/>
                <a:gd name="connsiteY20" fmla="*/ 105156 h 21981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96360" h="2198179">
                  <a:moveTo>
                    <a:pt x="583978" y="105156"/>
                  </a:moveTo>
                  <a:cubicBezTo>
                    <a:pt x="590836" y="105156"/>
                    <a:pt x="596360" y="99631"/>
                    <a:pt x="596360" y="92774"/>
                  </a:cubicBezTo>
                  <a:lnTo>
                    <a:pt x="596360" y="12383"/>
                  </a:lnTo>
                  <a:cubicBezTo>
                    <a:pt x="596360" y="5525"/>
                    <a:pt x="590836" y="0"/>
                    <a:pt x="583978" y="0"/>
                  </a:cubicBezTo>
                  <a:lnTo>
                    <a:pt x="12382" y="0"/>
                  </a:lnTo>
                  <a:cubicBezTo>
                    <a:pt x="5524" y="0"/>
                    <a:pt x="0" y="5525"/>
                    <a:pt x="0" y="12383"/>
                  </a:cubicBezTo>
                  <a:lnTo>
                    <a:pt x="0" y="92774"/>
                  </a:lnTo>
                  <a:cubicBezTo>
                    <a:pt x="0" y="99631"/>
                    <a:pt x="5524" y="105156"/>
                    <a:pt x="12382" y="105156"/>
                  </a:cubicBezTo>
                  <a:lnTo>
                    <a:pt x="81534" y="105156"/>
                  </a:lnTo>
                  <a:lnTo>
                    <a:pt x="81534" y="2093024"/>
                  </a:lnTo>
                  <a:lnTo>
                    <a:pt x="12382" y="2093024"/>
                  </a:lnTo>
                  <a:cubicBezTo>
                    <a:pt x="5524" y="2093024"/>
                    <a:pt x="0" y="2098548"/>
                    <a:pt x="0" y="2105406"/>
                  </a:cubicBezTo>
                  <a:lnTo>
                    <a:pt x="0" y="2185797"/>
                  </a:lnTo>
                  <a:cubicBezTo>
                    <a:pt x="0" y="2192655"/>
                    <a:pt x="5524" y="2198180"/>
                    <a:pt x="12382" y="2198180"/>
                  </a:cubicBezTo>
                  <a:lnTo>
                    <a:pt x="583978" y="2198180"/>
                  </a:lnTo>
                  <a:cubicBezTo>
                    <a:pt x="590836" y="2198180"/>
                    <a:pt x="596360" y="2192655"/>
                    <a:pt x="596360" y="2185797"/>
                  </a:cubicBezTo>
                  <a:lnTo>
                    <a:pt x="596360" y="2105406"/>
                  </a:lnTo>
                  <a:cubicBezTo>
                    <a:pt x="596360" y="2098548"/>
                    <a:pt x="590836" y="2093024"/>
                    <a:pt x="583978" y="2093024"/>
                  </a:cubicBezTo>
                  <a:lnTo>
                    <a:pt x="514826" y="2093024"/>
                  </a:lnTo>
                  <a:lnTo>
                    <a:pt x="514826" y="105156"/>
                  </a:lnTo>
                  <a:lnTo>
                    <a:pt x="583978" y="105156"/>
                  </a:lnTo>
                  <a:close/>
                </a:path>
              </a:pathLst>
            </a:custGeom>
            <a:solidFill>
              <a:srgbClr val="EAEAE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5" name="Graphic 2">
              <a:extLst>
                <a:ext uri="{FF2B5EF4-FFF2-40B4-BE49-F238E27FC236}">
                  <a16:creationId xmlns:a16="http://schemas.microsoft.com/office/drawing/2014/main" id="{91A4F69C-A468-4C7F-8F5D-B4A1628A8138}"/>
                </a:ext>
              </a:extLst>
            </p:cNvPr>
            <p:cNvSpPr/>
            <p:nvPr/>
          </p:nvSpPr>
          <p:spPr>
            <a:xfrm>
              <a:off x="5119115" y="1901761"/>
              <a:ext cx="2001107" cy="818197"/>
            </a:xfrm>
            <a:custGeom>
              <a:avLst/>
              <a:gdLst>
                <a:gd name="connsiteX0" fmla="*/ 1965293 w 2001107"/>
                <a:gd name="connsiteY0" fmla="*/ 0 h 818197"/>
                <a:gd name="connsiteX1" fmla="*/ 35814 w 2001107"/>
                <a:gd name="connsiteY1" fmla="*/ 0 h 818197"/>
                <a:gd name="connsiteX2" fmla="*/ 0 w 2001107"/>
                <a:gd name="connsiteY2" fmla="*/ 35814 h 818197"/>
                <a:gd name="connsiteX3" fmla="*/ 0 w 2001107"/>
                <a:gd name="connsiteY3" fmla="*/ 782384 h 818197"/>
                <a:gd name="connsiteX4" fmla="*/ 35814 w 2001107"/>
                <a:gd name="connsiteY4" fmla="*/ 818197 h 818197"/>
                <a:gd name="connsiteX5" fmla="*/ 1965293 w 2001107"/>
                <a:gd name="connsiteY5" fmla="*/ 818197 h 818197"/>
                <a:gd name="connsiteX6" fmla="*/ 2001107 w 2001107"/>
                <a:gd name="connsiteY6" fmla="*/ 782384 h 818197"/>
                <a:gd name="connsiteX7" fmla="*/ 2001107 w 2001107"/>
                <a:gd name="connsiteY7" fmla="*/ 35814 h 818197"/>
                <a:gd name="connsiteX8" fmla="*/ 1965293 w 2001107"/>
                <a:gd name="connsiteY8" fmla="*/ 0 h 818197"/>
                <a:gd name="connsiteX9" fmla="*/ 1953673 w 2001107"/>
                <a:gd name="connsiteY9" fmla="*/ 739140 h 818197"/>
                <a:gd name="connsiteX10" fmla="*/ 1920335 w 2001107"/>
                <a:gd name="connsiteY10" fmla="*/ 772477 h 818197"/>
                <a:gd name="connsiteX11" fmla="*/ 79153 w 2001107"/>
                <a:gd name="connsiteY11" fmla="*/ 772477 h 818197"/>
                <a:gd name="connsiteX12" fmla="*/ 45815 w 2001107"/>
                <a:gd name="connsiteY12" fmla="*/ 739140 h 818197"/>
                <a:gd name="connsiteX13" fmla="*/ 45815 w 2001107"/>
                <a:gd name="connsiteY13" fmla="*/ 82105 h 818197"/>
                <a:gd name="connsiteX14" fmla="*/ 79153 w 2001107"/>
                <a:gd name="connsiteY14" fmla="*/ 48768 h 818197"/>
                <a:gd name="connsiteX15" fmla="*/ 1920335 w 2001107"/>
                <a:gd name="connsiteY15" fmla="*/ 48768 h 818197"/>
                <a:gd name="connsiteX16" fmla="*/ 1953673 w 2001107"/>
                <a:gd name="connsiteY16" fmla="*/ 82105 h 818197"/>
                <a:gd name="connsiteX17" fmla="*/ 1953673 w 2001107"/>
                <a:gd name="connsiteY17" fmla="*/ 739140 h 818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001107" h="818197">
                  <a:moveTo>
                    <a:pt x="1965293" y="0"/>
                  </a:moveTo>
                  <a:lnTo>
                    <a:pt x="35814" y="0"/>
                  </a:lnTo>
                  <a:cubicBezTo>
                    <a:pt x="16002" y="0"/>
                    <a:pt x="0" y="16002"/>
                    <a:pt x="0" y="35814"/>
                  </a:cubicBezTo>
                  <a:lnTo>
                    <a:pt x="0" y="782384"/>
                  </a:lnTo>
                  <a:cubicBezTo>
                    <a:pt x="0" y="802196"/>
                    <a:pt x="16002" y="818197"/>
                    <a:pt x="35814" y="818197"/>
                  </a:cubicBezTo>
                  <a:lnTo>
                    <a:pt x="1965293" y="818197"/>
                  </a:lnTo>
                  <a:cubicBezTo>
                    <a:pt x="1985105" y="818197"/>
                    <a:pt x="2001107" y="802196"/>
                    <a:pt x="2001107" y="782384"/>
                  </a:cubicBezTo>
                  <a:lnTo>
                    <a:pt x="2001107" y="35814"/>
                  </a:lnTo>
                  <a:cubicBezTo>
                    <a:pt x="2001107" y="16002"/>
                    <a:pt x="1985105" y="0"/>
                    <a:pt x="1965293" y="0"/>
                  </a:cubicBezTo>
                  <a:close/>
                  <a:moveTo>
                    <a:pt x="1953673" y="739140"/>
                  </a:moveTo>
                  <a:cubicBezTo>
                    <a:pt x="1953673" y="757523"/>
                    <a:pt x="1938719" y="772477"/>
                    <a:pt x="1920335" y="772477"/>
                  </a:cubicBezTo>
                  <a:lnTo>
                    <a:pt x="79153" y="772477"/>
                  </a:lnTo>
                  <a:cubicBezTo>
                    <a:pt x="60770" y="772477"/>
                    <a:pt x="45815" y="757523"/>
                    <a:pt x="45815" y="739140"/>
                  </a:cubicBezTo>
                  <a:lnTo>
                    <a:pt x="45815" y="82105"/>
                  </a:lnTo>
                  <a:cubicBezTo>
                    <a:pt x="45815" y="63722"/>
                    <a:pt x="60770" y="48768"/>
                    <a:pt x="79153" y="48768"/>
                  </a:cubicBezTo>
                  <a:lnTo>
                    <a:pt x="1920335" y="48768"/>
                  </a:lnTo>
                  <a:cubicBezTo>
                    <a:pt x="1938719" y="48768"/>
                    <a:pt x="1953673" y="63722"/>
                    <a:pt x="1953673" y="82105"/>
                  </a:cubicBezTo>
                  <a:lnTo>
                    <a:pt x="1953673" y="739140"/>
                  </a:lnTo>
                  <a:close/>
                </a:path>
              </a:pathLst>
            </a:custGeom>
            <a:solidFill>
              <a:srgbClr val="203F4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6" name="Graphic 2">
              <a:extLst>
                <a:ext uri="{FF2B5EF4-FFF2-40B4-BE49-F238E27FC236}">
                  <a16:creationId xmlns:a16="http://schemas.microsoft.com/office/drawing/2014/main" id="{7781BE9C-AE74-460B-AEFD-BAB985792870}"/>
                </a:ext>
              </a:extLst>
            </p:cNvPr>
            <p:cNvSpPr/>
            <p:nvPr/>
          </p:nvSpPr>
          <p:spPr>
            <a:xfrm>
              <a:off x="5281017" y="2016768"/>
              <a:ext cx="358698" cy="599537"/>
            </a:xfrm>
            <a:custGeom>
              <a:avLst/>
              <a:gdLst>
                <a:gd name="connsiteX0" fmla="*/ 355115 w 358698"/>
                <a:gd name="connsiteY0" fmla="*/ 370672 h 599537"/>
                <a:gd name="connsiteX1" fmla="*/ 296726 w 358698"/>
                <a:gd name="connsiteY1" fmla="*/ 295711 h 599537"/>
                <a:gd name="connsiteX2" fmla="*/ 346161 w 358698"/>
                <a:gd name="connsiteY2" fmla="*/ 203699 h 599537"/>
                <a:gd name="connsiteX3" fmla="*/ 345494 w 358698"/>
                <a:gd name="connsiteY3" fmla="*/ 118260 h 599537"/>
                <a:gd name="connsiteX4" fmla="*/ 244339 w 358698"/>
                <a:gd name="connsiteY4" fmla="*/ 6436 h 599537"/>
                <a:gd name="connsiteX5" fmla="*/ 35837 w 358698"/>
                <a:gd name="connsiteY5" fmla="*/ 245 h 599537"/>
                <a:gd name="connsiteX6" fmla="*/ 23 w 358698"/>
                <a:gd name="connsiteY6" fmla="*/ 38345 h 599537"/>
                <a:gd name="connsiteX7" fmla="*/ 1737 w 358698"/>
                <a:gd name="connsiteY7" fmla="*/ 598796 h 599537"/>
                <a:gd name="connsiteX8" fmla="*/ 224051 w 358698"/>
                <a:gd name="connsiteY8" fmla="*/ 598796 h 599537"/>
                <a:gd name="connsiteX9" fmla="*/ 355210 w 358698"/>
                <a:gd name="connsiteY9" fmla="*/ 494211 h 599537"/>
                <a:gd name="connsiteX10" fmla="*/ 355115 w 358698"/>
                <a:gd name="connsiteY10" fmla="*/ 370672 h 599537"/>
                <a:gd name="connsiteX11" fmla="*/ 167186 w 358698"/>
                <a:gd name="connsiteY11" fmla="*/ 492973 h 599537"/>
                <a:gd name="connsiteX12" fmla="*/ 126419 w 358698"/>
                <a:gd name="connsiteY12" fmla="*/ 427822 h 599537"/>
                <a:gd name="connsiteX13" fmla="*/ 171282 w 358698"/>
                <a:gd name="connsiteY13" fmla="*/ 358194 h 599537"/>
                <a:gd name="connsiteX14" fmla="*/ 229480 w 358698"/>
                <a:gd name="connsiteY14" fmla="*/ 428870 h 599537"/>
                <a:gd name="connsiteX15" fmla="*/ 167186 w 358698"/>
                <a:gd name="connsiteY15" fmla="*/ 492973 h 599537"/>
                <a:gd name="connsiteX16" fmla="*/ 167186 w 358698"/>
                <a:gd name="connsiteY16" fmla="*/ 242752 h 599537"/>
                <a:gd name="connsiteX17" fmla="*/ 126419 w 358698"/>
                <a:gd name="connsiteY17" fmla="*/ 177601 h 599537"/>
                <a:gd name="connsiteX18" fmla="*/ 171282 w 358698"/>
                <a:gd name="connsiteY18" fmla="*/ 107973 h 599537"/>
                <a:gd name="connsiteX19" fmla="*/ 229480 w 358698"/>
                <a:gd name="connsiteY19" fmla="*/ 178648 h 599537"/>
                <a:gd name="connsiteX20" fmla="*/ 167186 w 358698"/>
                <a:gd name="connsiteY20" fmla="*/ 242752 h 5995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58698" h="599537">
                  <a:moveTo>
                    <a:pt x="355115" y="370672"/>
                  </a:moveTo>
                  <a:cubicBezTo>
                    <a:pt x="352924" y="343526"/>
                    <a:pt x="337493" y="320952"/>
                    <a:pt x="296726" y="295711"/>
                  </a:cubicBezTo>
                  <a:cubicBezTo>
                    <a:pt x="335589" y="275898"/>
                    <a:pt x="345971" y="242275"/>
                    <a:pt x="346161" y="203699"/>
                  </a:cubicBezTo>
                  <a:cubicBezTo>
                    <a:pt x="346256" y="175219"/>
                    <a:pt x="347209" y="146644"/>
                    <a:pt x="345494" y="118260"/>
                  </a:cubicBezTo>
                  <a:cubicBezTo>
                    <a:pt x="341399" y="52728"/>
                    <a:pt x="307775" y="11389"/>
                    <a:pt x="244339" y="6436"/>
                  </a:cubicBezTo>
                  <a:cubicBezTo>
                    <a:pt x="173473" y="-136"/>
                    <a:pt x="108893" y="-422"/>
                    <a:pt x="35837" y="245"/>
                  </a:cubicBezTo>
                  <a:cubicBezTo>
                    <a:pt x="23" y="4150"/>
                    <a:pt x="-168" y="10818"/>
                    <a:pt x="23" y="38345"/>
                  </a:cubicBezTo>
                  <a:cubicBezTo>
                    <a:pt x="1451" y="225130"/>
                    <a:pt x="1356" y="412011"/>
                    <a:pt x="1737" y="598796"/>
                  </a:cubicBezTo>
                  <a:cubicBezTo>
                    <a:pt x="75842" y="598891"/>
                    <a:pt x="150041" y="600415"/>
                    <a:pt x="224051" y="598796"/>
                  </a:cubicBezTo>
                  <a:cubicBezTo>
                    <a:pt x="299108" y="597177"/>
                    <a:pt x="333969" y="567840"/>
                    <a:pt x="355210" y="494211"/>
                  </a:cubicBezTo>
                  <a:cubicBezTo>
                    <a:pt x="359782" y="453064"/>
                    <a:pt x="359973" y="411820"/>
                    <a:pt x="355115" y="370672"/>
                  </a:cubicBezTo>
                  <a:close/>
                  <a:moveTo>
                    <a:pt x="167186" y="492973"/>
                  </a:moveTo>
                  <a:cubicBezTo>
                    <a:pt x="122228" y="494307"/>
                    <a:pt x="126038" y="493449"/>
                    <a:pt x="126419" y="427822"/>
                  </a:cubicBezTo>
                  <a:cubicBezTo>
                    <a:pt x="126038" y="357623"/>
                    <a:pt x="123467" y="356385"/>
                    <a:pt x="171282" y="358194"/>
                  </a:cubicBezTo>
                  <a:cubicBezTo>
                    <a:pt x="227099" y="363243"/>
                    <a:pt x="229480" y="357814"/>
                    <a:pt x="229480" y="428870"/>
                  </a:cubicBezTo>
                  <a:cubicBezTo>
                    <a:pt x="229575" y="493259"/>
                    <a:pt x="229575" y="485163"/>
                    <a:pt x="167186" y="492973"/>
                  </a:cubicBezTo>
                  <a:close/>
                  <a:moveTo>
                    <a:pt x="167186" y="242752"/>
                  </a:moveTo>
                  <a:cubicBezTo>
                    <a:pt x="122228" y="244085"/>
                    <a:pt x="126038" y="243228"/>
                    <a:pt x="126419" y="177601"/>
                  </a:cubicBezTo>
                  <a:cubicBezTo>
                    <a:pt x="126038" y="107401"/>
                    <a:pt x="123467" y="106163"/>
                    <a:pt x="171282" y="107973"/>
                  </a:cubicBezTo>
                  <a:cubicBezTo>
                    <a:pt x="227099" y="113021"/>
                    <a:pt x="229480" y="107592"/>
                    <a:pt x="229480" y="178648"/>
                  </a:cubicBezTo>
                  <a:cubicBezTo>
                    <a:pt x="229575" y="243037"/>
                    <a:pt x="229575" y="235036"/>
                    <a:pt x="167186" y="242752"/>
                  </a:cubicBezTo>
                  <a:close/>
                </a:path>
              </a:pathLst>
            </a:custGeom>
            <a:solidFill>
              <a:srgbClr val="254A5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7" name="Graphic 22">
              <a:extLst>
                <a:ext uri="{FF2B5EF4-FFF2-40B4-BE49-F238E27FC236}">
                  <a16:creationId xmlns:a16="http://schemas.microsoft.com/office/drawing/2014/main" id="{272D7B4B-9DA2-42E7-8CA0-9297E25BF54C}"/>
                </a:ext>
              </a:extLst>
            </p:cNvPr>
            <p:cNvSpPr/>
            <p:nvPr/>
          </p:nvSpPr>
          <p:spPr>
            <a:xfrm>
              <a:off x="5636168" y="3695503"/>
              <a:ext cx="875310" cy="1468186"/>
            </a:xfrm>
            <a:custGeom>
              <a:avLst/>
              <a:gdLst>
                <a:gd name="connsiteX0" fmla="*/ 867886 w 875310"/>
                <a:gd name="connsiteY0" fmla="*/ 829459 h 1468186"/>
                <a:gd name="connsiteX1" fmla="*/ 820737 w 875310"/>
                <a:gd name="connsiteY1" fmla="*/ 703062 h 1468186"/>
                <a:gd name="connsiteX2" fmla="*/ 820737 w 875310"/>
                <a:gd name="connsiteY2" fmla="*/ 703062 h 1468186"/>
                <a:gd name="connsiteX3" fmla="*/ 820737 w 875310"/>
                <a:gd name="connsiteY3" fmla="*/ 703062 h 1468186"/>
                <a:gd name="connsiteX4" fmla="*/ 608235 w 875310"/>
                <a:gd name="connsiteY4" fmla="*/ 573712 h 1468186"/>
                <a:gd name="connsiteX5" fmla="*/ 416496 w 875310"/>
                <a:gd name="connsiteY5" fmla="*/ 548090 h 1468186"/>
                <a:gd name="connsiteX6" fmla="*/ 397446 w 875310"/>
                <a:gd name="connsiteY6" fmla="*/ 516562 h 1468186"/>
                <a:gd name="connsiteX7" fmla="*/ 395637 w 875310"/>
                <a:gd name="connsiteY7" fmla="*/ 362924 h 1468186"/>
                <a:gd name="connsiteX8" fmla="*/ 415258 w 875310"/>
                <a:gd name="connsiteY8" fmla="*/ 340826 h 1468186"/>
                <a:gd name="connsiteX9" fmla="*/ 454406 w 875310"/>
                <a:gd name="connsiteY9" fmla="*/ 340731 h 1468186"/>
                <a:gd name="connsiteX10" fmla="*/ 475932 w 875310"/>
                <a:gd name="connsiteY10" fmla="*/ 393976 h 1468186"/>
                <a:gd name="connsiteX11" fmla="*/ 590423 w 875310"/>
                <a:gd name="connsiteY11" fmla="*/ 502370 h 1468186"/>
                <a:gd name="connsiteX12" fmla="*/ 813975 w 875310"/>
                <a:gd name="connsiteY12" fmla="*/ 504180 h 1468186"/>
                <a:gd name="connsiteX13" fmla="*/ 845788 w 875310"/>
                <a:gd name="connsiteY13" fmla="*/ 471795 h 1468186"/>
                <a:gd name="connsiteX14" fmla="*/ 843693 w 875310"/>
                <a:gd name="connsiteY14" fmla="*/ 362638 h 1468186"/>
                <a:gd name="connsiteX15" fmla="*/ 705294 w 875310"/>
                <a:gd name="connsiteY15" fmla="*/ 191950 h 1468186"/>
                <a:gd name="connsiteX16" fmla="*/ 647478 w 875310"/>
                <a:gd name="connsiteY16" fmla="*/ 173281 h 1468186"/>
                <a:gd name="connsiteX17" fmla="*/ 619093 w 875310"/>
                <a:gd name="connsiteY17" fmla="*/ 46885 h 1468186"/>
                <a:gd name="connsiteX18" fmla="*/ 571087 w 875310"/>
                <a:gd name="connsiteY18" fmla="*/ 403 h 1468186"/>
                <a:gd name="connsiteX19" fmla="*/ 320103 w 875310"/>
                <a:gd name="connsiteY19" fmla="*/ 307 h 1468186"/>
                <a:gd name="connsiteX20" fmla="*/ 271526 w 875310"/>
                <a:gd name="connsiteY20" fmla="*/ 82699 h 1468186"/>
                <a:gd name="connsiteX21" fmla="*/ 199612 w 875310"/>
                <a:gd name="connsiteY21" fmla="*/ 180997 h 1468186"/>
                <a:gd name="connsiteX22" fmla="*/ 70834 w 875310"/>
                <a:gd name="connsiteY22" fmla="*/ 254720 h 1468186"/>
                <a:gd name="connsiteX23" fmla="*/ 730 w 875310"/>
                <a:gd name="connsiteY23" fmla="*/ 440267 h 1468186"/>
                <a:gd name="connsiteX24" fmla="*/ 63 w 875310"/>
                <a:gd name="connsiteY24" fmla="*/ 529421 h 1468186"/>
                <a:gd name="connsiteX25" fmla="*/ 65310 w 875310"/>
                <a:gd name="connsiteY25" fmla="*/ 723445 h 1468186"/>
                <a:gd name="connsiteX26" fmla="*/ 65310 w 875310"/>
                <a:gd name="connsiteY26" fmla="*/ 723445 h 1468186"/>
                <a:gd name="connsiteX27" fmla="*/ 65310 w 875310"/>
                <a:gd name="connsiteY27" fmla="*/ 723445 h 1468186"/>
                <a:gd name="connsiteX28" fmla="*/ 302768 w 875310"/>
                <a:gd name="connsiteY28" fmla="*/ 846318 h 1468186"/>
                <a:gd name="connsiteX29" fmla="*/ 302768 w 875310"/>
                <a:gd name="connsiteY29" fmla="*/ 846318 h 1468186"/>
                <a:gd name="connsiteX30" fmla="*/ 302768 w 875310"/>
                <a:gd name="connsiteY30" fmla="*/ 846318 h 1468186"/>
                <a:gd name="connsiteX31" fmla="*/ 438404 w 875310"/>
                <a:gd name="connsiteY31" fmla="*/ 882703 h 1468186"/>
                <a:gd name="connsiteX32" fmla="*/ 475742 w 875310"/>
                <a:gd name="connsiteY32" fmla="*/ 932329 h 1468186"/>
                <a:gd name="connsiteX33" fmla="*/ 474218 w 875310"/>
                <a:gd name="connsiteY33" fmla="*/ 1108922 h 1468186"/>
                <a:gd name="connsiteX34" fmla="*/ 418116 w 875310"/>
                <a:gd name="connsiteY34" fmla="*/ 1133116 h 1468186"/>
                <a:gd name="connsiteX35" fmla="*/ 398304 w 875310"/>
                <a:gd name="connsiteY35" fmla="*/ 1103588 h 1468186"/>
                <a:gd name="connsiteX36" fmla="*/ 398304 w 875310"/>
                <a:gd name="connsiteY36" fmla="*/ 1000528 h 1468186"/>
                <a:gd name="connsiteX37" fmla="*/ 311817 w 875310"/>
                <a:gd name="connsiteY37" fmla="*/ 923089 h 1468186"/>
                <a:gd name="connsiteX38" fmla="*/ 126270 w 875310"/>
                <a:gd name="connsiteY38" fmla="*/ 921946 h 1468186"/>
                <a:gd name="connsiteX39" fmla="*/ 921 w 875310"/>
                <a:gd name="connsiteY39" fmla="*/ 1045581 h 1468186"/>
                <a:gd name="connsiteX40" fmla="*/ 195802 w 875310"/>
                <a:gd name="connsiteY40" fmla="*/ 1285325 h 1468186"/>
                <a:gd name="connsiteX41" fmla="*/ 269526 w 875310"/>
                <a:gd name="connsiteY41" fmla="*/ 1367907 h 1468186"/>
                <a:gd name="connsiteX42" fmla="*/ 272859 w 875310"/>
                <a:gd name="connsiteY42" fmla="*/ 1441726 h 1468186"/>
                <a:gd name="connsiteX43" fmla="*/ 311626 w 875310"/>
                <a:gd name="connsiteY43" fmla="*/ 1466586 h 1468186"/>
                <a:gd name="connsiteX44" fmla="*/ 554133 w 875310"/>
                <a:gd name="connsiteY44" fmla="*/ 1468110 h 1468186"/>
                <a:gd name="connsiteX45" fmla="*/ 617474 w 875310"/>
                <a:gd name="connsiteY45" fmla="*/ 1427438 h 1468186"/>
                <a:gd name="connsiteX46" fmla="*/ 615855 w 875310"/>
                <a:gd name="connsiteY46" fmla="*/ 1344190 h 1468186"/>
                <a:gd name="connsiteX47" fmla="*/ 662908 w 875310"/>
                <a:gd name="connsiteY47" fmla="*/ 1292469 h 1468186"/>
                <a:gd name="connsiteX48" fmla="*/ 805021 w 875310"/>
                <a:gd name="connsiteY48" fmla="*/ 1198076 h 1468186"/>
                <a:gd name="connsiteX49" fmla="*/ 867886 w 875310"/>
                <a:gd name="connsiteY49" fmla="*/ 829459 h 1468186"/>
                <a:gd name="connsiteX50" fmla="*/ 474027 w 875310"/>
                <a:gd name="connsiteY50" fmla="*/ 1130449 h 1468186"/>
                <a:gd name="connsiteX51" fmla="*/ 474027 w 875310"/>
                <a:gd name="connsiteY51" fmla="*/ 1130449 h 1468186"/>
                <a:gd name="connsiteX52" fmla="*/ 474027 w 875310"/>
                <a:gd name="connsiteY52" fmla="*/ 1130449 h 1468186"/>
                <a:gd name="connsiteX53" fmla="*/ 474027 w 875310"/>
                <a:gd name="connsiteY53" fmla="*/ 1130449 h 14681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875310" h="1468186">
                  <a:moveTo>
                    <a:pt x="867886" y="829459"/>
                  </a:moveTo>
                  <a:cubicBezTo>
                    <a:pt x="865124" y="804979"/>
                    <a:pt x="849884" y="745734"/>
                    <a:pt x="820737" y="703062"/>
                  </a:cubicBezTo>
                  <a:cubicBezTo>
                    <a:pt x="820737" y="703062"/>
                    <a:pt x="820737" y="703062"/>
                    <a:pt x="820737" y="703062"/>
                  </a:cubicBezTo>
                  <a:cubicBezTo>
                    <a:pt x="820737" y="703062"/>
                    <a:pt x="820737" y="703062"/>
                    <a:pt x="820737" y="703062"/>
                  </a:cubicBezTo>
                  <a:cubicBezTo>
                    <a:pt x="773112" y="621433"/>
                    <a:pt x="696341" y="590857"/>
                    <a:pt x="608235" y="573712"/>
                  </a:cubicBezTo>
                  <a:cubicBezTo>
                    <a:pt x="538416" y="559996"/>
                    <a:pt x="477647" y="561235"/>
                    <a:pt x="416496" y="548090"/>
                  </a:cubicBezTo>
                  <a:cubicBezTo>
                    <a:pt x="399828" y="544471"/>
                    <a:pt x="397351" y="529612"/>
                    <a:pt x="397446" y="516562"/>
                  </a:cubicBezTo>
                  <a:cubicBezTo>
                    <a:pt x="397637" y="477224"/>
                    <a:pt x="395637" y="411692"/>
                    <a:pt x="395637" y="362924"/>
                  </a:cubicBezTo>
                  <a:cubicBezTo>
                    <a:pt x="395637" y="337397"/>
                    <a:pt x="393827" y="340921"/>
                    <a:pt x="415258" y="340826"/>
                  </a:cubicBezTo>
                  <a:cubicBezTo>
                    <a:pt x="427164" y="341207"/>
                    <a:pt x="449358" y="341588"/>
                    <a:pt x="454406" y="340731"/>
                  </a:cubicBezTo>
                  <a:cubicBezTo>
                    <a:pt x="482790" y="342255"/>
                    <a:pt x="475647" y="334349"/>
                    <a:pt x="475932" y="393976"/>
                  </a:cubicBezTo>
                  <a:cubicBezTo>
                    <a:pt x="476599" y="520087"/>
                    <a:pt x="467646" y="499798"/>
                    <a:pt x="590423" y="502370"/>
                  </a:cubicBezTo>
                  <a:cubicBezTo>
                    <a:pt x="664908" y="502846"/>
                    <a:pt x="739489" y="503418"/>
                    <a:pt x="813975" y="504180"/>
                  </a:cubicBezTo>
                  <a:cubicBezTo>
                    <a:pt x="846931" y="504561"/>
                    <a:pt x="846931" y="504561"/>
                    <a:pt x="845788" y="471795"/>
                  </a:cubicBezTo>
                  <a:cubicBezTo>
                    <a:pt x="844359" y="430742"/>
                    <a:pt x="844264" y="399024"/>
                    <a:pt x="843693" y="362638"/>
                  </a:cubicBezTo>
                  <a:cubicBezTo>
                    <a:pt x="837978" y="272341"/>
                    <a:pt x="803497" y="224716"/>
                    <a:pt x="705294" y="191950"/>
                  </a:cubicBezTo>
                  <a:cubicBezTo>
                    <a:pt x="683958" y="184045"/>
                    <a:pt x="673576" y="181473"/>
                    <a:pt x="647478" y="173281"/>
                  </a:cubicBezTo>
                  <a:cubicBezTo>
                    <a:pt x="613664" y="159851"/>
                    <a:pt x="622522" y="177758"/>
                    <a:pt x="619093" y="46885"/>
                  </a:cubicBezTo>
                  <a:cubicBezTo>
                    <a:pt x="618998" y="-455"/>
                    <a:pt x="619569" y="117"/>
                    <a:pt x="571087" y="403"/>
                  </a:cubicBezTo>
                  <a:cubicBezTo>
                    <a:pt x="517080" y="974"/>
                    <a:pt x="371824" y="-645"/>
                    <a:pt x="320103" y="307"/>
                  </a:cubicBezTo>
                  <a:cubicBezTo>
                    <a:pt x="270383" y="1260"/>
                    <a:pt x="271240" y="-2550"/>
                    <a:pt x="271526" y="82699"/>
                  </a:cubicBezTo>
                  <a:cubicBezTo>
                    <a:pt x="270097" y="170710"/>
                    <a:pt x="283146" y="160042"/>
                    <a:pt x="199612" y="180997"/>
                  </a:cubicBezTo>
                  <a:cubicBezTo>
                    <a:pt x="148463" y="191188"/>
                    <a:pt x="106743" y="217477"/>
                    <a:pt x="70834" y="254720"/>
                  </a:cubicBezTo>
                  <a:cubicBezTo>
                    <a:pt x="20733" y="306727"/>
                    <a:pt x="-32" y="375497"/>
                    <a:pt x="730" y="440267"/>
                  </a:cubicBezTo>
                  <a:cubicBezTo>
                    <a:pt x="540" y="469985"/>
                    <a:pt x="-222" y="501132"/>
                    <a:pt x="63" y="529421"/>
                  </a:cubicBezTo>
                  <a:cubicBezTo>
                    <a:pt x="730" y="602383"/>
                    <a:pt x="11208" y="669629"/>
                    <a:pt x="65310" y="723445"/>
                  </a:cubicBezTo>
                  <a:cubicBezTo>
                    <a:pt x="65310" y="723445"/>
                    <a:pt x="65310" y="723445"/>
                    <a:pt x="65310" y="723445"/>
                  </a:cubicBezTo>
                  <a:cubicBezTo>
                    <a:pt x="65310" y="723445"/>
                    <a:pt x="65310" y="723445"/>
                    <a:pt x="65310" y="723445"/>
                  </a:cubicBezTo>
                  <a:cubicBezTo>
                    <a:pt x="129222" y="793835"/>
                    <a:pt x="212757" y="826315"/>
                    <a:pt x="302768" y="846318"/>
                  </a:cubicBezTo>
                  <a:cubicBezTo>
                    <a:pt x="302768" y="846318"/>
                    <a:pt x="302768" y="846318"/>
                    <a:pt x="302768" y="846318"/>
                  </a:cubicBezTo>
                  <a:lnTo>
                    <a:pt x="302768" y="846318"/>
                  </a:lnTo>
                  <a:cubicBezTo>
                    <a:pt x="364109" y="863177"/>
                    <a:pt x="397542" y="873369"/>
                    <a:pt x="438404" y="882703"/>
                  </a:cubicBezTo>
                  <a:cubicBezTo>
                    <a:pt x="474218" y="890800"/>
                    <a:pt x="475361" y="889180"/>
                    <a:pt x="475742" y="932329"/>
                  </a:cubicBezTo>
                  <a:cubicBezTo>
                    <a:pt x="476409" y="1002337"/>
                    <a:pt x="474599" y="1042819"/>
                    <a:pt x="474218" y="1108922"/>
                  </a:cubicBezTo>
                  <a:cubicBezTo>
                    <a:pt x="474123" y="1136926"/>
                    <a:pt x="468979" y="1133306"/>
                    <a:pt x="418116" y="1133116"/>
                  </a:cubicBezTo>
                  <a:cubicBezTo>
                    <a:pt x="398208" y="1132163"/>
                    <a:pt x="398208" y="1132163"/>
                    <a:pt x="398304" y="1103588"/>
                  </a:cubicBezTo>
                  <a:cubicBezTo>
                    <a:pt x="398589" y="1069203"/>
                    <a:pt x="398304" y="1034913"/>
                    <a:pt x="398304" y="1000528"/>
                  </a:cubicBezTo>
                  <a:cubicBezTo>
                    <a:pt x="396970" y="922518"/>
                    <a:pt x="408305" y="924328"/>
                    <a:pt x="311817" y="923089"/>
                  </a:cubicBezTo>
                  <a:cubicBezTo>
                    <a:pt x="249999" y="922518"/>
                    <a:pt x="188087" y="920803"/>
                    <a:pt x="126270" y="921946"/>
                  </a:cubicBezTo>
                  <a:cubicBezTo>
                    <a:pt x="-10795" y="922613"/>
                    <a:pt x="-127" y="913088"/>
                    <a:pt x="921" y="1045581"/>
                  </a:cubicBezTo>
                  <a:cubicBezTo>
                    <a:pt x="63" y="1165691"/>
                    <a:pt x="75882" y="1257988"/>
                    <a:pt x="195802" y="1285325"/>
                  </a:cubicBezTo>
                  <a:cubicBezTo>
                    <a:pt x="270764" y="1304851"/>
                    <a:pt x="267144" y="1285801"/>
                    <a:pt x="269526" y="1367907"/>
                  </a:cubicBezTo>
                  <a:cubicBezTo>
                    <a:pt x="270478" y="1399816"/>
                    <a:pt x="271431" y="1420390"/>
                    <a:pt x="272859" y="1441726"/>
                  </a:cubicBezTo>
                  <a:cubicBezTo>
                    <a:pt x="273717" y="1468205"/>
                    <a:pt x="279622" y="1466014"/>
                    <a:pt x="311626" y="1466586"/>
                  </a:cubicBezTo>
                  <a:cubicBezTo>
                    <a:pt x="374872" y="1467634"/>
                    <a:pt x="494125" y="1467634"/>
                    <a:pt x="554133" y="1468110"/>
                  </a:cubicBezTo>
                  <a:cubicBezTo>
                    <a:pt x="611283" y="1468586"/>
                    <a:pt x="617855" y="1468110"/>
                    <a:pt x="617474" y="1427438"/>
                  </a:cubicBezTo>
                  <a:cubicBezTo>
                    <a:pt x="617283" y="1398958"/>
                    <a:pt x="616807" y="1383242"/>
                    <a:pt x="615855" y="1344190"/>
                  </a:cubicBezTo>
                  <a:cubicBezTo>
                    <a:pt x="614807" y="1299422"/>
                    <a:pt x="618998" y="1301803"/>
                    <a:pt x="662908" y="1292469"/>
                  </a:cubicBezTo>
                  <a:cubicBezTo>
                    <a:pt x="720915" y="1276943"/>
                    <a:pt x="771112" y="1247320"/>
                    <a:pt x="805021" y="1198076"/>
                  </a:cubicBezTo>
                  <a:cubicBezTo>
                    <a:pt x="882364" y="1085681"/>
                    <a:pt x="882364" y="956236"/>
                    <a:pt x="867886" y="829459"/>
                  </a:cubicBezTo>
                  <a:close/>
                  <a:moveTo>
                    <a:pt x="474027" y="1130449"/>
                  </a:moveTo>
                  <a:cubicBezTo>
                    <a:pt x="474027" y="1130449"/>
                    <a:pt x="474027" y="1130449"/>
                    <a:pt x="474027" y="1130449"/>
                  </a:cubicBezTo>
                  <a:cubicBezTo>
                    <a:pt x="474027" y="1130449"/>
                    <a:pt x="474027" y="1130449"/>
                    <a:pt x="474027" y="1130449"/>
                  </a:cubicBezTo>
                  <a:cubicBezTo>
                    <a:pt x="474027" y="1130449"/>
                    <a:pt x="474027" y="1130449"/>
                    <a:pt x="474027" y="1130449"/>
                  </a:cubicBezTo>
                  <a:close/>
                </a:path>
              </a:pathLst>
            </a:custGeom>
            <a:solidFill>
              <a:srgbClr val="EBE22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618" name="직사각형 617">
            <a:extLst>
              <a:ext uri="{FF2B5EF4-FFF2-40B4-BE49-F238E27FC236}">
                <a16:creationId xmlns:a16="http://schemas.microsoft.com/office/drawing/2014/main" id="{B3E81973-C1ED-4FCC-9B1B-E6A6D61529D2}"/>
              </a:ext>
            </a:extLst>
          </p:cNvPr>
          <p:cNvSpPr/>
          <p:nvPr/>
        </p:nvSpPr>
        <p:spPr>
          <a:xfrm>
            <a:off x="5249137" y="4046832"/>
            <a:ext cx="1680878" cy="165405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19" name="자유형: 도형 618">
            <a:extLst>
              <a:ext uri="{FF2B5EF4-FFF2-40B4-BE49-F238E27FC236}">
                <a16:creationId xmlns:a16="http://schemas.microsoft.com/office/drawing/2014/main" id="{86BD174D-C540-43DC-9E94-A96A7314D143}"/>
              </a:ext>
            </a:extLst>
          </p:cNvPr>
          <p:cNvSpPr/>
          <p:nvPr/>
        </p:nvSpPr>
        <p:spPr>
          <a:xfrm>
            <a:off x="5557671" y="3525999"/>
            <a:ext cx="1063811" cy="260644"/>
          </a:xfrm>
          <a:custGeom>
            <a:avLst/>
            <a:gdLst>
              <a:gd name="connsiteX0" fmla="*/ 717009 w 1063811"/>
              <a:gd name="connsiteY0" fmla="*/ 0 h 260644"/>
              <a:gd name="connsiteX1" fmla="*/ 1063811 w 1063811"/>
              <a:gd name="connsiteY1" fmla="*/ 260644 h 260644"/>
              <a:gd name="connsiteX2" fmla="*/ 0 w 1063811"/>
              <a:gd name="connsiteY2" fmla="*/ 260644 h 260644"/>
              <a:gd name="connsiteX3" fmla="*/ 0 w 1063811"/>
              <a:gd name="connsiteY3" fmla="*/ 132428 h 260644"/>
              <a:gd name="connsiteX4" fmla="*/ 717009 w 1063811"/>
              <a:gd name="connsiteY4" fmla="*/ 132428 h 260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63811" h="260644">
                <a:moveTo>
                  <a:pt x="717009" y="0"/>
                </a:moveTo>
                <a:lnTo>
                  <a:pt x="1063811" y="260644"/>
                </a:lnTo>
                <a:lnTo>
                  <a:pt x="0" y="260644"/>
                </a:lnTo>
                <a:lnTo>
                  <a:pt x="0" y="132428"/>
                </a:lnTo>
                <a:lnTo>
                  <a:pt x="717009" y="13242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20" name="자유형: 도형 619">
            <a:extLst>
              <a:ext uri="{FF2B5EF4-FFF2-40B4-BE49-F238E27FC236}">
                <a16:creationId xmlns:a16="http://schemas.microsoft.com/office/drawing/2014/main" id="{FE35900A-86A5-4FF8-8D05-D16090097005}"/>
              </a:ext>
            </a:extLst>
          </p:cNvPr>
          <p:cNvSpPr/>
          <p:nvPr/>
        </p:nvSpPr>
        <p:spPr>
          <a:xfrm flipH="1" flipV="1">
            <a:off x="5557671" y="4506734"/>
            <a:ext cx="1063811" cy="260644"/>
          </a:xfrm>
          <a:custGeom>
            <a:avLst/>
            <a:gdLst>
              <a:gd name="connsiteX0" fmla="*/ 717009 w 1063811"/>
              <a:gd name="connsiteY0" fmla="*/ 0 h 260644"/>
              <a:gd name="connsiteX1" fmla="*/ 1063811 w 1063811"/>
              <a:gd name="connsiteY1" fmla="*/ 260644 h 260644"/>
              <a:gd name="connsiteX2" fmla="*/ 0 w 1063811"/>
              <a:gd name="connsiteY2" fmla="*/ 260644 h 260644"/>
              <a:gd name="connsiteX3" fmla="*/ 0 w 1063811"/>
              <a:gd name="connsiteY3" fmla="*/ 132428 h 260644"/>
              <a:gd name="connsiteX4" fmla="*/ 717009 w 1063811"/>
              <a:gd name="connsiteY4" fmla="*/ 132428 h 260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63811" h="260644">
                <a:moveTo>
                  <a:pt x="717009" y="0"/>
                </a:moveTo>
                <a:lnTo>
                  <a:pt x="1063811" y="260644"/>
                </a:lnTo>
                <a:lnTo>
                  <a:pt x="0" y="260644"/>
                </a:lnTo>
                <a:lnTo>
                  <a:pt x="0" y="132428"/>
                </a:lnTo>
                <a:lnTo>
                  <a:pt x="717009" y="13242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21" name="사각형: 둥근 모서리 620">
            <a:extLst>
              <a:ext uri="{FF2B5EF4-FFF2-40B4-BE49-F238E27FC236}">
                <a16:creationId xmlns:a16="http://schemas.microsoft.com/office/drawing/2014/main" id="{8725F3A8-92F5-4C6A-A172-B6D2A6250D3A}"/>
              </a:ext>
            </a:extLst>
          </p:cNvPr>
          <p:cNvSpPr/>
          <p:nvPr/>
        </p:nvSpPr>
        <p:spPr>
          <a:xfrm>
            <a:off x="5757078" y="3960332"/>
            <a:ext cx="664997" cy="329547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22" name="직사각형 113">
            <a:extLst>
              <a:ext uri="{FF2B5EF4-FFF2-40B4-BE49-F238E27FC236}">
                <a16:creationId xmlns:a16="http://schemas.microsoft.com/office/drawing/2014/main" id="{4507370C-69BA-4681-B1B4-38BCA4E9E8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8673" y="4567323"/>
            <a:ext cx="108551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800" b="1" spc="300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0.00</a:t>
            </a:r>
            <a:endParaRPr lang="ko-KR" altLang="en-US" sz="2800" spc="3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623" name="그룹 622">
            <a:extLst>
              <a:ext uri="{FF2B5EF4-FFF2-40B4-BE49-F238E27FC236}">
                <a16:creationId xmlns:a16="http://schemas.microsoft.com/office/drawing/2014/main" id="{013CAD83-85C9-4FE7-BB38-8F4850BE854F}"/>
              </a:ext>
            </a:extLst>
          </p:cNvPr>
          <p:cNvGrpSpPr/>
          <p:nvPr/>
        </p:nvGrpSpPr>
        <p:grpSpPr>
          <a:xfrm>
            <a:off x="3660233" y="3404214"/>
            <a:ext cx="1216424" cy="939835"/>
            <a:chOff x="1125263" y="3105449"/>
            <a:chExt cx="1216424" cy="939835"/>
          </a:xfrm>
        </p:grpSpPr>
        <p:grpSp>
          <p:nvGrpSpPr>
            <p:cNvPr id="624" name="Group 191">
              <a:extLst>
                <a:ext uri="{FF2B5EF4-FFF2-40B4-BE49-F238E27FC236}">
                  <a16:creationId xmlns:a16="http://schemas.microsoft.com/office/drawing/2014/main" id="{8146825A-3966-492C-9B92-54273D730CF6}"/>
                </a:ext>
              </a:extLst>
            </p:cNvPr>
            <p:cNvGrpSpPr/>
            <p:nvPr/>
          </p:nvGrpSpPr>
          <p:grpSpPr>
            <a:xfrm rot="19038134">
              <a:off x="1125263" y="3105449"/>
              <a:ext cx="1054352" cy="465128"/>
              <a:chOff x="1580710" y="530700"/>
              <a:chExt cx="4658607" cy="2055148"/>
            </a:xfrm>
          </p:grpSpPr>
          <p:sp>
            <p:nvSpPr>
              <p:cNvPr id="640" name="Graphic 2">
                <a:extLst>
                  <a:ext uri="{FF2B5EF4-FFF2-40B4-BE49-F238E27FC236}">
                    <a16:creationId xmlns:a16="http://schemas.microsoft.com/office/drawing/2014/main" id="{769BE2FF-4C03-4DBD-905C-7FA310B83B59}"/>
                  </a:ext>
                </a:extLst>
              </p:cNvPr>
              <p:cNvSpPr/>
              <p:nvPr/>
            </p:nvSpPr>
            <p:spPr>
              <a:xfrm>
                <a:off x="1580710" y="530700"/>
                <a:ext cx="4658607" cy="2055148"/>
              </a:xfrm>
              <a:custGeom>
                <a:avLst/>
                <a:gdLst>
                  <a:gd name="connsiteX0" fmla="*/ 4614057 w 4658607"/>
                  <a:gd name="connsiteY0" fmla="*/ 2055149 h 2055149"/>
                  <a:gd name="connsiteX1" fmla="*/ 44551 w 4658607"/>
                  <a:gd name="connsiteY1" fmla="*/ 2055149 h 2055149"/>
                  <a:gd name="connsiteX2" fmla="*/ 0 w 4658607"/>
                  <a:gd name="connsiteY2" fmla="*/ 2010599 h 2055149"/>
                  <a:gd name="connsiteX3" fmla="*/ 0 w 4658607"/>
                  <a:gd name="connsiteY3" fmla="*/ 44551 h 2055149"/>
                  <a:gd name="connsiteX4" fmla="*/ 44551 w 4658607"/>
                  <a:gd name="connsiteY4" fmla="*/ 0 h 2055149"/>
                  <a:gd name="connsiteX5" fmla="*/ 4614057 w 4658607"/>
                  <a:gd name="connsiteY5" fmla="*/ 0 h 2055149"/>
                  <a:gd name="connsiteX6" fmla="*/ 4658608 w 4658607"/>
                  <a:gd name="connsiteY6" fmla="*/ 44551 h 2055149"/>
                  <a:gd name="connsiteX7" fmla="*/ 4658608 w 4658607"/>
                  <a:gd name="connsiteY7" fmla="*/ 2010533 h 2055149"/>
                  <a:gd name="connsiteX8" fmla="*/ 4614057 w 4658607"/>
                  <a:gd name="connsiteY8" fmla="*/ 2055149 h 20551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658607" h="2055149">
                    <a:moveTo>
                      <a:pt x="4614057" y="2055149"/>
                    </a:moveTo>
                    <a:lnTo>
                      <a:pt x="44551" y="2055149"/>
                    </a:lnTo>
                    <a:cubicBezTo>
                      <a:pt x="19925" y="2055149"/>
                      <a:pt x="0" y="2035158"/>
                      <a:pt x="0" y="2010599"/>
                    </a:cubicBezTo>
                    <a:lnTo>
                      <a:pt x="0" y="44551"/>
                    </a:lnTo>
                    <a:cubicBezTo>
                      <a:pt x="0" y="19925"/>
                      <a:pt x="19991" y="0"/>
                      <a:pt x="44551" y="0"/>
                    </a:cubicBezTo>
                    <a:lnTo>
                      <a:pt x="4614057" y="0"/>
                    </a:lnTo>
                    <a:cubicBezTo>
                      <a:pt x="4638683" y="0"/>
                      <a:pt x="4658608" y="19991"/>
                      <a:pt x="4658608" y="44551"/>
                    </a:cubicBezTo>
                    <a:lnTo>
                      <a:pt x="4658608" y="2010533"/>
                    </a:lnTo>
                    <a:cubicBezTo>
                      <a:pt x="4658608" y="2035158"/>
                      <a:pt x="4638683" y="2055149"/>
                      <a:pt x="4614057" y="2055149"/>
                    </a:cubicBez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66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41" name="Graphic 2">
                <a:extLst>
                  <a:ext uri="{FF2B5EF4-FFF2-40B4-BE49-F238E27FC236}">
                    <a16:creationId xmlns:a16="http://schemas.microsoft.com/office/drawing/2014/main" id="{6274714B-9BA3-4F3F-A53C-DA8442BD0E61}"/>
                  </a:ext>
                </a:extLst>
              </p:cNvPr>
              <p:cNvSpPr/>
              <p:nvPr/>
            </p:nvSpPr>
            <p:spPr>
              <a:xfrm>
                <a:off x="1791876" y="660845"/>
                <a:ext cx="4236272" cy="1794861"/>
              </a:xfrm>
              <a:custGeom>
                <a:avLst/>
                <a:gdLst>
                  <a:gd name="connsiteX0" fmla="*/ 4191721 w 4236271"/>
                  <a:gd name="connsiteY0" fmla="*/ 1794863 h 1794863"/>
                  <a:gd name="connsiteX1" fmla="*/ 44550 w 4236271"/>
                  <a:gd name="connsiteY1" fmla="*/ 1794863 h 1794863"/>
                  <a:gd name="connsiteX2" fmla="*/ 0 w 4236271"/>
                  <a:gd name="connsiteY2" fmla="*/ 1750313 h 1794863"/>
                  <a:gd name="connsiteX3" fmla="*/ 0 w 4236271"/>
                  <a:gd name="connsiteY3" fmla="*/ 44550 h 1794863"/>
                  <a:gd name="connsiteX4" fmla="*/ 44550 w 4236271"/>
                  <a:gd name="connsiteY4" fmla="*/ 0 h 1794863"/>
                  <a:gd name="connsiteX5" fmla="*/ 4191721 w 4236271"/>
                  <a:gd name="connsiteY5" fmla="*/ 0 h 1794863"/>
                  <a:gd name="connsiteX6" fmla="*/ 4236272 w 4236271"/>
                  <a:gd name="connsiteY6" fmla="*/ 44550 h 1794863"/>
                  <a:gd name="connsiteX7" fmla="*/ 4236272 w 4236271"/>
                  <a:gd name="connsiteY7" fmla="*/ 1750313 h 1794863"/>
                  <a:gd name="connsiteX8" fmla="*/ 4191721 w 4236271"/>
                  <a:gd name="connsiteY8" fmla="*/ 1794863 h 17948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236271" h="1794863">
                    <a:moveTo>
                      <a:pt x="4191721" y="1794863"/>
                    </a:moveTo>
                    <a:lnTo>
                      <a:pt x="44550" y="1794863"/>
                    </a:lnTo>
                    <a:cubicBezTo>
                      <a:pt x="19925" y="1794863"/>
                      <a:pt x="0" y="1774872"/>
                      <a:pt x="0" y="1750313"/>
                    </a:cubicBezTo>
                    <a:lnTo>
                      <a:pt x="0" y="44550"/>
                    </a:lnTo>
                    <a:cubicBezTo>
                      <a:pt x="0" y="19925"/>
                      <a:pt x="19991" y="0"/>
                      <a:pt x="44550" y="0"/>
                    </a:cubicBezTo>
                    <a:lnTo>
                      <a:pt x="4191721" y="0"/>
                    </a:lnTo>
                    <a:cubicBezTo>
                      <a:pt x="4216346" y="0"/>
                      <a:pt x="4236272" y="19991"/>
                      <a:pt x="4236272" y="44550"/>
                    </a:cubicBezTo>
                    <a:lnTo>
                      <a:pt x="4236272" y="1750313"/>
                    </a:lnTo>
                    <a:cubicBezTo>
                      <a:pt x="4236338" y="1774938"/>
                      <a:pt x="4216346" y="1794863"/>
                      <a:pt x="4191721" y="1794863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66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42" name="Graphic 2">
                <a:extLst>
                  <a:ext uri="{FF2B5EF4-FFF2-40B4-BE49-F238E27FC236}">
                    <a16:creationId xmlns:a16="http://schemas.microsoft.com/office/drawing/2014/main" id="{602F3954-1AA1-4A59-98A7-A17D82D904CB}"/>
                  </a:ext>
                </a:extLst>
              </p:cNvPr>
              <p:cNvSpPr/>
              <p:nvPr/>
            </p:nvSpPr>
            <p:spPr>
              <a:xfrm>
                <a:off x="1908381" y="772188"/>
                <a:ext cx="4003194" cy="1572241"/>
              </a:xfrm>
              <a:custGeom>
                <a:avLst/>
                <a:gdLst>
                  <a:gd name="connsiteX0" fmla="*/ 3673532 w 4003192"/>
                  <a:gd name="connsiteY0" fmla="*/ 0 h 1572242"/>
                  <a:gd name="connsiteX1" fmla="*/ 328999 w 4003192"/>
                  <a:gd name="connsiteY1" fmla="*/ 0 h 1572242"/>
                  <a:gd name="connsiteX2" fmla="*/ 0 w 4003192"/>
                  <a:gd name="connsiteY2" fmla="*/ 313707 h 1572242"/>
                  <a:gd name="connsiteX3" fmla="*/ 0 w 4003192"/>
                  <a:gd name="connsiteY3" fmla="*/ 1246422 h 1572242"/>
                  <a:gd name="connsiteX4" fmla="*/ 330389 w 4003192"/>
                  <a:gd name="connsiteY4" fmla="*/ 1572243 h 1572242"/>
                  <a:gd name="connsiteX5" fmla="*/ 3672141 w 4003192"/>
                  <a:gd name="connsiteY5" fmla="*/ 1572243 h 1572242"/>
                  <a:gd name="connsiteX6" fmla="*/ 4003192 w 4003192"/>
                  <a:gd name="connsiteY6" fmla="*/ 1246422 h 1572242"/>
                  <a:gd name="connsiteX7" fmla="*/ 4003192 w 4003192"/>
                  <a:gd name="connsiteY7" fmla="*/ 313707 h 1572242"/>
                  <a:gd name="connsiteX8" fmla="*/ 3673532 w 4003192"/>
                  <a:gd name="connsiteY8" fmla="*/ 0 h 1572242"/>
                  <a:gd name="connsiteX9" fmla="*/ 2001596 w 4003192"/>
                  <a:gd name="connsiteY9" fmla="*/ 1474933 h 1572242"/>
                  <a:gd name="connsiteX10" fmla="*/ 1312751 w 4003192"/>
                  <a:gd name="connsiteY10" fmla="*/ 786088 h 1572242"/>
                  <a:gd name="connsiteX11" fmla="*/ 2001596 w 4003192"/>
                  <a:gd name="connsiteY11" fmla="*/ 97243 h 1572242"/>
                  <a:gd name="connsiteX12" fmla="*/ 2690441 w 4003192"/>
                  <a:gd name="connsiteY12" fmla="*/ 786088 h 1572242"/>
                  <a:gd name="connsiteX13" fmla="*/ 2001596 w 4003192"/>
                  <a:gd name="connsiteY13" fmla="*/ 1474933 h 15722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4003192" h="1572242">
                    <a:moveTo>
                      <a:pt x="3673532" y="0"/>
                    </a:moveTo>
                    <a:lnTo>
                      <a:pt x="328999" y="0"/>
                    </a:lnTo>
                    <a:cubicBezTo>
                      <a:pt x="307551" y="168140"/>
                      <a:pt x="170523" y="300071"/>
                      <a:pt x="0" y="313707"/>
                    </a:cubicBezTo>
                    <a:lnTo>
                      <a:pt x="0" y="1246422"/>
                    </a:lnTo>
                    <a:cubicBezTo>
                      <a:pt x="174561" y="1260389"/>
                      <a:pt x="314104" y="1398344"/>
                      <a:pt x="330389" y="1572243"/>
                    </a:cubicBezTo>
                    <a:lnTo>
                      <a:pt x="3672141" y="1572243"/>
                    </a:lnTo>
                    <a:cubicBezTo>
                      <a:pt x="3688426" y="1398145"/>
                      <a:pt x="3828300" y="1260058"/>
                      <a:pt x="4003192" y="1246422"/>
                    </a:cubicBezTo>
                    <a:lnTo>
                      <a:pt x="4003192" y="313707"/>
                    </a:lnTo>
                    <a:cubicBezTo>
                      <a:pt x="3832404" y="300402"/>
                      <a:pt x="3695046" y="168339"/>
                      <a:pt x="3673532" y="0"/>
                    </a:cubicBezTo>
                    <a:close/>
                    <a:moveTo>
                      <a:pt x="2001596" y="1474933"/>
                    </a:moveTo>
                    <a:cubicBezTo>
                      <a:pt x="1621162" y="1474933"/>
                      <a:pt x="1312751" y="1166522"/>
                      <a:pt x="1312751" y="786088"/>
                    </a:cubicBezTo>
                    <a:cubicBezTo>
                      <a:pt x="1312751" y="405655"/>
                      <a:pt x="1621162" y="97243"/>
                      <a:pt x="2001596" y="97243"/>
                    </a:cubicBezTo>
                    <a:cubicBezTo>
                      <a:pt x="2382030" y="97243"/>
                      <a:pt x="2690441" y="405655"/>
                      <a:pt x="2690441" y="786088"/>
                    </a:cubicBezTo>
                    <a:cubicBezTo>
                      <a:pt x="2690441" y="1166522"/>
                      <a:pt x="2382030" y="1474933"/>
                      <a:pt x="2001596" y="1474933"/>
                    </a:cubicBez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66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43" name="Graphic 2">
                <a:extLst>
                  <a:ext uri="{FF2B5EF4-FFF2-40B4-BE49-F238E27FC236}">
                    <a16:creationId xmlns:a16="http://schemas.microsoft.com/office/drawing/2014/main" id="{ABE6DDB0-3FFC-4FB8-9A3E-B79B1C40A1BA}"/>
                  </a:ext>
                </a:extLst>
              </p:cNvPr>
              <p:cNvSpPr/>
              <p:nvPr/>
            </p:nvSpPr>
            <p:spPr>
              <a:xfrm>
                <a:off x="3664189" y="1137660"/>
                <a:ext cx="491741" cy="841098"/>
              </a:xfrm>
              <a:custGeom>
                <a:avLst/>
                <a:gdLst>
                  <a:gd name="connsiteX0" fmla="*/ 211367 w 491741"/>
                  <a:gd name="connsiteY0" fmla="*/ 357000 h 841098"/>
                  <a:gd name="connsiteX1" fmla="*/ 211367 w 491741"/>
                  <a:gd name="connsiteY1" fmla="*/ 138153 h 841098"/>
                  <a:gd name="connsiteX2" fmla="*/ 166022 w 491741"/>
                  <a:gd name="connsiteY2" fmla="*/ 156622 h 841098"/>
                  <a:gd name="connsiteX3" fmla="*/ 111277 w 491741"/>
                  <a:gd name="connsiteY3" fmla="*/ 268892 h 841098"/>
                  <a:gd name="connsiteX4" fmla="*/ 211367 w 491741"/>
                  <a:gd name="connsiteY4" fmla="*/ 357000 h 841098"/>
                  <a:gd name="connsiteX5" fmla="*/ 211367 w 491741"/>
                  <a:gd name="connsiteY5" fmla="*/ 357000 h 841098"/>
                  <a:gd name="connsiteX6" fmla="*/ 278027 w 491741"/>
                  <a:gd name="connsiteY6" fmla="*/ 703607 h 841098"/>
                  <a:gd name="connsiteX7" fmla="*/ 325490 w 491741"/>
                  <a:gd name="connsiteY7" fmla="*/ 684608 h 841098"/>
                  <a:gd name="connsiteX8" fmla="*/ 380235 w 491741"/>
                  <a:gd name="connsiteY8" fmla="*/ 572339 h 841098"/>
                  <a:gd name="connsiteX9" fmla="*/ 277961 w 491741"/>
                  <a:gd name="connsiteY9" fmla="*/ 472249 h 841098"/>
                  <a:gd name="connsiteX10" fmla="*/ 277961 w 491741"/>
                  <a:gd name="connsiteY10" fmla="*/ 703607 h 841098"/>
                  <a:gd name="connsiteX11" fmla="*/ 278027 w 491741"/>
                  <a:gd name="connsiteY11" fmla="*/ 841098 h 841098"/>
                  <a:gd name="connsiteX12" fmla="*/ 211433 w 491741"/>
                  <a:gd name="connsiteY12" fmla="*/ 841098 h 841098"/>
                  <a:gd name="connsiteX13" fmla="*/ 211433 w 491741"/>
                  <a:gd name="connsiteY13" fmla="*/ 800850 h 841098"/>
                  <a:gd name="connsiteX14" fmla="*/ 137491 w 491741"/>
                  <a:gd name="connsiteY14" fmla="*/ 781190 h 841098"/>
                  <a:gd name="connsiteX15" fmla="*/ 0 w 491741"/>
                  <a:gd name="connsiteY15" fmla="*/ 595507 h 841098"/>
                  <a:gd name="connsiteX16" fmla="*/ 110085 w 491741"/>
                  <a:gd name="connsiteY16" fmla="*/ 592529 h 841098"/>
                  <a:gd name="connsiteX17" fmla="*/ 186013 w 491741"/>
                  <a:gd name="connsiteY17" fmla="*/ 695067 h 841098"/>
                  <a:gd name="connsiteX18" fmla="*/ 211433 w 491741"/>
                  <a:gd name="connsiteY18" fmla="*/ 703011 h 841098"/>
                  <a:gd name="connsiteX19" fmla="*/ 211433 w 491741"/>
                  <a:gd name="connsiteY19" fmla="*/ 453449 h 841098"/>
                  <a:gd name="connsiteX20" fmla="*/ 2250 w 491741"/>
                  <a:gd name="connsiteY20" fmla="*/ 280741 h 841098"/>
                  <a:gd name="connsiteX21" fmla="*/ 101414 w 491741"/>
                  <a:gd name="connsiteY21" fmla="*/ 78907 h 841098"/>
                  <a:gd name="connsiteX22" fmla="*/ 211433 w 491741"/>
                  <a:gd name="connsiteY22" fmla="*/ 40248 h 841098"/>
                  <a:gd name="connsiteX23" fmla="*/ 211433 w 491741"/>
                  <a:gd name="connsiteY23" fmla="*/ 0 h 841098"/>
                  <a:gd name="connsiteX24" fmla="*/ 278027 w 491741"/>
                  <a:gd name="connsiteY24" fmla="*/ 0 h 841098"/>
                  <a:gd name="connsiteX25" fmla="*/ 278027 w 491741"/>
                  <a:gd name="connsiteY25" fmla="*/ 39983 h 841098"/>
                  <a:gd name="connsiteX26" fmla="*/ 354087 w 491741"/>
                  <a:gd name="connsiteY26" fmla="*/ 59974 h 841098"/>
                  <a:gd name="connsiteX27" fmla="*/ 491578 w 491741"/>
                  <a:gd name="connsiteY27" fmla="*/ 245657 h 841098"/>
                  <a:gd name="connsiteX28" fmla="*/ 381493 w 491741"/>
                  <a:gd name="connsiteY28" fmla="*/ 248636 h 841098"/>
                  <a:gd name="connsiteX29" fmla="*/ 305565 w 491741"/>
                  <a:gd name="connsiteY29" fmla="*/ 146097 h 841098"/>
                  <a:gd name="connsiteX30" fmla="*/ 278027 w 491741"/>
                  <a:gd name="connsiteY30" fmla="*/ 137690 h 841098"/>
                  <a:gd name="connsiteX31" fmla="*/ 278027 w 491741"/>
                  <a:gd name="connsiteY31" fmla="*/ 371298 h 841098"/>
                  <a:gd name="connsiteX32" fmla="*/ 489327 w 491741"/>
                  <a:gd name="connsiteY32" fmla="*/ 558901 h 841098"/>
                  <a:gd name="connsiteX33" fmla="*/ 390165 w 491741"/>
                  <a:gd name="connsiteY33" fmla="*/ 762258 h 841098"/>
                  <a:gd name="connsiteX34" fmla="*/ 278027 w 491741"/>
                  <a:gd name="connsiteY34" fmla="*/ 801115 h 841098"/>
                  <a:gd name="connsiteX35" fmla="*/ 278027 w 491741"/>
                  <a:gd name="connsiteY35" fmla="*/ 841098 h 8410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</a:cxnLst>
                <a:rect l="l" t="t" r="r" b="b"/>
                <a:pathLst>
                  <a:path w="491741" h="841098">
                    <a:moveTo>
                      <a:pt x="211367" y="357000"/>
                    </a:moveTo>
                    <a:lnTo>
                      <a:pt x="211367" y="138153"/>
                    </a:lnTo>
                    <a:cubicBezTo>
                      <a:pt x="195281" y="141595"/>
                      <a:pt x="179857" y="147818"/>
                      <a:pt x="166022" y="156622"/>
                    </a:cubicBezTo>
                    <a:cubicBezTo>
                      <a:pt x="125311" y="182306"/>
                      <a:pt x="104260" y="225533"/>
                      <a:pt x="111277" y="268892"/>
                    </a:cubicBezTo>
                    <a:cubicBezTo>
                      <a:pt x="119750" y="325490"/>
                      <a:pt x="159799" y="344621"/>
                      <a:pt x="211367" y="357000"/>
                    </a:cubicBezTo>
                    <a:lnTo>
                      <a:pt x="211367" y="357000"/>
                    </a:lnTo>
                    <a:close/>
                    <a:moveTo>
                      <a:pt x="278027" y="703607"/>
                    </a:moveTo>
                    <a:cubicBezTo>
                      <a:pt x="294907" y="700165"/>
                      <a:pt x="310993" y="693744"/>
                      <a:pt x="325490" y="684608"/>
                    </a:cubicBezTo>
                    <a:cubicBezTo>
                      <a:pt x="366201" y="658924"/>
                      <a:pt x="387252" y="615697"/>
                      <a:pt x="380235" y="572339"/>
                    </a:cubicBezTo>
                    <a:cubicBezTo>
                      <a:pt x="366731" y="514482"/>
                      <a:pt x="327145" y="488864"/>
                      <a:pt x="277961" y="472249"/>
                    </a:cubicBezTo>
                    <a:lnTo>
                      <a:pt x="277961" y="703607"/>
                    </a:lnTo>
                    <a:close/>
                    <a:moveTo>
                      <a:pt x="278027" y="841098"/>
                    </a:moveTo>
                    <a:lnTo>
                      <a:pt x="211433" y="841098"/>
                    </a:lnTo>
                    <a:lnTo>
                      <a:pt x="211433" y="800850"/>
                    </a:lnTo>
                    <a:cubicBezTo>
                      <a:pt x="186079" y="797871"/>
                      <a:pt x="161123" y="791252"/>
                      <a:pt x="137491" y="781190"/>
                    </a:cubicBezTo>
                    <a:cubicBezTo>
                      <a:pt x="55738" y="746238"/>
                      <a:pt x="2846" y="674811"/>
                      <a:pt x="0" y="595507"/>
                    </a:cubicBezTo>
                    <a:lnTo>
                      <a:pt x="110085" y="592529"/>
                    </a:lnTo>
                    <a:cubicBezTo>
                      <a:pt x="111674" y="636285"/>
                      <a:pt x="140867" y="675738"/>
                      <a:pt x="186013" y="695067"/>
                    </a:cubicBezTo>
                    <a:cubicBezTo>
                      <a:pt x="194222" y="698576"/>
                      <a:pt x="202695" y="701290"/>
                      <a:pt x="211433" y="703011"/>
                    </a:cubicBezTo>
                    <a:lnTo>
                      <a:pt x="211433" y="453449"/>
                    </a:lnTo>
                    <a:cubicBezTo>
                      <a:pt x="124450" y="431604"/>
                      <a:pt x="31510" y="406648"/>
                      <a:pt x="2250" y="280741"/>
                    </a:cubicBezTo>
                    <a:cubicBezTo>
                      <a:pt x="-9930" y="202695"/>
                      <a:pt x="28200" y="125178"/>
                      <a:pt x="101414" y="78907"/>
                    </a:cubicBezTo>
                    <a:cubicBezTo>
                      <a:pt x="134512" y="57988"/>
                      <a:pt x="172377" y="45014"/>
                      <a:pt x="211433" y="40248"/>
                    </a:cubicBezTo>
                    <a:lnTo>
                      <a:pt x="211433" y="0"/>
                    </a:lnTo>
                    <a:lnTo>
                      <a:pt x="278027" y="0"/>
                    </a:lnTo>
                    <a:lnTo>
                      <a:pt x="278027" y="39983"/>
                    </a:lnTo>
                    <a:cubicBezTo>
                      <a:pt x="304109" y="42896"/>
                      <a:pt x="329793" y="49582"/>
                      <a:pt x="354087" y="59974"/>
                    </a:cubicBezTo>
                    <a:cubicBezTo>
                      <a:pt x="435840" y="94926"/>
                      <a:pt x="488732" y="166353"/>
                      <a:pt x="491578" y="245657"/>
                    </a:cubicBezTo>
                    <a:lnTo>
                      <a:pt x="381493" y="248636"/>
                    </a:lnTo>
                    <a:cubicBezTo>
                      <a:pt x="379904" y="204879"/>
                      <a:pt x="350711" y="165426"/>
                      <a:pt x="305565" y="146097"/>
                    </a:cubicBezTo>
                    <a:cubicBezTo>
                      <a:pt x="296695" y="142323"/>
                      <a:pt x="287427" y="139411"/>
                      <a:pt x="278027" y="137690"/>
                    </a:cubicBezTo>
                    <a:lnTo>
                      <a:pt x="278027" y="371298"/>
                    </a:lnTo>
                    <a:cubicBezTo>
                      <a:pt x="361766" y="389304"/>
                      <a:pt x="452721" y="420019"/>
                      <a:pt x="489327" y="558901"/>
                    </a:cubicBezTo>
                    <a:cubicBezTo>
                      <a:pt x="502037" y="637476"/>
                      <a:pt x="463908" y="715721"/>
                      <a:pt x="390165" y="762258"/>
                    </a:cubicBezTo>
                    <a:cubicBezTo>
                      <a:pt x="356470" y="783573"/>
                      <a:pt x="317877" y="796614"/>
                      <a:pt x="278027" y="801115"/>
                    </a:cubicBezTo>
                    <a:lnTo>
                      <a:pt x="278027" y="841098"/>
                    </a:lnTo>
                    <a:close/>
                  </a:path>
                </a:pathLst>
              </a:custGeom>
              <a:solidFill>
                <a:srgbClr val="FFFFFF"/>
              </a:solidFill>
              <a:ln w="66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625" name="Group 191">
              <a:extLst>
                <a:ext uri="{FF2B5EF4-FFF2-40B4-BE49-F238E27FC236}">
                  <a16:creationId xmlns:a16="http://schemas.microsoft.com/office/drawing/2014/main" id="{095AD451-0E57-43AC-ABCF-A20A830B40F6}"/>
                </a:ext>
              </a:extLst>
            </p:cNvPr>
            <p:cNvGrpSpPr/>
            <p:nvPr/>
          </p:nvGrpSpPr>
          <p:grpSpPr>
            <a:xfrm rot="20700000">
              <a:off x="1246590" y="3294622"/>
              <a:ext cx="1054352" cy="465128"/>
              <a:chOff x="1580710" y="530700"/>
              <a:chExt cx="4658607" cy="2055148"/>
            </a:xfrm>
          </p:grpSpPr>
          <p:sp>
            <p:nvSpPr>
              <p:cNvPr id="636" name="Graphic 2">
                <a:extLst>
                  <a:ext uri="{FF2B5EF4-FFF2-40B4-BE49-F238E27FC236}">
                    <a16:creationId xmlns:a16="http://schemas.microsoft.com/office/drawing/2014/main" id="{D10B2B7D-8F7F-45DF-9C93-DCB4B350A058}"/>
                  </a:ext>
                </a:extLst>
              </p:cNvPr>
              <p:cNvSpPr/>
              <p:nvPr/>
            </p:nvSpPr>
            <p:spPr>
              <a:xfrm>
                <a:off x="1580710" y="530700"/>
                <a:ext cx="4658607" cy="2055148"/>
              </a:xfrm>
              <a:custGeom>
                <a:avLst/>
                <a:gdLst>
                  <a:gd name="connsiteX0" fmla="*/ 4614057 w 4658607"/>
                  <a:gd name="connsiteY0" fmla="*/ 2055149 h 2055149"/>
                  <a:gd name="connsiteX1" fmla="*/ 44551 w 4658607"/>
                  <a:gd name="connsiteY1" fmla="*/ 2055149 h 2055149"/>
                  <a:gd name="connsiteX2" fmla="*/ 0 w 4658607"/>
                  <a:gd name="connsiteY2" fmla="*/ 2010599 h 2055149"/>
                  <a:gd name="connsiteX3" fmla="*/ 0 w 4658607"/>
                  <a:gd name="connsiteY3" fmla="*/ 44551 h 2055149"/>
                  <a:gd name="connsiteX4" fmla="*/ 44551 w 4658607"/>
                  <a:gd name="connsiteY4" fmla="*/ 0 h 2055149"/>
                  <a:gd name="connsiteX5" fmla="*/ 4614057 w 4658607"/>
                  <a:gd name="connsiteY5" fmla="*/ 0 h 2055149"/>
                  <a:gd name="connsiteX6" fmla="*/ 4658608 w 4658607"/>
                  <a:gd name="connsiteY6" fmla="*/ 44551 h 2055149"/>
                  <a:gd name="connsiteX7" fmla="*/ 4658608 w 4658607"/>
                  <a:gd name="connsiteY7" fmla="*/ 2010533 h 2055149"/>
                  <a:gd name="connsiteX8" fmla="*/ 4614057 w 4658607"/>
                  <a:gd name="connsiteY8" fmla="*/ 2055149 h 20551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658607" h="2055149">
                    <a:moveTo>
                      <a:pt x="4614057" y="2055149"/>
                    </a:moveTo>
                    <a:lnTo>
                      <a:pt x="44551" y="2055149"/>
                    </a:lnTo>
                    <a:cubicBezTo>
                      <a:pt x="19925" y="2055149"/>
                      <a:pt x="0" y="2035158"/>
                      <a:pt x="0" y="2010599"/>
                    </a:cubicBezTo>
                    <a:lnTo>
                      <a:pt x="0" y="44551"/>
                    </a:lnTo>
                    <a:cubicBezTo>
                      <a:pt x="0" y="19925"/>
                      <a:pt x="19991" y="0"/>
                      <a:pt x="44551" y="0"/>
                    </a:cubicBezTo>
                    <a:lnTo>
                      <a:pt x="4614057" y="0"/>
                    </a:lnTo>
                    <a:cubicBezTo>
                      <a:pt x="4638683" y="0"/>
                      <a:pt x="4658608" y="19991"/>
                      <a:pt x="4658608" y="44551"/>
                    </a:cubicBezTo>
                    <a:lnTo>
                      <a:pt x="4658608" y="2010533"/>
                    </a:lnTo>
                    <a:cubicBezTo>
                      <a:pt x="4658608" y="2035158"/>
                      <a:pt x="4638683" y="2055149"/>
                      <a:pt x="4614057" y="2055149"/>
                    </a:cubicBez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66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37" name="Graphic 2">
                <a:extLst>
                  <a:ext uri="{FF2B5EF4-FFF2-40B4-BE49-F238E27FC236}">
                    <a16:creationId xmlns:a16="http://schemas.microsoft.com/office/drawing/2014/main" id="{DB6615F9-D725-4440-AF14-5265B7E2FC13}"/>
                  </a:ext>
                </a:extLst>
              </p:cNvPr>
              <p:cNvSpPr/>
              <p:nvPr/>
            </p:nvSpPr>
            <p:spPr>
              <a:xfrm>
                <a:off x="1791876" y="660845"/>
                <a:ext cx="4236272" cy="1794861"/>
              </a:xfrm>
              <a:custGeom>
                <a:avLst/>
                <a:gdLst>
                  <a:gd name="connsiteX0" fmla="*/ 4191721 w 4236271"/>
                  <a:gd name="connsiteY0" fmla="*/ 1794863 h 1794863"/>
                  <a:gd name="connsiteX1" fmla="*/ 44550 w 4236271"/>
                  <a:gd name="connsiteY1" fmla="*/ 1794863 h 1794863"/>
                  <a:gd name="connsiteX2" fmla="*/ 0 w 4236271"/>
                  <a:gd name="connsiteY2" fmla="*/ 1750313 h 1794863"/>
                  <a:gd name="connsiteX3" fmla="*/ 0 w 4236271"/>
                  <a:gd name="connsiteY3" fmla="*/ 44550 h 1794863"/>
                  <a:gd name="connsiteX4" fmla="*/ 44550 w 4236271"/>
                  <a:gd name="connsiteY4" fmla="*/ 0 h 1794863"/>
                  <a:gd name="connsiteX5" fmla="*/ 4191721 w 4236271"/>
                  <a:gd name="connsiteY5" fmla="*/ 0 h 1794863"/>
                  <a:gd name="connsiteX6" fmla="*/ 4236272 w 4236271"/>
                  <a:gd name="connsiteY6" fmla="*/ 44550 h 1794863"/>
                  <a:gd name="connsiteX7" fmla="*/ 4236272 w 4236271"/>
                  <a:gd name="connsiteY7" fmla="*/ 1750313 h 1794863"/>
                  <a:gd name="connsiteX8" fmla="*/ 4191721 w 4236271"/>
                  <a:gd name="connsiteY8" fmla="*/ 1794863 h 17948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236271" h="1794863">
                    <a:moveTo>
                      <a:pt x="4191721" y="1794863"/>
                    </a:moveTo>
                    <a:lnTo>
                      <a:pt x="44550" y="1794863"/>
                    </a:lnTo>
                    <a:cubicBezTo>
                      <a:pt x="19925" y="1794863"/>
                      <a:pt x="0" y="1774872"/>
                      <a:pt x="0" y="1750313"/>
                    </a:cubicBezTo>
                    <a:lnTo>
                      <a:pt x="0" y="44550"/>
                    </a:lnTo>
                    <a:cubicBezTo>
                      <a:pt x="0" y="19925"/>
                      <a:pt x="19991" y="0"/>
                      <a:pt x="44550" y="0"/>
                    </a:cubicBezTo>
                    <a:lnTo>
                      <a:pt x="4191721" y="0"/>
                    </a:lnTo>
                    <a:cubicBezTo>
                      <a:pt x="4216346" y="0"/>
                      <a:pt x="4236272" y="19991"/>
                      <a:pt x="4236272" y="44550"/>
                    </a:cubicBezTo>
                    <a:lnTo>
                      <a:pt x="4236272" y="1750313"/>
                    </a:lnTo>
                    <a:cubicBezTo>
                      <a:pt x="4236338" y="1774938"/>
                      <a:pt x="4216346" y="1794863"/>
                      <a:pt x="4191721" y="1794863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66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38" name="Graphic 2">
                <a:extLst>
                  <a:ext uri="{FF2B5EF4-FFF2-40B4-BE49-F238E27FC236}">
                    <a16:creationId xmlns:a16="http://schemas.microsoft.com/office/drawing/2014/main" id="{71C50325-661C-401B-82F0-2F2733D9D549}"/>
                  </a:ext>
                </a:extLst>
              </p:cNvPr>
              <p:cNvSpPr/>
              <p:nvPr/>
            </p:nvSpPr>
            <p:spPr>
              <a:xfrm>
                <a:off x="1908381" y="772188"/>
                <a:ext cx="4003194" cy="1572241"/>
              </a:xfrm>
              <a:custGeom>
                <a:avLst/>
                <a:gdLst>
                  <a:gd name="connsiteX0" fmla="*/ 3673532 w 4003192"/>
                  <a:gd name="connsiteY0" fmla="*/ 0 h 1572242"/>
                  <a:gd name="connsiteX1" fmla="*/ 328999 w 4003192"/>
                  <a:gd name="connsiteY1" fmla="*/ 0 h 1572242"/>
                  <a:gd name="connsiteX2" fmla="*/ 0 w 4003192"/>
                  <a:gd name="connsiteY2" fmla="*/ 313707 h 1572242"/>
                  <a:gd name="connsiteX3" fmla="*/ 0 w 4003192"/>
                  <a:gd name="connsiteY3" fmla="*/ 1246422 h 1572242"/>
                  <a:gd name="connsiteX4" fmla="*/ 330389 w 4003192"/>
                  <a:gd name="connsiteY4" fmla="*/ 1572243 h 1572242"/>
                  <a:gd name="connsiteX5" fmla="*/ 3672141 w 4003192"/>
                  <a:gd name="connsiteY5" fmla="*/ 1572243 h 1572242"/>
                  <a:gd name="connsiteX6" fmla="*/ 4003192 w 4003192"/>
                  <a:gd name="connsiteY6" fmla="*/ 1246422 h 1572242"/>
                  <a:gd name="connsiteX7" fmla="*/ 4003192 w 4003192"/>
                  <a:gd name="connsiteY7" fmla="*/ 313707 h 1572242"/>
                  <a:gd name="connsiteX8" fmla="*/ 3673532 w 4003192"/>
                  <a:gd name="connsiteY8" fmla="*/ 0 h 1572242"/>
                  <a:gd name="connsiteX9" fmla="*/ 2001596 w 4003192"/>
                  <a:gd name="connsiteY9" fmla="*/ 1474933 h 1572242"/>
                  <a:gd name="connsiteX10" fmla="*/ 1312751 w 4003192"/>
                  <a:gd name="connsiteY10" fmla="*/ 786088 h 1572242"/>
                  <a:gd name="connsiteX11" fmla="*/ 2001596 w 4003192"/>
                  <a:gd name="connsiteY11" fmla="*/ 97243 h 1572242"/>
                  <a:gd name="connsiteX12" fmla="*/ 2690441 w 4003192"/>
                  <a:gd name="connsiteY12" fmla="*/ 786088 h 1572242"/>
                  <a:gd name="connsiteX13" fmla="*/ 2001596 w 4003192"/>
                  <a:gd name="connsiteY13" fmla="*/ 1474933 h 15722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4003192" h="1572242">
                    <a:moveTo>
                      <a:pt x="3673532" y="0"/>
                    </a:moveTo>
                    <a:lnTo>
                      <a:pt x="328999" y="0"/>
                    </a:lnTo>
                    <a:cubicBezTo>
                      <a:pt x="307551" y="168140"/>
                      <a:pt x="170523" y="300071"/>
                      <a:pt x="0" y="313707"/>
                    </a:cubicBezTo>
                    <a:lnTo>
                      <a:pt x="0" y="1246422"/>
                    </a:lnTo>
                    <a:cubicBezTo>
                      <a:pt x="174561" y="1260389"/>
                      <a:pt x="314104" y="1398344"/>
                      <a:pt x="330389" y="1572243"/>
                    </a:cubicBezTo>
                    <a:lnTo>
                      <a:pt x="3672141" y="1572243"/>
                    </a:lnTo>
                    <a:cubicBezTo>
                      <a:pt x="3688426" y="1398145"/>
                      <a:pt x="3828300" y="1260058"/>
                      <a:pt x="4003192" y="1246422"/>
                    </a:cubicBezTo>
                    <a:lnTo>
                      <a:pt x="4003192" y="313707"/>
                    </a:lnTo>
                    <a:cubicBezTo>
                      <a:pt x="3832404" y="300402"/>
                      <a:pt x="3695046" y="168339"/>
                      <a:pt x="3673532" y="0"/>
                    </a:cubicBezTo>
                    <a:close/>
                    <a:moveTo>
                      <a:pt x="2001596" y="1474933"/>
                    </a:moveTo>
                    <a:cubicBezTo>
                      <a:pt x="1621162" y="1474933"/>
                      <a:pt x="1312751" y="1166522"/>
                      <a:pt x="1312751" y="786088"/>
                    </a:cubicBezTo>
                    <a:cubicBezTo>
                      <a:pt x="1312751" y="405655"/>
                      <a:pt x="1621162" y="97243"/>
                      <a:pt x="2001596" y="97243"/>
                    </a:cubicBezTo>
                    <a:cubicBezTo>
                      <a:pt x="2382030" y="97243"/>
                      <a:pt x="2690441" y="405655"/>
                      <a:pt x="2690441" y="786088"/>
                    </a:cubicBezTo>
                    <a:cubicBezTo>
                      <a:pt x="2690441" y="1166522"/>
                      <a:pt x="2382030" y="1474933"/>
                      <a:pt x="2001596" y="1474933"/>
                    </a:cubicBez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66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39" name="Graphic 2">
                <a:extLst>
                  <a:ext uri="{FF2B5EF4-FFF2-40B4-BE49-F238E27FC236}">
                    <a16:creationId xmlns:a16="http://schemas.microsoft.com/office/drawing/2014/main" id="{7232DDFA-2D8D-43E9-8A52-622DDED42186}"/>
                  </a:ext>
                </a:extLst>
              </p:cNvPr>
              <p:cNvSpPr/>
              <p:nvPr/>
            </p:nvSpPr>
            <p:spPr>
              <a:xfrm>
                <a:off x="3664189" y="1137660"/>
                <a:ext cx="491741" cy="841098"/>
              </a:xfrm>
              <a:custGeom>
                <a:avLst/>
                <a:gdLst>
                  <a:gd name="connsiteX0" fmla="*/ 211367 w 491741"/>
                  <a:gd name="connsiteY0" fmla="*/ 357000 h 841098"/>
                  <a:gd name="connsiteX1" fmla="*/ 211367 w 491741"/>
                  <a:gd name="connsiteY1" fmla="*/ 138153 h 841098"/>
                  <a:gd name="connsiteX2" fmla="*/ 166022 w 491741"/>
                  <a:gd name="connsiteY2" fmla="*/ 156622 h 841098"/>
                  <a:gd name="connsiteX3" fmla="*/ 111277 w 491741"/>
                  <a:gd name="connsiteY3" fmla="*/ 268892 h 841098"/>
                  <a:gd name="connsiteX4" fmla="*/ 211367 w 491741"/>
                  <a:gd name="connsiteY4" fmla="*/ 357000 h 841098"/>
                  <a:gd name="connsiteX5" fmla="*/ 211367 w 491741"/>
                  <a:gd name="connsiteY5" fmla="*/ 357000 h 841098"/>
                  <a:gd name="connsiteX6" fmla="*/ 278027 w 491741"/>
                  <a:gd name="connsiteY6" fmla="*/ 703607 h 841098"/>
                  <a:gd name="connsiteX7" fmla="*/ 325490 w 491741"/>
                  <a:gd name="connsiteY7" fmla="*/ 684608 h 841098"/>
                  <a:gd name="connsiteX8" fmla="*/ 380235 w 491741"/>
                  <a:gd name="connsiteY8" fmla="*/ 572339 h 841098"/>
                  <a:gd name="connsiteX9" fmla="*/ 277961 w 491741"/>
                  <a:gd name="connsiteY9" fmla="*/ 472249 h 841098"/>
                  <a:gd name="connsiteX10" fmla="*/ 277961 w 491741"/>
                  <a:gd name="connsiteY10" fmla="*/ 703607 h 841098"/>
                  <a:gd name="connsiteX11" fmla="*/ 278027 w 491741"/>
                  <a:gd name="connsiteY11" fmla="*/ 841098 h 841098"/>
                  <a:gd name="connsiteX12" fmla="*/ 211433 w 491741"/>
                  <a:gd name="connsiteY12" fmla="*/ 841098 h 841098"/>
                  <a:gd name="connsiteX13" fmla="*/ 211433 w 491741"/>
                  <a:gd name="connsiteY13" fmla="*/ 800850 h 841098"/>
                  <a:gd name="connsiteX14" fmla="*/ 137491 w 491741"/>
                  <a:gd name="connsiteY14" fmla="*/ 781190 h 841098"/>
                  <a:gd name="connsiteX15" fmla="*/ 0 w 491741"/>
                  <a:gd name="connsiteY15" fmla="*/ 595507 h 841098"/>
                  <a:gd name="connsiteX16" fmla="*/ 110085 w 491741"/>
                  <a:gd name="connsiteY16" fmla="*/ 592529 h 841098"/>
                  <a:gd name="connsiteX17" fmla="*/ 186013 w 491741"/>
                  <a:gd name="connsiteY17" fmla="*/ 695067 h 841098"/>
                  <a:gd name="connsiteX18" fmla="*/ 211433 w 491741"/>
                  <a:gd name="connsiteY18" fmla="*/ 703011 h 841098"/>
                  <a:gd name="connsiteX19" fmla="*/ 211433 w 491741"/>
                  <a:gd name="connsiteY19" fmla="*/ 453449 h 841098"/>
                  <a:gd name="connsiteX20" fmla="*/ 2250 w 491741"/>
                  <a:gd name="connsiteY20" fmla="*/ 280741 h 841098"/>
                  <a:gd name="connsiteX21" fmla="*/ 101414 w 491741"/>
                  <a:gd name="connsiteY21" fmla="*/ 78907 h 841098"/>
                  <a:gd name="connsiteX22" fmla="*/ 211433 w 491741"/>
                  <a:gd name="connsiteY22" fmla="*/ 40248 h 841098"/>
                  <a:gd name="connsiteX23" fmla="*/ 211433 w 491741"/>
                  <a:gd name="connsiteY23" fmla="*/ 0 h 841098"/>
                  <a:gd name="connsiteX24" fmla="*/ 278027 w 491741"/>
                  <a:gd name="connsiteY24" fmla="*/ 0 h 841098"/>
                  <a:gd name="connsiteX25" fmla="*/ 278027 w 491741"/>
                  <a:gd name="connsiteY25" fmla="*/ 39983 h 841098"/>
                  <a:gd name="connsiteX26" fmla="*/ 354087 w 491741"/>
                  <a:gd name="connsiteY26" fmla="*/ 59974 h 841098"/>
                  <a:gd name="connsiteX27" fmla="*/ 491578 w 491741"/>
                  <a:gd name="connsiteY27" fmla="*/ 245657 h 841098"/>
                  <a:gd name="connsiteX28" fmla="*/ 381493 w 491741"/>
                  <a:gd name="connsiteY28" fmla="*/ 248636 h 841098"/>
                  <a:gd name="connsiteX29" fmla="*/ 305565 w 491741"/>
                  <a:gd name="connsiteY29" fmla="*/ 146097 h 841098"/>
                  <a:gd name="connsiteX30" fmla="*/ 278027 w 491741"/>
                  <a:gd name="connsiteY30" fmla="*/ 137690 h 841098"/>
                  <a:gd name="connsiteX31" fmla="*/ 278027 w 491741"/>
                  <a:gd name="connsiteY31" fmla="*/ 371298 h 841098"/>
                  <a:gd name="connsiteX32" fmla="*/ 489327 w 491741"/>
                  <a:gd name="connsiteY32" fmla="*/ 558901 h 841098"/>
                  <a:gd name="connsiteX33" fmla="*/ 390165 w 491741"/>
                  <a:gd name="connsiteY33" fmla="*/ 762258 h 841098"/>
                  <a:gd name="connsiteX34" fmla="*/ 278027 w 491741"/>
                  <a:gd name="connsiteY34" fmla="*/ 801115 h 841098"/>
                  <a:gd name="connsiteX35" fmla="*/ 278027 w 491741"/>
                  <a:gd name="connsiteY35" fmla="*/ 841098 h 8410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</a:cxnLst>
                <a:rect l="l" t="t" r="r" b="b"/>
                <a:pathLst>
                  <a:path w="491741" h="841098">
                    <a:moveTo>
                      <a:pt x="211367" y="357000"/>
                    </a:moveTo>
                    <a:lnTo>
                      <a:pt x="211367" y="138153"/>
                    </a:lnTo>
                    <a:cubicBezTo>
                      <a:pt x="195281" y="141595"/>
                      <a:pt x="179857" y="147818"/>
                      <a:pt x="166022" y="156622"/>
                    </a:cubicBezTo>
                    <a:cubicBezTo>
                      <a:pt x="125311" y="182306"/>
                      <a:pt x="104260" y="225533"/>
                      <a:pt x="111277" y="268892"/>
                    </a:cubicBezTo>
                    <a:cubicBezTo>
                      <a:pt x="119750" y="325490"/>
                      <a:pt x="159799" y="344621"/>
                      <a:pt x="211367" y="357000"/>
                    </a:cubicBezTo>
                    <a:lnTo>
                      <a:pt x="211367" y="357000"/>
                    </a:lnTo>
                    <a:close/>
                    <a:moveTo>
                      <a:pt x="278027" y="703607"/>
                    </a:moveTo>
                    <a:cubicBezTo>
                      <a:pt x="294907" y="700165"/>
                      <a:pt x="310993" y="693744"/>
                      <a:pt x="325490" y="684608"/>
                    </a:cubicBezTo>
                    <a:cubicBezTo>
                      <a:pt x="366201" y="658924"/>
                      <a:pt x="387252" y="615697"/>
                      <a:pt x="380235" y="572339"/>
                    </a:cubicBezTo>
                    <a:cubicBezTo>
                      <a:pt x="366731" y="514482"/>
                      <a:pt x="327145" y="488864"/>
                      <a:pt x="277961" y="472249"/>
                    </a:cubicBezTo>
                    <a:lnTo>
                      <a:pt x="277961" y="703607"/>
                    </a:lnTo>
                    <a:close/>
                    <a:moveTo>
                      <a:pt x="278027" y="841098"/>
                    </a:moveTo>
                    <a:lnTo>
                      <a:pt x="211433" y="841098"/>
                    </a:lnTo>
                    <a:lnTo>
                      <a:pt x="211433" y="800850"/>
                    </a:lnTo>
                    <a:cubicBezTo>
                      <a:pt x="186079" y="797871"/>
                      <a:pt x="161123" y="791252"/>
                      <a:pt x="137491" y="781190"/>
                    </a:cubicBezTo>
                    <a:cubicBezTo>
                      <a:pt x="55738" y="746238"/>
                      <a:pt x="2846" y="674811"/>
                      <a:pt x="0" y="595507"/>
                    </a:cubicBezTo>
                    <a:lnTo>
                      <a:pt x="110085" y="592529"/>
                    </a:lnTo>
                    <a:cubicBezTo>
                      <a:pt x="111674" y="636285"/>
                      <a:pt x="140867" y="675738"/>
                      <a:pt x="186013" y="695067"/>
                    </a:cubicBezTo>
                    <a:cubicBezTo>
                      <a:pt x="194222" y="698576"/>
                      <a:pt x="202695" y="701290"/>
                      <a:pt x="211433" y="703011"/>
                    </a:cubicBezTo>
                    <a:lnTo>
                      <a:pt x="211433" y="453449"/>
                    </a:lnTo>
                    <a:cubicBezTo>
                      <a:pt x="124450" y="431604"/>
                      <a:pt x="31510" y="406648"/>
                      <a:pt x="2250" y="280741"/>
                    </a:cubicBezTo>
                    <a:cubicBezTo>
                      <a:pt x="-9930" y="202695"/>
                      <a:pt x="28200" y="125178"/>
                      <a:pt x="101414" y="78907"/>
                    </a:cubicBezTo>
                    <a:cubicBezTo>
                      <a:pt x="134512" y="57988"/>
                      <a:pt x="172377" y="45014"/>
                      <a:pt x="211433" y="40248"/>
                    </a:cubicBezTo>
                    <a:lnTo>
                      <a:pt x="211433" y="0"/>
                    </a:lnTo>
                    <a:lnTo>
                      <a:pt x="278027" y="0"/>
                    </a:lnTo>
                    <a:lnTo>
                      <a:pt x="278027" y="39983"/>
                    </a:lnTo>
                    <a:cubicBezTo>
                      <a:pt x="304109" y="42896"/>
                      <a:pt x="329793" y="49582"/>
                      <a:pt x="354087" y="59974"/>
                    </a:cubicBezTo>
                    <a:cubicBezTo>
                      <a:pt x="435840" y="94926"/>
                      <a:pt x="488732" y="166353"/>
                      <a:pt x="491578" y="245657"/>
                    </a:cubicBezTo>
                    <a:lnTo>
                      <a:pt x="381493" y="248636"/>
                    </a:lnTo>
                    <a:cubicBezTo>
                      <a:pt x="379904" y="204879"/>
                      <a:pt x="350711" y="165426"/>
                      <a:pt x="305565" y="146097"/>
                    </a:cubicBezTo>
                    <a:cubicBezTo>
                      <a:pt x="296695" y="142323"/>
                      <a:pt x="287427" y="139411"/>
                      <a:pt x="278027" y="137690"/>
                    </a:cubicBezTo>
                    <a:lnTo>
                      <a:pt x="278027" y="371298"/>
                    </a:lnTo>
                    <a:cubicBezTo>
                      <a:pt x="361766" y="389304"/>
                      <a:pt x="452721" y="420019"/>
                      <a:pt x="489327" y="558901"/>
                    </a:cubicBezTo>
                    <a:cubicBezTo>
                      <a:pt x="502037" y="637476"/>
                      <a:pt x="463908" y="715721"/>
                      <a:pt x="390165" y="762258"/>
                    </a:cubicBezTo>
                    <a:cubicBezTo>
                      <a:pt x="356470" y="783573"/>
                      <a:pt x="317877" y="796614"/>
                      <a:pt x="278027" y="801115"/>
                    </a:cubicBezTo>
                    <a:lnTo>
                      <a:pt x="278027" y="841098"/>
                    </a:lnTo>
                    <a:close/>
                  </a:path>
                </a:pathLst>
              </a:custGeom>
              <a:solidFill>
                <a:srgbClr val="FFFFFF"/>
              </a:solidFill>
              <a:ln w="66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626" name="Group 191">
              <a:extLst>
                <a:ext uri="{FF2B5EF4-FFF2-40B4-BE49-F238E27FC236}">
                  <a16:creationId xmlns:a16="http://schemas.microsoft.com/office/drawing/2014/main" id="{1C10BBBE-FAB4-40BA-ADB8-9F394305CABD}"/>
                </a:ext>
              </a:extLst>
            </p:cNvPr>
            <p:cNvGrpSpPr/>
            <p:nvPr/>
          </p:nvGrpSpPr>
          <p:grpSpPr>
            <a:xfrm>
              <a:off x="1287335" y="3465899"/>
              <a:ext cx="1054352" cy="465128"/>
              <a:chOff x="1580710" y="530700"/>
              <a:chExt cx="4658607" cy="2055148"/>
            </a:xfrm>
          </p:grpSpPr>
          <p:sp>
            <p:nvSpPr>
              <p:cNvPr id="632" name="Graphic 2">
                <a:extLst>
                  <a:ext uri="{FF2B5EF4-FFF2-40B4-BE49-F238E27FC236}">
                    <a16:creationId xmlns:a16="http://schemas.microsoft.com/office/drawing/2014/main" id="{6608F49A-A3CA-4FB2-88DD-6A721531D042}"/>
                  </a:ext>
                </a:extLst>
              </p:cNvPr>
              <p:cNvSpPr/>
              <p:nvPr/>
            </p:nvSpPr>
            <p:spPr>
              <a:xfrm>
                <a:off x="1580710" y="530700"/>
                <a:ext cx="4658607" cy="2055148"/>
              </a:xfrm>
              <a:custGeom>
                <a:avLst/>
                <a:gdLst>
                  <a:gd name="connsiteX0" fmla="*/ 4614057 w 4658607"/>
                  <a:gd name="connsiteY0" fmla="*/ 2055149 h 2055149"/>
                  <a:gd name="connsiteX1" fmla="*/ 44551 w 4658607"/>
                  <a:gd name="connsiteY1" fmla="*/ 2055149 h 2055149"/>
                  <a:gd name="connsiteX2" fmla="*/ 0 w 4658607"/>
                  <a:gd name="connsiteY2" fmla="*/ 2010599 h 2055149"/>
                  <a:gd name="connsiteX3" fmla="*/ 0 w 4658607"/>
                  <a:gd name="connsiteY3" fmla="*/ 44551 h 2055149"/>
                  <a:gd name="connsiteX4" fmla="*/ 44551 w 4658607"/>
                  <a:gd name="connsiteY4" fmla="*/ 0 h 2055149"/>
                  <a:gd name="connsiteX5" fmla="*/ 4614057 w 4658607"/>
                  <a:gd name="connsiteY5" fmla="*/ 0 h 2055149"/>
                  <a:gd name="connsiteX6" fmla="*/ 4658608 w 4658607"/>
                  <a:gd name="connsiteY6" fmla="*/ 44551 h 2055149"/>
                  <a:gd name="connsiteX7" fmla="*/ 4658608 w 4658607"/>
                  <a:gd name="connsiteY7" fmla="*/ 2010533 h 2055149"/>
                  <a:gd name="connsiteX8" fmla="*/ 4614057 w 4658607"/>
                  <a:gd name="connsiteY8" fmla="*/ 2055149 h 20551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658607" h="2055149">
                    <a:moveTo>
                      <a:pt x="4614057" y="2055149"/>
                    </a:moveTo>
                    <a:lnTo>
                      <a:pt x="44551" y="2055149"/>
                    </a:lnTo>
                    <a:cubicBezTo>
                      <a:pt x="19925" y="2055149"/>
                      <a:pt x="0" y="2035158"/>
                      <a:pt x="0" y="2010599"/>
                    </a:cubicBezTo>
                    <a:lnTo>
                      <a:pt x="0" y="44551"/>
                    </a:lnTo>
                    <a:cubicBezTo>
                      <a:pt x="0" y="19925"/>
                      <a:pt x="19991" y="0"/>
                      <a:pt x="44551" y="0"/>
                    </a:cubicBezTo>
                    <a:lnTo>
                      <a:pt x="4614057" y="0"/>
                    </a:lnTo>
                    <a:cubicBezTo>
                      <a:pt x="4638683" y="0"/>
                      <a:pt x="4658608" y="19991"/>
                      <a:pt x="4658608" y="44551"/>
                    </a:cubicBezTo>
                    <a:lnTo>
                      <a:pt x="4658608" y="2010533"/>
                    </a:lnTo>
                    <a:cubicBezTo>
                      <a:pt x="4658608" y="2035158"/>
                      <a:pt x="4638683" y="2055149"/>
                      <a:pt x="4614057" y="2055149"/>
                    </a:cubicBez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66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33" name="Graphic 2">
                <a:extLst>
                  <a:ext uri="{FF2B5EF4-FFF2-40B4-BE49-F238E27FC236}">
                    <a16:creationId xmlns:a16="http://schemas.microsoft.com/office/drawing/2014/main" id="{830F1411-F98A-4272-936E-90F7ED07F08E}"/>
                  </a:ext>
                </a:extLst>
              </p:cNvPr>
              <p:cNvSpPr/>
              <p:nvPr/>
            </p:nvSpPr>
            <p:spPr>
              <a:xfrm>
                <a:off x="1791876" y="660845"/>
                <a:ext cx="4236272" cy="1794861"/>
              </a:xfrm>
              <a:custGeom>
                <a:avLst/>
                <a:gdLst>
                  <a:gd name="connsiteX0" fmla="*/ 4191721 w 4236271"/>
                  <a:gd name="connsiteY0" fmla="*/ 1794863 h 1794863"/>
                  <a:gd name="connsiteX1" fmla="*/ 44550 w 4236271"/>
                  <a:gd name="connsiteY1" fmla="*/ 1794863 h 1794863"/>
                  <a:gd name="connsiteX2" fmla="*/ 0 w 4236271"/>
                  <a:gd name="connsiteY2" fmla="*/ 1750313 h 1794863"/>
                  <a:gd name="connsiteX3" fmla="*/ 0 w 4236271"/>
                  <a:gd name="connsiteY3" fmla="*/ 44550 h 1794863"/>
                  <a:gd name="connsiteX4" fmla="*/ 44550 w 4236271"/>
                  <a:gd name="connsiteY4" fmla="*/ 0 h 1794863"/>
                  <a:gd name="connsiteX5" fmla="*/ 4191721 w 4236271"/>
                  <a:gd name="connsiteY5" fmla="*/ 0 h 1794863"/>
                  <a:gd name="connsiteX6" fmla="*/ 4236272 w 4236271"/>
                  <a:gd name="connsiteY6" fmla="*/ 44550 h 1794863"/>
                  <a:gd name="connsiteX7" fmla="*/ 4236272 w 4236271"/>
                  <a:gd name="connsiteY7" fmla="*/ 1750313 h 1794863"/>
                  <a:gd name="connsiteX8" fmla="*/ 4191721 w 4236271"/>
                  <a:gd name="connsiteY8" fmla="*/ 1794863 h 17948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236271" h="1794863">
                    <a:moveTo>
                      <a:pt x="4191721" y="1794863"/>
                    </a:moveTo>
                    <a:lnTo>
                      <a:pt x="44550" y="1794863"/>
                    </a:lnTo>
                    <a:cubicBezTo>
                      <a:pt x="19925" y="1794863"/>
                      <a:pt x="0" y="1774872"/>
                      <a:pt x="0" y="1750313"/>
                    </a:cubicBezTo>
                    <a:lnTo>
                      <a:pt x="0" y="44550"/>
                    </a:lnTo>
                    <a:cubicBezTo>
                      <a:pt x="0" y="19925"/>
                      <a:pt x="19991" y="0"/>
                      <a:pt x="44550" y="0"/>
                    </a:cubicBezTo>
                    <a:lnTo>
                      <a:pt x="4191721" y="0"/>
                    </a:lnTo>
                    <a:cubicBezTo>
                      <a:pt x="4216346" y="0"/>
                      <a:pt x="4236272" y="19991"/>
                      <a:pt x="4236272" y="44550"/>
                    </a:cubicBezTo>
                    <a:lnTo>
                      <a:pt x="4236272" y="1750313"/>
                    </a:lnTo>
                    <a:cubicBezTo>
                      <a:pt x="4236338" y="1774938"/>
                      <a:pt x="4216346" y="1794863"/>
                      <a:pt x="4191721" y="1794863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66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34" name="Graphic 2">
                <a:extLst>
                  <a:ext uri="{FF2B5EF4-FFF2-40B4-BE49-F238E27FC236}">
                    <a16:creationId xmlns:a16="http://schemas.microsoft.com/office/drawing/2014/main" id="{B1917E93-7285-4AA4-A9EF-8E5176075A6A}"/>
                  </a:ext>
                </a:extLst>
              </p:cNvPr>
              <p:cNvSpPr/>
              <p:nvPr/>
            </p:nvSpPr>
            <p:spPr>
              <a:xfrm>
                <a:off x="1908381" y="772188"/>
                <a:ext cx="4003194" cy="1572241"/>
              </a:xfrm>
              <a:custGeom>
                <a:avLst/>
                <a:gdLst>
                  <a:gd name="connsiteX0" fmla="*/ 3673532 w 4003192"/>
                  <a:gd name="connsiteY0" fmla="*/ 0 h 1572242"/>
                  <a:gd name="connsiteX1" fmla="*/ 328999 w 4003192"/>
                  <a:gd name="connsiteY1" fmla="*/ 0 h 1572242"/>
                  <a:gd name="connsiteX2" fmla="*/ 0 w 4003192"/>
                  <a:gd name="connsiteY2" fmla="*/ 313707 h 1572242"/>
                  <a:gd name="connsiteX3" fmla="*/ 0 w 4003192"/>
                  <a:gd name="connsiteY3" fmla="*/ 1246422 h 1572242"/>
                  <a:gd name="connsiteX4" fmla="*/ 330389 w 4003192"/>
                  <a:gd name="connsiteY4" fmla="*/ 1572243 h 1572242"/>
                  <a:gd name="connsiteX5" fmla="*/ 3672141 w 4003192"/>
                  <a:gd name="connsiteY5" fmla="*/ 1572243 h 1572242"/>
                  <a:gd name="connsiteX6" fmla="*/ 4003192 w 4003192"/>
                  <a:gd name="connsiteY6" fmla="*/ 1246422 h 1572242"/>
                  <a:gd name="connsiteX7" fmla="*/ 4003192 w 4003192"/>
                  <a:gd name="connsiteY7" fmla="*/ 313707 h 1572242"/>
                  <a:gd name="connsiteX8" fmla="*/ 3673532 w 4003192"/>
                  <a:gd name="connsiteY8" fmla="*/ 0 h 1572242"/>
                  <a:gd name="connsiteX9" fmla="*/ 2001596 w 4003192"/>
                  <a:gd name="connsiteY9" fmla="*/ 1474933 h 1572242"/>
                  <a:gd name="connsiteX10" fmla="*/ 1312751 w 4003192"/>
                  <a:gd name="connsiteY10" fmla="*/ 786088 h 1572242"/>
                  <a:gd name="connsiteX11" fmla="*/ 2001596 w 4003192"/>
                  <a:gd name="connsiteY11" fmla="*/ 97243 h 1572242"/>
                  <a:gd name="connsiteX12" fmla="*/ 2690441 w 4003192"/>
                  <a:gd name="connsiteY12" fmla="*/ 786088 h 1572242"/>
                  <a:gd name="connsiteX13" fmla="*/ 2001596 w 4003192"/>
                  <a:gd name="connsiteY13" fmla="*/ 1474933 h 15722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4003192" h="1572242">
                    <a:moveTo>
                      <a:pt x="3673532" y="0"/>
                    </a:moveTo>
                    <a:lnTo>
                      <a:pt x="328999" y="0"/>
                    </a:lnTo>
                    <a:cubicBezTo>
                      <a:pt x="307551" y="168140"/>
                      <a:pt x="170523" y="300071"/>
                      <a:pt x="0" y="313707"/>
                    </a:cubicBezTo>
                    <a:lnTo>
                      <a:pt x="0" y="1246422"/>
                    </a:lnTo>
                    <a:cubicBezTo>
                      <a:pt x="174561" y="1260389"/>
                      <a:pt x="314104" y="1398344"/>
                      <a:pt x="330389" y="1572243"/>
                    </a:cubicBezTo>
                    <a:lnTo>
                      <a:pt x="3672141" y="1572243"/>
                    </a:lnTo>
                    <a:cubicBezTo>
                      <a:pt x="3688426" y="1398145"/>
                      <a:pt x="3828300" y="1260058"/>
                      <a:pt x="4003192" y="1246422"/>
                    </a:cubicBezTo>
                    <a:lnTo>
                      <a:pt x="4003192" y="313707"/>
                    </a:lnTo>
                    <a:cubicBezTo>
                      <a:pt x="3832404" y="300402"/>
                      <a:pt x="3695046" y="168339"/>
                      <a:pt x="3673532" y="0"/>
                    </a:cubicBezTo>
                    <a:close/>
                    <a:moveTo>
                      <a:pt x="2001596" y="1474933"/>
                    </a:moveTo>
                    <a:cubicBezTo>
                      <a:pt x="1621162" y="1474933"/>
                      <a:pt x="1312751" y="1166522"/>
                      <a:pt x="1312751" y="786088"/>
                    </a:cubicBezTo>
                    <a:cubicBezTo>
                      <a:pt x="1312751" y="405655"/>
                      <a:pt x="1621162" y="97243"/>
                      <a:pt x="2001596" y="97243"/>
                    </a:cubicBezTo>
                    <a:cubicBezTo>
                      <a:pt x="2382030" y="97243"/>
                      <a:pt x="2690441" y="405655"/>
                      <a:pt x="2690441" y="786088"/>
                    </a:cubicBezTo>
                    <a:cubicBezTo>
                      <a:pt x="2690441" y="1166522"/>
                      <a:pt x="2382030" y="1474933"/>
                      <a:pt x="2001596" y="1474933"/>
                    </a:cubicBez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66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35" name="Graphic 2">
                <a:extLst>
                  <a:ext uri="{FF2B5EF4-FFF2-40B4-BE49-F238E27FC236}">
                    <a16:creationId xmlns:a16="http://schemas.microsoft.com/office/drawing/2014/main" id="{C18A3EB7-9CB6-4F0C-805B-61CFB0715B21}"/>
                  </a:ext>
                </a:extLst>
              </p:cNvPr>
              <p:cNvSpPr/>
              <p:nvPr/>
            </p:nvSpPr>
            <p:spPr>
              <a:xfrm>
                <a:off x="3664189" y="1137660"/>
                <a:ext cx="491741" cy="841098"/>
              </a:xfrm>
              <a:custGeom>
                <a:avLst/>
                <a:gdLst>
                  <a:gd name="connsiteX0" fmla="*/ 211367 w 491741"/>
                  <a:gd name="connsiteY0" fmla="*/ 357000 h 841098"/>
                  <a:gd name="connsiteX1" fmla="*/ 211367 w 491741"/>
                  <a:gd name="connsiteY1" fmla="*/ 138153 h 841098"/>
                  <a:gd name="connsiteX2" fmla="*/ 166022 w 491741"/>
                  <a:gd name="connsiteY2" fmla="*/ 156622 h 841098"/>
                  <a:gd name="connsiteX3" fmla="*/ 111277 w 491741"/>
                  <a:gd name="connsiteY3" fmla="*/ 268892 h 841098"/>
                  <a:gd name="connsiteX4" fmla="*/ 211367 w 491741"/>
                  <a:gd name="connsiteY4" fmla="*/ 357000 h 841098"/>
                  <a:gd name="connsiteX5" fmla="*/ 211367 w 491741"/>
                  <a:gd name="connsiteY5" fmla="*/ 357000 h 841098"/>
                  <a:gd name="connsiteX6" fmla="*/ 278027 w 491741"/>
                  <a:gd name="connsiteY6" fmla="*/ 703607 h 841098"/>
                  <a:gd name="connsiteX7" fmla="*/ 325490 w 491741"/>
                  <a:gd name="connsiteY7" fmla="*/ 684608 h 841098"/>
                  <a:gd name="connsiteX8" fmla="*/ 380235 w 491741"/>
                  <a:gd name="connsiteY8" fmla="*/ 572339 h 841098"/>
                  <a:gd name="connsiteX9" fmla="*/ 277961 w 491741"/>
                  <a:gd name="connsiteY9" fmla="*/ 472249 h 841098"/>
                  <a:gd name="connsiteX10" fmla="*/ 277961 w 491741"/>
                  <a:gd name="connsiteY10" fmla="*/ 703607 h 841098"/>
                  <a:gd name="connsiteX11" fmla="*/ 278027 w 491741"/>
                  <a:gd name="connsiteY11" fmla="*/ 841098 h 841098"/>
                  <a:gd name="connsiteX12" fmla="*/ 211433 w 491741"/>
                  <a:gd name="connsiteY12" fmla="*/ 841098 h 841098"/>
                  <a:gd name="connsiteX13" fmla="*/ 211433 w 491741"/>
                  <a:gd name="connsiteY13" fmla="*/ 800850 h 841098"/>
                  <a:gd name="connsiteX14" fmla="*/ 137491 w 491741"/>
                  <a:gd name="connsiteY14" fmla="*/ 781190 h 841098"/>
                  <a:gd name="connsiteX15" fmla="*/ 0 w 491741"/>
                  <a:gd name="connsiteY15" fmla="*/ 595507 h 841098"/>
                  <a:gd name="connsiteX16" fmla="*/ 110085 w 491741"/>
                  <a:gd name="connsiteY16" fmla="*/ 592529 h 841098"/>
                  <a:gd name="connsiteX17" fmla="*/ 186013 w 491741"/>
                  <a:gd name="connsiteY17" fmla="*/ 695067 h 841098"/>
                  <a:gd name="connsiteX18" fmla="*/ 211433 w 491741"/>
                  <a:gd name="connsiteY18" fmla="*/ 703011 h 841098"/>
                  <a:gd name="connsiteX19" fmla="*/ 211433 w 491741"/>
                  <a:gd name="connsiteY19" fmla="*/ 453449 h 841098"/>
                  <a:gd name="connsiteX20" fmla="*/ 2250 w 491741"/>
                  <a:gd name="connsiteY20" fmla="*/ 280741 h 841098"/>
                  <a:gd name="connsiteX21" fmla="*/ 101414 w 491741"/>
                  <a:gd name="connsiteY21" fmla="*/ 78907 h 841098"/>
                  <a:gd name="connsiteX22" fmla="*/ 211433 w 491741"/>
                  <a:gd name="connsiteY22" fmla="*/ 40248 h 841098"/>
                  <a:gd name="connsiteX23" fmla="*/ 211433 w 491741"/>
                  <a:gd name="connsiteY23" fmla="*/ 0 h 841098"/>
                  <a:gd name="connsiteX24" fmla="*/ 278027 w 491741"/>
                  <a:gd name="connsiteY24" fmla="*/ 0 h 841098"/>
                  <a:gd name="connsiteX25" fmla="*/ 278027 w 491741"/>
                  <a:gd name="connsiteY25" fmla="*/ 39983 h 841098"/>
                  <a:gd name="connsiteX26" fmla="*/ 354087 w 491741"/>
                  <a:gd name="connsiteY26" fmla="*/ 59974 h 841098"/>
                  <a:gd name="connsiteX27" fmla="*/ 491578 w 491741"/>
                  <a:gd name="connsiteY27" fmla="*/ 245657 h 841098"/>
                  <a:gd name="connsiteX28" fmla="*/ 381493 w 491741"/>
                  <a:gd name="connsiteY28" fmla="*/ 248636 h 841098"/>
                  <a:gd name="connsiteX29" fmla="*/ 305565 w 491741"/>
                  <a:gd name="connsiteY29" fmla="*/ 146097 h 841098"/>
                  <a:gd name="connsiteX30" fmla="*/ 278027 w 491741"/>
                  <a:gd name="connsiteY30" fmla="*/ 137690 h 841098"/>
                  <a:gd name="connsiteX31" fmla="*/ 278027 w 491741"/>
                  <a:gd name="connsiteY31" fmla="*/ 371298 h 841098"/>
                  <a:gd name="connsiteX32" fmla="*/ 489327 w 491741"/>
                  <a:gd name="connsiteY32" fmla="*/ 558901 h 841098"/>
                  <a:gd name="connsiteX33" fmla="*/ 390165 w 491741"/>
                  <a:gd name="connsiteY33" fmla="*/ 762258 h 841098"/>
                  <a:gd name="connsiteX34" fmla="*/ 278027 w 491741"/>
                  <a:gd name="connsiteY34" fmla="*/ 801115 h 841098"/>
                  <a:gd name="connsiteX35" fmla="*/ 278027 w 491741"/>
                  <a:gd name="connsiteY35" fmla="*/ 841098 h 8410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</a:cxnLst>
                <a:rect l="l" t="t" r="r" b="b"/>
                <a:pathLst>
                  <a:path w="491741" h="841098">
                    <a:moveTo>
                      <a:pt x="211367" y="357000"/>
                    </a:moveTo>
                    <a:lnTo>
                      <a:pt x="211367" y="138153"/>
                    </a:lnTo>
                    <a:cubicBezTo>
                      <a:pt x="195281" y="141595"/>
                      <a:pt x="179857" y="147818"/>
                      <a:pt x="166022" y="156622"/>
                    </a:cubicBezTo>
                    <a:cubicBezTo>
                      <a:pt x="125311" y="182306"/>
                      <a:pt x="104260" y="225533"/>
                      <a:pt x="111277" y="268892"/>
                    </a:cubicBezTo>
                    <a:cubicBezTo>
                      <a:pt x="119750" y="325490"/>
                      <a:pt x="159799" y="344621"/>
                      <a:pt x="211367" y="357000"/>
                    </a:cubicBezTo>
                    <a:lnTo>
                      <a:pt x="211367" y="357000"/>
                    </a:lnTo>
                    <a:close/>
                    <a:moveTo>
                      <a:pt x="278027" y="703607"/>
                    </a:moveTo>
                    <a:cubicBezTo>
                      <a:pt x="294907" y="700165"/>
                      <a:pt x="310993" y="693744"/>
                      <a:pt x="325490" y="684608"/>
                    </a:cubicBezTo>
                    <a:cubicBezTo>
                      <a:pt x="366201" y="658924"/>
                      <a:pt x="387252" y="615697"/>
                      <a:pt x="380235" y="572339"/>
                    </a:cubicBezTo>
                    <a:cubicBezTo>
                      <a:pt x="366731" y="514482"/>
                      <a:pt x="327145" y="488864"/>
                      <a:pt x="277961" y="472249"/>
                    </a:cubicBezTo>
                    <a:lnTo>
                      <a:pt x="277961" y="703607"/>
                    </a:lnTo>
                    <a:close/>
                    <a:moveTo>
                      <a:pt x="278027" y="841098"/>
                    </a:moveTo>
                    <a:lnTo>
                      <a:pt x="211433" y="841098"/>
                    </a:lnTo>
                    <a:lnTo>
                      <a:pt x="211433" y="800850"/>
                    </a:lnTo>
                    <a:cubicBezTo>
                      <a:pt x="186079" y="797871"/>
                      <a:pt x="161123" y="791252"/>
                      <a:pt x="137491" y="781190"/>
                    </a:cubicBezTo>
                    <a:cubicBezTo>
                      <a:pt x="55738" y="746238"/>
                      <a:pt x="2846" y="674811"/>
                      <a:pt x="0" y="595507"/>
                    </a:cubicBezTo>
                    <a:lnTo>
                      <a:pt x="110085" y="592529"/>
                    </a:lnTo>
                    <a:cubicBezTo>
                      <a:pt x="111674" y="636285"/>
                      <a:pt x="140867" y="675738"/>
                      <a:pt x="186013" y="695067"/>
                    </a:cubicBezTo>
                    <a:cubicBezTo>
                      <a:pt x="194222" y="698576"/>
                      <a:pt x="202695" y="701290"/>
                      <a:pt x="211433" y="703011"/>
                    </a:cubicBezTo>
                    <a:lnTo>
                      <a:pt x="211433" y="453449"/>
                    </a:lnTo>
                    <a:cubicBezTo>
                      <a:pt x="124450" y="431604"/>
                      <a:pt x="31510" y="406648"/>
                      <a:pt x="2250" y="280741"/>
                    </a:cubicBezTo>
                    <a:cubicBezTo>
                      <a:pt x="-9930" y="202695"/>
                      <a:pt x="28200" y="125178"/>
                      <a:pt x="101414" y="78907"/>
                    </a:cubicBezTo>
                    <a:cubicBezTo>
                      <a:pt x="134512" y="57988"/>
                      <a:pt x="172377" y="45014"/>
                      <a:pt x="211433" y="40248"/>
                    </a:cubicBezTo>
                    <a:lnTo>
                      <a:pt x="211433" y="0"/>
                    </a:lnTo>
                    <a:lnTo>
                      <a:pt x="278027" y="0"/>
                    </a:lnTo>
                    <a:lnTo>
                      <a:pt x="278027" y="39983"/>
                    </a:lnTo>
                    <a:cubicBezTo>
                      <a:pt x="304109" y="42896"/>
                      <a:pt x="329793" y="49582"/>
                      <a:pt x="354087" y="59974"/>
                    </a:cubicBezTo>
                    <a:cubicBezTo>
                      <a:pt x="435840" y="94926"/>
                      <a:pt x="488732" y="166353"/>
                      <a:pt x="491578" y="245657"/>
                    </a:cubicBezTo>
                    <a:lnTo>
                      <a:pt x="381493" y="248636"/>
                    </a:lnTo>
                    <a:cubicBezTo>
                      <a:pt x="379904" y="204879"/>
                      <a:pt x="350711" y="165426"/>
                      <a:pt x="305565" y="146097"/>
                    </a:cubicBezTo>
                    <a:cubicBezTo>
                      <a:pt x="296695" y="142323"/>
                      <a:pt x="287427" y="139411"/>
                      <a:pt x="278027" y="137690"/>
                    </a:cubicBezTo>
                    <a:lnTo>
                      <a:pt x="278027" y="371298"/>
                    </a:lnTo>
                    <a:cubicBezTo>
                      <a:pt x="361766" y="389304"/>
                      <a:pt x="452721" y="420019"/>
                      <a:pt x="489327" y="558901"/>
                    </a:cubicBezTo>
                    <a:cubicBezTo>
                      <a:pt x="502037" y="637476"/>
                      <a:pt x="463908" y="715721"/>
                      <a:pt x="390165" y="762258"/>
                    </a:cubicBezTo>
                    <a:cubicBezTo>
                      <a:pt x="356470" y="783573"/>
                      <a:pt x="317877" y="796614"/>
                      <a:pt x="278027" y="801115"/>
                    </a:cubicBezTo>
                    <a:lnTo>
                      <a:pt x="278027" y="841098"/>
                    </a:lnTo>
                    <a:close/>
                  </a:path>
                </a:pathLst>
              </a:custGeom>
              <a:solidFill>
                <a:srgbClr val="FFFFFF"/>
              </a:solidFill>
              <a:ln w="66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627" name="Group 192">
              <a:extLst>
                <a:ext uri="{FF2B5EF4-FFF2-40B4-BE49-F238E27FC236}">
                  <a16:creationId xmlns:a16="http://schemas.microsoft.com/office/drawing/2014/main" id="{ABA80859-056B-4A87-8F74-DC24201EEA62}"/>
                </a:ext>
              </a:extLst>
            </p:cNvPr>
            <p:cNvGrpSpPr/>
            <p:nvPr/>
          </p:nvGrpSpPr>
          <p:grpSpPr>
            <a:xfrm>
              <a:off x="1156074" y="3694752"/>
              <a:ext cx="573895" cy="350532"/>
              <a:chOff x="2843095" y="1894766"/>
              <a:chExt cx="2535729" cy="1548806"/>
            </a:xfrm>
          </p:grpSpPr>
          <p:sp>
            <p:nvSpPr>
              <p:cNvPr id="628" name="Graphic 2">
                <a:extLst>
                  <a:ext uri="{FF2B5EF4-FFF2-40B4-BE49-F238E27FC236}">
                    <a16:creationId xmlns:a16="http://schemas.microsoft.com/office/drawing/2014/main" id="{299F654F-5CF4-45DA-AA42-ABD297F3E1E9}"/>
                  </a:ext>
                </a:extLst>
              </p:cNvPr>
              <p:cNvSpPr/>
              <p:nvPr/>
            </p:nvSpPr>
            <p:spPr>
              <a:xfrm>
                <a:off x="2843095" y="1895937"/>
                <a:ext cx="2535729" cy="1547635"/>
              </a:xfrm>
              <a:custGeom>
                <a:avLst/>
                <a:gdLst>
                  <a:gd name="connsiteX0" fmla="*/ 2526260 w 2535729"/>
                  <a:gd name="connsiteY0" fmla="*/ 765576 h 1547635"/>
                  <a:gd name="connsiteX1" fmla="*/ 2528644 w 2535729"/>
                  <a:gd name="connsiteY1" fmla="*/ 746246 h 1547635"/>
                  <a:gd name="connsiteX2" fmla="*/ 2488926 w 2535729"/>
                  <a:gd name="connsiteY2" fmla="*/ 588102 h 1547635"/>
                  <a:gd name="connsiteX3" fmla="*/ 2312378 w 2535729"/>
                  <a:gd name="connsiteY3" fmla="*/ 463453 h 1547635"/>
                  <a:gd name="connsiteX4" fmla="*/ 2299470 w 2535729"/>
                  <a:gd name="connsiteY4" fmla="*/ 443925 h 1547635"/>
                  <a:gd name="connsiteX5" fmla="*/ 2189318 w 2535729"/>
                  <a:gd name="connsiteY5" fmla="*/ 245798 h 1547635"/>
                  <a:gd name="connsiteX6" fmla="*/ 1516360 w 2535729"/>
                  <a:gd name="connsiteY6" fmla="*/ 24170 h 1547635"/>
                  <a:gd name="connsiteX7" fmla="*/ 769262 w 2535729"/>
                  <a:gd name="connsiteY7" fmla="*/ 25428 h 1547635"/>
                  <a:gd name="connsiteX8" fmla="*/ 67972 w 2535729"/>
                  <a:gd name="connsiteY8" fmla="*/ 287369 h 1547635"/>
                  <a:gd name="connsiteX9" fmla="*/ 30041 w 2535729"/>
                  <a:gd name="connsiteY9" fmla="*/ 655755 h 1547635"/>
                  <a:gd name="connsiteX10" fmla="*/ 74128 w 2535729"/>
                  <a:gd name="connsiteY10" fmla="*/ 740884 h 1547635"/>
                  <a:gd name="connsiteX11" fmla="*/ 109477 w 2535729"/>
                  <a:gd name="connsiteY11" fmla="*/ 809862 h 1547635"/>
                  <a:gd name="connsiteX12" fmla="*/ 42685 w 2535729"/>
                  <a:gd name="connsiteY12" fmla="*/ 999185 h 1547635"/>
                  <a:gd name="connsiteX13" fmla="*/ 90346 w 2535729"/>
                  <a:gd name="connsiteY13" fmla="*/ 1259273 h 1547635"/>
                  <a:gd name="connsiteX14" fmla="*/ 432055 w 2535729"/>
                  <a:gd name="connsiteY14" fmla="*/ 1459981 h 1547635"/>
                  <a:gd name="connsiteX15" fmla="*/ 868491 w 2535729"/>
                  <a:gd name="connsiteY15" fmla="*/ 1535446 h 1547635"/>
                  <a:gd name="connsiteX16" fmla="*/ 1712767 w 2535729"/>
                  <a:gd name="connsiteY16" fmla="*/ 1501686 h 1547635"/>
                  <a:gd name="connsiteX17" fmla="*/ 2081483 w 2535729"/>
                  <a:gd name="connsiteY17" fmla="*/ 1393520 h 1547635"/>
                  <a:gd name="connsiteX18" fmla="*/ 2330384 w 2535729"/>
                  <a:gd name="connsiteY18" fmla="*/ 1142170 h 1547635"/>
                  <a:gd name="connsiteX19" fmla="*/ 2426104 w 2535729"/>
                  <a:gd name="connsiteY19" fmla="*/ 1066573 h 1547635"/>
                  <a:gd name="connsiteX20" fmla="*/ 2518383 w 2535729"/>
                  <a:gd name="connsiteY20" fmla="*/ 932855 h 1547635"/>
                  <a:gd name="connsiteX21" fmla="*/ 2531358 w 2535729"/>
                  <a:gd name="connsiteY21" fmla="*/ 791922 h 1547635"/>
                  <a:gd name="connsiteX22" fmla="*/ 2526459 w 2535729"/>
                  <a:gd name="connsiteY22" fmla="*/ 772129 h 1547635"/>
                  <a:gd name="connsiteX23" fmla="*/ 2526260 w 2535729"/>
                  <a:gd name="connsiteY23" fmla="*/ 765576 h 15476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535729" h="1547635">
                    <a:moveTo>
                      <a:pt x="2526260" y="765576"/>
                    </a:moveTo>
                    <a:cubicBezTo>
                      <a:pt x="2526459" y="759088"/>
                      <a:pt x="2527717" y="752667"/>
                      <a:pt x="2528644" y="746246"/>
                    </a:cubicBezTo>
                    <a:cubicBezTo>
                      <a:pt x="2536852" y="691965"/>
                      <a:pt x="2525334" y="630667"/>
                      <a:pt x="2488926" y="588102"/>
                    </a:cubicBezTo>
                    <a:cubicBezTo>
                      <a:pt x="2445368" y="537130"/>
                      <a:pt x="2366991" y="503370"/>
                      <a:pt x="2312378" y="463453"/>
                    </a:cubicBezTo>
                    <a:cubicBezTo>
                      <a:pt x="2301390" y="461401"/>
                      <a:pt x="2298940" y="453722"/>
                      <a:pt x="2299470" y="443925"/>
                    </a:cubicBezTo>
                    <a:cubicBezTo>
                      <a:pt x="2303971" y="355023"/>
                      <a:pt x="2253331" y="295843"/>
                      <a:pt x="2189318" y="245798"/>
                    </a:cubicBezTo>
                    <a:cubicBezTo>
                      <a:pt x="2000789" y="98245"/>
                      <a:pt x="1747586" y="53628"/>
                      <a:pt x="1516360" y="24170"/>
                    </a:cubicBezTo>
                    <a:cubicBezTo>
                      <a:pt x="1268718" y="-7405"/>
                      <a:pt x="1016706" y="-9127"/>
                      <a:pt x="769262" y="25428"/>
                    </a:cubicBezTo>
                    <a:cubicBezTo>
                      <a:pt x="527180" y="59255"/>
                      <a:pt x="250808" y="112808"/>
                      <a:pt x="67972" y="287369"/>
                    </a:cubicBezTo>
                    <a:cubicBezTo>
                      <a:pt x="-22718" y="373955"/>
                      <a:pt x="-8817" y="547589"/>
                      <a:pt x="30041" y="655755"/>
                    </a:cubicBezTo>
                    <a:cubicBezTo>
                      <a:pt x="40897" y="685941"/>
                      <a:pt x="55725" y="714604"/>
                      <a:pt x="74128" y="740884"/>
                    </a:cubicBezTo>
                    <a:cubicBezTo>
                      <a:pt x="87301" y="759684"/>
                      <a:pt x="133110" y="790863"/>
                      <a:pt x="109477" y="809862"/>
                    </a:cubicBezTo>
                    <a:cubicBezTo>
                      <a:pt x="48046" y="859112"/>
                      <a:pt x="32755" y="924713"/>
                      <a:pt x="42685" y="999185"/>
                    </a:cubicBezTo>
                    <a:cubicBezTo>
                      <a:pt x="45001" y="1084049"/>
                      <a:pt x="43876" y="1185661"/>
                      <a:pt x="90346" y="1259273"/>
                    </a:cubicBezTo>
                    <a:cubicBezTo>
                      <a:pt x="162766" y="1373992"/>
                      <a:pt x="308664" y="1423044"/>
                      <a:pt x="432055" y="1459981"/>
                    </a:cubicBezTo>
                    <a:cubicBezTo>
                      <a:pt x="573849" y="1502480"/>
                      <a:pt x="721269" y="1523464"/>
                      <a:pt x="868491" y="1535446"/>
                    </a:cubicBezTo>
                    <a:cubicBezTo>
                      <a:pt x="1149960" y="1558416"/>
                      <a:pt x="1434475" y="1549877"/>
                      <a:pt x="1712767" y="1501686"/>
                    </a:cubicBezTo>
                    <a:cubicBezTo>
                      <a:pt x="1839004" y="1479841"/>
                      <a:pt x="1965308" y="1448728"/>
                      <a:pt x="2081483" y="1393520"/>
                    </a:cubicBezTo>
                    <a:cubicBezTo>
                      <a:pt x="2181772" y="1345858"/>
                      <a:pt x="2323632" y="1267944"/>
                      <a:pt x="2330384" y="1142170"/>
                    </a:cubicBezTo>
                    <a:cubicBezTo>
                      <a:pt x="2332171" y="1108873"/>
                      <a:pt x="2402671" y="1085572"/>
                      <a:pt x="2426104" y="1066573"/>
                    </a:cubicBezTo>
                    <a:cubicBezTo>
                      <a:pt x="2469397" y="1031423"/>
                      <a:pt x="2502628" y="986740"/>
                      <a:pt x="2518383" y="932855"/>
                    </a:cubicBezTo>
                    <a:cubicBezTo>
                      <a:pt x="2530431" y="891747"/>
                      <a:pt x="2542412" y="833957"/>
                      <a:pt x="2531358" y="791922"/>
                    </a:cubicBezTo>
                    <a:cubicBezTo>
                      <a:pt x="2529636" y="785303"/>
                      <a:pt x="2527187" y="778881"/>
                      <a:pt x="2526459" y="772129"/>
                    </a:cubicBezTo>
                    <a:cubicBezTo>
                      <a:pt x="2526260" y="769879"/>
                      <a:pt x="2526194" y="767694"/>
                      <a:pt x="2526260" y="765576"/>
                    </a:cubicBez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 w="66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29" name="Graphic 2">
                <a:extLst>
                  <a:ext uri="{FF2B5EF4-FFF2-40B4-BE49-F238E27FC236}">
                    <a16:creationId xmlns:a16="http://schemas.microsoft.com/office/drawing/2014/main" id="{4F00095E-A159-402B-BC2C-C9C1A6303F37}"/>
                  </a:ext>
                </a:extLst>
              </p:cNvPr>
              <p:cNvSpPr/>
              <p:nvPr/>
            </p:nvSpPr>
            <p:spPr>
              <a:xfrm>
                <a:off x="2849612" y="1894766"/>
                <a:ext cx="2526438" cy="1153080"/>
              </a:xfrm>
              <a:custGeom>
                <a:avLst/>
                <a:gdLst>
                  <a:gd name="connsiteX0" fmla="*/ 2479827 w 2526438"/>
                  <a:gd name="connsiteY0" fmla="*/ 576496 h 1153080"/>
                  <a:gd name="connsiteX1" fmla="*/ 2305928 w 2526438"/>
                  <a:gd name="connsiteY1" fmla="*/ 464624 h 1153080"/>
                  <a:gd name="connsiteX2" fmla="*/ 2293019 w 2526438"/>
                  <a:gd name="connsiteY2" fmla="*/ 445096 h 1153080"/>
                  <a:gd name="connsiteX3" fmla="*/ 2182868 w 2526438"/>
                  <a:gd name="connsiteY3" fmla="*/ 246968 h 1153080"/>
                  <a:gd name="connsiteX4" fmla="*/ 1494023 w 2526438"/>
                  <a:gd name="connsiteY4" fmla="*/ 20906 h 1153080"/>
                  <a:gd name="connsiteX5" fmla="*/ 717202 w 2526438"/>
                  <a:gd name="connsiteY5" fmla="*/ 32755 h 1153080"/>
                  <a:gd name="connsiteX6" fmla="*/ 61455 w 2526438"/>
                  <a:gd name="connsiteY6" fmla="*/ 288540 h 1153080"/>
                  <a:gd name="connsiteX7" fmla="*/ 157 w 2526438"/>
                  <a:gd name="connsiteY7" fmla="*/ 432518 h 1153080"/>
                  <a:gd name="connsiteX8" fmla="*/ 3069 w 2526438"/>
                  <a:gd name="connsiteY8" fmla="*/ 465153 h 1153080"/>
                  <a:gd name="connsiteX9" fmla="*/ 165517 w 2526438"/>
                  <a:gd name="connsiteY9" fmla="*/ 654013 h 1153080"/>
                  <a:gd name="connsiteX10" fmla="*/ 725940 w 2526438"/>
                  <a:gd name="connsiteY10" fmla="*/ 833605 h 1153080"/>
                  <a:gd name="connsiteX11" fmla="*/ 1357326 w 2526438"/>
                  <a:gd name="connsiteY11" fmla="*/ 857436 h 1153080"/>
                  <a:gd name="connsiteX12" fmla="*/ 1896235 w 2526438"/>
                  <a:gd name="connsiteY12" fmla="*/ 762112 h 1153080"/>
                  <a:gd name="connsiteX13" fmla="*/ 2289842 w 2526438"/>
                  <a:gd name="connsiteY13" fmla="*/ 510962 h 1153080"/>
                  <a:gd name="connsiteX14" fmla="*/ 2289776 w 2526438"/>
                  <a:gd name="connsiteY14" fmla="*/ 542405 h 1153080"/>
                  <a:gd name="connsiteX15" fmla="*/ 2166385 w 2526438"/>
                  <a:gd name="connsiteY15" fmla="*/ 782236 h 1153080"/>
                  <a:gd name="connsiteX16" fmla="*/ 1419154 w 2526438"/>
                  <a:gd name="connsiteY16" fmla="*/ 992610 h 1153080"/>
                  <a:gd name="connsiteX17" fmla="*/ 712436 w 2526438"/>
                  <a:gd name="connsiteY17" fmla="*/ 974539 h 1153080"/>
                  <a:gd name="connsiteX18" fmla="*/ 396676 w 2526438"/>
                  <a:gd name="connsiteY18" fmla="*/ 928201 h 1153080"/>
                  <a:gd name="connsiteX19" fmla="*/ 806038 w 2526438"/>
                  <a:gd name="connsiteY19" fmla="*/ 1089258 h 1153080"/>
                  <a:gd name="connsiteX20" fmla="*/ 1528313 w 2526438"/>
                  <a:gd name="connsiteY20" fmla="*/ 1149364 h 1153080"/>
                  <a:gd name="connsiteX21" fmla="*/ 2404296 w 2526438"/>
                  <a:gd name="connsiteY21" fmla="*/ 921448 h 1153080"/>
                  <a:gd name="connsiteX22" fmla="*/ 2526430 w 2526438"/>
                  <a:gd name="connsiteY22" fmla="*/ 716238 h 1153080"/>
                  <a:gd name="connsiteX23" fmla="*/ 2479827 w 2526438"/>
                  <a:gd name="connsiteY23" fmla="*/ 576496 h 11530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526438" h="1153080">
                    <a:moveTo>
                      <a:pt x="2479827" y="576496"/>
                    </a:moveTo>
                    <a:cubicBezTo>
                      <a:pt x="2436071" y="520759"/>
                      <a:pt x="2362725" y="475281"/>
                      <a:pt x="2305928" y="464624"/>
                    </a:cubicBezTo>
                    <a:cubicBezTo>
                      <a:pt x="2294939" y="462571"/>
                      <a:pt x="2292490" y="454893"/>
                      <a:pt x="2293019" y="445096"/>
                    </a:cubicBezTo>
                    <a:cubicBezTo>
                      <a:pt x="2297521" y="356193"/>
                      <a:pt x="2246880" y="297013"/>
                      <a:pt x="2182868" y="246968"/>
                    </a:cubicBezTo>
                    <a:cubicBezTo>
                      <a:pt x="1994405" y="99415"/>
                      <a:pt x="1726440" y="49304"/>
                      <a:pt x="1494023" y="20906"/>
                    </a:cubicBezTo>
                    <a:cubicBezTo>
                      <a:pt x="1236252" y="-10604"/>
                      <a:pt x="973914" y="-6368"/>
                      <a:pt x="717202" y="32755"/>
                    </a:cubicBezTo>
                    <a:cubicBezTo>
                      <a:pt x="485910" y="68038"/>
                      <a:pt x="236480" y="121525"/>
                      <a:pt x="61455" y="288540"/>
                    </a:cubicBezTo>
                    <a:cubicBezTo>
                      <a:pt x="18626" y="329450"/>
                      <a:pt x="-2028" y="375655"/>
                      <a:pt x="157" y="432518"/>
                    </a:cubicBezTo>
                    <a:cubicBezTo>
                      <a:pt x="554" y="442448"/>
                      <a:pt x="3003" y="464094"/>
                      <a:pt x="3069" y="465153"/>
                    </a:cubicBezTo>
                    <a:cubicBezTo>
                      <a:pt x="20148" y="549157"/>
                      <a:pt x="95745" y="610919"/>
                      <a:pt x="165517" y="654013"/>
                    </a:cubicBezTo>
                    <a:cubicBezTo>
                      <a:pt x="334187" y="758273"/>
                      <a:pt x="532049" y="803883"/>
                      <a:pt x="725940" y="833605"/>
                    </a:cubicBezTo>
                    <a:cubicBezTo>
                      <a:pt x="934526" y="865578"/>
                      <a:pt x="1146952" y="872264"/>
                      <a:pt x="1357326" y="857436"/>
                    </a:cubicBezTo>
                    <a:cubicBezTo>
                      <a:pt x="1540294" y="844528"/>
                      <a:pt x="1721542" y="819902"/>
                      <a:pt x="1896235" y="762112"/>
                    </a:cubicBezTo>
                    <a:cubicBezTo>
                      <a:pt x="2047561" y="712068"/>
                      <a:pt x="2195114" y="653417"/>
                      <a:pt x="2289842" y="510962"/>
                    </a:cubicBezTo>
                    <a:cubicBezTo>
                      <a:pt x="2289643" y="522546"/>
                      <a:pt x="2288849" y="532542"/>
                      <a:pt x="2289776" y="542405"/>
                    </a:cubicBezTo>
                    <a:cubicBezTo>
                      <a:pt x="2299705" y="648651"/>
                      <a:pt x="2249263" y="723983"/>
                      <a:pt x="2166385" y="782236"/>
                    </a:cubicBezTo>
                    <a:cubicBezTo>
                      <a:pt x="1958990" y="928068"/>
                      <a:pt x="1666598" y="972619"/>
                      <a:pt x="1419154" y="992610"/>
                    </a:cubicBezTo>
                    <a:cubicBezTo>
                      <a:pt x="1184817" y="1011609"/>
                      <a:pt x="945581" y="1004327"/>
                      <a:pt x="712436" y="974539"/>
                    </a:cubicBezTo>
                    <a:cubicBezTo>
                      <a:pt x="613074" y="961829"/>
                      <a:pt x="519803" y="946074"/>
                      <a:pt x="396676" y="928201"/>
                    </a:cubicBezTo>
                    <a:cubicBezTo>
                      <a:pt x="472604" y="999098"/>
                      <a:pt x="672784" y="1061918"/>
                      <a:pt x="806038" y="1089258"/>
                    </a:cubicBezTo>
                    <a:cubicBezTo>
                      <a:pt x="1044413" y="1138243"/>
                      <a:pt x="1284509" y="1163001"/>
                      <a:pt x="1528313" y="1149364"/>
                    </a:cubicBezTo>
                    <a:cubicBezTo>
                      <a:pt x="1820307" y="1133014"/>
                      <a:pt x="2157912" y="1093296"/>
                      <a:pt x="2404296" y="921448"/>
                    </a:cubicBezTo>
                    <a:cubicBezTo>
                      <a:pt x="2476252" y="871271"/>
                      <a:pt x="2527224" y="808649"/>
                      <a:pt x="2526430" y="716238"/>
                    </a:cubicBezTo>
                    <a:cubicBezTo>
                      <a:pt x="2526032" y="670562"/>
                      <a:pt x="2514250" y="620451"/>
                      <a:pt x="2479827" y="576496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66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30" name="Graphic 2">
                <a:extLst>
                  <a:ext uri="{FF2B5EF4-FFF2-40B4-BE49-F238E27FC236}">
                    <a16:creationId xmlns:a16="http://schemas.microsoft.com/office/drawing/2014/main" id="{9C304B0A-B7E7-4562-8D73-10CEB05F456D}"/>
                  </a:ext>
                </a:extLst>
              </p:cNvPr>
              <p:cNvSpPr/>
              <p:nvPr/>
            </p:nvSpPr>
            <p:spPr>
              <a:xfrm>
                <a:off x="2885175" y="2689646"/>
                <a:ext cx="2033644" cy="596335"/>
              </a:xfrm>
              <a:custGeom>
                <a:avLst/>
                <a:gdLst>
                  <a:gd name="connsiteX0" fmla="*/ 80504 w 2033644"/>
                  <a:gd name="connsiteY0" fmla="*/ 0 h 596335"/>
                  <a:gd name="connsiteX1" fmla="*/ 201843 w 2033644"/>
                  <a:gd name="connsiteY1" fmla="*/ 72353 h 596335"/>
                  <a:gd name="connsiteX2" fmla="*/ 219783 w 2033644"/>
                  <a:gd name="connsiteY2" fmla="*/ 103797 h 596335"/>
                  <a:gd name="connsiteX3" fmla="*/ 342843 w 2033644"/>
                  <a:gd name="connsiteY3" fmla="*/ 308478 h 596335"/>
                  <a:gd name="connsiteX4" fmla="*/ 784641 w 2033644"/>
                  <a:gd name="connsiteY4" fmla="*/ 461790 h 596335"/>
                  <a:gd name="connsiteX5" fmla="*/ 1216775 w 2033644"/>
                  <a:gd name="connsiteY5" fmla="*/ 504222 h 596335"/>
                  <a:gd name="connsiteX6" fmla="*/ 1562984 w 2033644"/>
                  <a:gd name="connsiteY6" fmla="*/ 499919 h 596335"/>
                  <a:gd name="connsiteX7" fmla="*/ 1918131 w 2033644"/>
                  <a:gd name="connsiteY7" fmla="*/ 453250 h 596335"/>
                  <a:gd name="connsiteX8" fmla="*/ 2033644 w 2033644"/>
                  <a:gd name="connsiteY8" fmla="*/ 431803 h 596335"/>
                  <a:gd name="connsiteX9" fmla="*/ 1857097 w 2033644"/>
                  <a:gd name="connsiteY9" fmla="*/ 500978 h 596335"/>
                  <a:gd name="connsiteX10" fmla="*/ 1444293 w 2033644"/>
                  <a:gd name="connsiteY10" fmla="*/ 579885 h 596335"/>
                  <a:gd name="connsiteX11" fmla="*/ 1028974 w 2033644"/>
                  <a:gd name="connsiteY11" fmla="*/ 593058 h 596335"/>
                  <a:gd name="connsiteX12" fmla="*/ 366541 w 2033644"/>
                  <a:gd name="connsiteY12" fmla="*/ 478670 h 596335"/>
                  <a:gd name="connsiteX13" fmla="*/ 78783 w 2033644"/>
                  <a:gd name="connsiteY13" fmla="*/ 321717 h 596335"/>
                  <a:gd name="connsiteX14" fmla="*/ 2789 w 2033644"/>
                  <a:gd name="connsiteY14" fmla="*/ 204284 h 596335"/>
                  <a:gd name="connsiteX15" fmla="*/ 69582 w 2033644"/>
                  <a:gd name="connsiteY15" fmla="*/ 15027 h 596335"/>
                  <a:gd name="connsiteX16" fmla="*/ 80504 w 2033644"/>
                  <a:gd name="connsiteY16" fmla="*/ 0 h 5963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033644" h="596335">
                    <a:moveTo>
                      <a:pt x="80504" y="0"/>
                    </a:moveTo>
                    <a:cubicBezTo>
                      <a:pt x="119428" y="26677"/>
                      <a:pt x="158418" y="53288"/>
                      <a:pt x="201843" y="72353"/>
                    </a:cubicBezTo>
                    <a:cubicBezTo>
                      <a:pt x="216473" y="78774"/>
                      <a:pt x="220378" y="89167"/>
                      <a:pt x="219783" y="103797"/>
                    </a:cubicBezTo>
                    <a:cubicBezTo>
                      <a:pt x="215612" y="199054"/>
                      <a:pt x="271085" y="260088"/>
                      <a:pt x="342843" y="308478"/>
                    </a:cubicBezTo>
                    <a:cubicBezTo>
                      <a:pt x="476163" y="398439"/>
                      <a:pt x="629211" y="434715"/>
                      <a:pt x="784641" y="461790"/>
                    </a:cubicBezTo>
                    <a:cubicBezTo>
                      <a:pt x="927560" y="486680"/>
                      <a:pt x="1071803" y="496940"/>
                      <a:pt x="1216775" y="504222"/>
                    </a:cubicBezTo>
                    <a:cubicBezTo>
                      <a:pt x="1332685" y="510047"/>
                      <a:pt x="1447934" y="505347"/>
                      <a:pt x="1562984" y="499919"/>
                    </a:cubicBezTo>
                    <a:cubicBezTo>
                      <a:pt x="1682205" y="494226"/>
                      <a:pt x="1801029" y="478273"/>
                      <a:pt x="1918131" y="453250"/>
                    </a:cubicBezTo>
                    <a:cubicBezTo>
                      <a:pt x="1956326" y="445108"/>
                      <a:pt x="1994655" y="437429"/>
                      <a:pt x="2033644" y="431803"/>
                    </a:cubicBezTo>
                    <a:cubicBezTo>
                      <a:pt x="1977840" y="462849"/>
                      <a:pt x="1917601" y="482708"/>
                      <a:pt x="1857097" y="500978"/>
                    </a:cubicBezTo>
                    <a:cubicBezTo>
                      <a:pt x="1722387" y="541689"/>
                      <a:pt x="1583638" y="564130"/>
                      <a:pt x="1444293" y="579885"/>
                    </a:cubicBezTo>
                    <a:cubicBezTo>
                      <a:pt x="1306471" y="595441"/>
                      <a:pt x="1167458" y="600274"/>
                      <a:pt x="1028974" y="593058"/>
                    </a:cubicBezTo>
                    <a:cubicBezTo>
                      <a:pt x="803904" y="581341"/>
                      <a:pt x="581019" y="552943"/>
                      <a:pt x="366541" y="478670"/>
                    </a:cubicBezTo>
                    <a:cubicBezTo>
                      <a:pt x="262082" y="442460"/>
                      <a:pt x="162258" y="396652"/>
                      <a:pt x="78783" y="321717"/>
                    </a:cubicBezTo>
                    <a:cubicBezTo>
                      <a:pt x="43037" y="289612"/>
                      <a:pt x="17948" y="250026"/>
                      <a:pt x="2789" y="204284"/>
                    </a:cubicBezTo>
                    <a:cubicBezTo>
                      <a:pt x="-7140" y="129812"/>
                      <a:pt x="8151" y="64277"/>
                      <a:pt x="69582" y="15027"/>
                    </a:cubicBezTo>
                    <a:cubicBezTo>
                      <a:pt x="74679" y="10922"/>
                      <a:pt x="79975" y="7282"/>
                      <a:pt x="8050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66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31" name="Graphic 2">
                <a:extLst>
                  <a:ext uri="{FF2B5EF4-FFF2-40B4-BE49-F238E27FC236}">
                    <a16:creationId xmlns:a16="http://schemas.microsoft.com/office/drawing/2014/main" id="{3C430459-DCB5-43FD-8240-A8D65856304C}"/>
                  </a:ext>
                </a:extLst>
              </p:cNvPr>
              <p:cNvSpPr/>
              <p:nvPr/>
            </p:nvSpPr>
            <p:spPr>
              <a:xfrm>
                <a:off x="3729989" y="2153915"/>
                <a:ext cx="567770" cy="331957"/>
              </a:xfrm>
              <a:custGeom>
                <a:avLst/>
                <a:gdLst>
                  <a:gd name="connsiteX0" fmla="*/ 326814 w 567770"/>
                  <a:gd name="connsiteY0" fmla="*/ 142654 h 331957"/>
                  <a:gd name="connsiteX1" fmla="*/ 474566 w 567770"/>
                  <a:gd name="connsiteY1" fmla="*/ 142654 h 331957"/>
                  <a:gd name="connsiteX2" fmla="*/ 462121 w 567770"/>
                  <a:gd name="connsiteY2" fmla="*/ 112071 h 331957"/>
                  <a:gd name="connsiteX3" fmla="*/ 386325 w 567770"/>
                  <a:gd name="connsiteY3" fmla="*/ 75134 h 331957"/>
                  <a:gd name="connsiteX4" fmla="*/ 326814 w 567770"/>
                  <a:gd name="connsiteY4" fmla="*/ 142654 h 331957"/>
                  <a:gd name="connsiteX5" fmla="*/ 326814 w 567770"/>
                  <a:gd name="connsiteY5" fmla="*/ 142654 h 331957"/>
                  <a:gd name="connsiteX6" fmla="*/ 92808 w 567770"/>
                  <a:gd name="connsiteY6" fmla="*/ 187668 h 331957"/>
                  <a:gd name="connsiteX7" fmla="*/ 105650 w 567770"/>
                  <a:gd name="connsiteY7" fmla="*/ 219708 h 331957"/>
                  <a:gd name="connsiteX8" fmla="*/ 181446 w 567770"/>
                  <a:gd name="connsiteY8" fmla="*/ 256645 h 331957"/>
                  <a:gd name="connsiteX9" fmla="*/ 249033 w 567770"/>
                  <a:gd name="connsiteY9" fmla="*/ 187602 h 331957"/>
                  <a:gd name="connsiteX10" fmla="*/ 92808 w 567770"/>
                  <a:gd name="connsiteY10" fmla="*/ 187602 h 331957"/>
                  <a:gd name="connsiteX11" fmla="*/ 0 w 567770"/>
                  <a:gd name="connsiteY11" fmla="*/ 187668 h 331957"/>
                  <a:gd name="connsiteX12" fmla="*/ 0 w 567770"/>
                  <a:gd name="connsiteY12" fmla="*/ 142721 h 331957"/>
                  <a:gd name="connsiteX13" fmla="*/ 27141 w 567770"/>
                  <a:gd name="connsiteY13" fmla="*/ 142721 h 331957"/>
                  <a:gd name="connsiteX14" fmla="*/ 40446 w 567770"/>
                  <a:gd name="connsiteY14" fmla="*/ 92808 h 331957"/>
                  <a:gd name="connsiteX15" fmla="*/ 165757 w 567770"/>
                  <a:gd name="connsiteY15" fmla="*/ 0 h 331957"/>
                  <a:gd name="connsiteX16" fmla="*/ 167809 w 567770"/>
                  <a:gd name="connsiteY16" fmla="*/ 74339 h 331957"/>
                  <a:gd name="connsiteX17" fmla="*/ 98633 w 567770"/>
                  <a:gd name="connsiteY17" fmla="*/ 125576 h 331957"/>
                  <a:gd name="connsiteX18" fmla="*/ 93271 w 567770"/>
                  <a:gd name="connsiteY18" fmla="*/ 142721 h 331957"/>
                  <a:gd name="connsiteX19" fmla="*/ 261742 w 567770"/>
                  <a:gd name="connsiteY19" fmla="*/ 142721 h 331957"/>
                  <a:gd name="connsiteX20" fmla="*/ 378315 w 567770"/>
                  <a:gd name="connsiteY20" fmla="*/ 1522 h 331957"/>
                  <a:gd name="connsiteX21" fmla="*/ 514548 w 567770"/>
                  <a:gd name="connsiteY21" fmla="*/ 68448 h 331957"/>
                  <a:gd name="connsiteX22" fmla="*/ 540630 w 567770"/>
                  <a:gd name="connsiteY22" fmla="*/ 142721 h 331957"/>
                  <a:gd name="connsiteX23" fmla="*/ 567771 w 567770"/>
                  <a:gd name="connsiteY23" fmla="*/ 142721 h 331957"/>
                  <a:gd name="connsiteX24" fmla="*/ 567771 w 567770"/>
                  <a:gd name="connsiteY24" fmla="*/ 187668 h 331957"/>
                  <a:gd name="connsiteX25" fmla="*/ 540763 w 567770"/>
                  <a:gd name="connsiteY25" fmla="*/ 187668 h 331957"/>
                  <a:gd name="connsiteX26" fmla="*/ 527258 w 567770"/>
                  <a:gd name="connsiteY26" fmla="*/ 239037 h 331957"/>
                  <a:gd name="connsiteX27" fmla="*/ 401947 w 567770"/>
                  <a:gd name="connsiteY27" fmla="*/ 331845 h 331957"/>
                  <a:gd name="connsiteX28" fmla="*/ 399895 w 567770"/>
                  <a:gd name="connsiteY28" fmla="*/ 257506 h 331957"/>
                  <a:gd name="connsiteX29" fmla="*/ 469071 w 567770"/>
                  <a:gd name="connsiteY29" fmla="*/ 206270 h 331957"/>
                  <a:gd name="connsiteX30" fmla="*/ 474764 w 567770"/>
                  <a:gd name="connsiteY30" fmla="*/ 187668 h 331957"/>
                  <a:gd name="connsiteX31" fmla="*/ 317083 w 567770"/>
                  <a:gd name="connsiteY31" fmla="*/ 187668 h 331957"/>
                  <a:gd name="connsiteX32" fmla="*/ 190448 w 567770"/>
                  <a:gd name="connsiteY32" fmla="*/ 330323 h 331957"/>
                  <a:gd name="connsiteX33" fmla="*/ 53156 w 567770"/>
                  <a:gd name="connsiteY33" fmla="*/ 263398 h 331957"/>
                  <a:gd name="connsiteX34" fmla="*/ 26942 w 567770"/>
                  <a:gd name="connsiteY34" fmla="*/ 187668 h 331957"/>
                  <a:gd name="connsiteX35" fmla="*/ 0 w 567770"/>
                  <a:gd name="connsiteY35" fmla="*/ 187668 h 3319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</a:cxnLst>
                <a:rect l="l" t="t" r="r" b="b"/>
                <a:pathLst>
                  <a:path w="567770" h="331957">
                    <a:moveTo>
                      <a:pt x="326814" y="142654"/>
                    </a:moveTo>
                    <a:lnTo>
                      <a:pt x="474566" y="142654"/>
                    </a:lnTo>
                    <a:cubicBezTo>
                      <a:pt x="472249" y="131798"/>
                      <a:pt x="468012" y="121405"/>
                      <a:pt x="462121" y="112071"/>
                    </a:cubicBezTo>
                    <a:cubicBezTo>
                      <a:pt x="444777" y="84600"/>
                      <a:pt x="415584" y="70367"/>
                      <a:pt x="386325" y="75134"/>
                    </a:cubicBezTo>
                    <a:cubicBezTo>
                      <a:pt x="348063" y="80826"/>
                      <a:pt x="335155" y="107835"/>
                      <a:pt x="326814" y="142654"/>
                    </a:cubicBezTo>
                    <a:lnTo>
                      <a:pt x="326814" y="142654"/>
                    </a:lnTo>
                    <a:close/>
                    <a:moveTo>
                      <a:pt x="92808" y="187668"/>
                    </a:moveTo>
                    <a:cubicBezTo>
                      <a:pt x="95125" y="199054"/>
                      <a:pt x="99427" y="209910"/>
                      <a:pt x="105650" y="219708"/>
                    </a:cubicBezTo>
                    <a:cubicBezTo>
                      <a:pt x="122994" y="247179"/>
                      <a:pt x="152187" y="261412"/>
                      <a:pt x="181446" y="256645"/>
                    </a:cubicBezTo>
                    <a:cubicBezTo>
                      <a:pt x="220502" y="247510"/>
                      <a:pt x="237779" y="220767"/>
                      <a:pt x="249033" y="187602"/>
                    </a:cubicBezTo>
                    <a:lnTo>
                      <a:pt x="92808" y="187602"/>
                    </a:lnTo>
                    <a:close/>
                    <a:moveTo>
                      <a:pt x="0" y="187668"/>
                    </a:moveTo>
                    <a:lnTo>
                      <a:pt x="0" y="142721"/>
                    </a:lnTo>
                    <a:lnTo>
                      <a:pt x="27141" y="142721"/>
                    </a:lnTo>
                    <a:cubicBezTo>
                      <a:pt x="29193" y="125642"/>
                      <a:pt x="33628" y="108761"/>
                      <a:pt x="40446" y="92808"/>
                    </a:cubicBezTo>
                    <a:cubicBezTo>
                      <a:pt x="64012" y="37600"/>
                      <a:pt x="112270" y="1920"/>
                      <a:pt x="165757" y="0"/>
                    </a:cubicBezTo>
                    <a:lnTo>
                      <a:pt x="167809" y="74339"/>
                    </a:lnTo>
                    <a:cubicBezTo>
                      <a:pt x="138285" y="75398"/>
                      <a:pt x="111608" y="95125"/>
                      <a:pt x="98633" y="125576"/>
                    </a:cubicBezTo>
                    <a:cubicBezTo>
                      <a:pt x="96250" y="131136"/>
                      <a:pt x="94397" y="136829"/>
                      <a:pt x="93271" y="142721"/>
                    </a:cubicBezTo>
                    <a:lnTo>
                      <a:pt x="261742" y="142721"/>
                    </a:lnTo>
                    <a:cubicBezTo>
                      <a:pt x="276504" y="84004"/>
                      <a:pt x="293319" y="21249"/>
                      <a:pt x="378315" y="1522"/>
                    </a:cubicBezTo>
                    <a:cubicBezTo>
                      <a:pt x="431008" y="-6686"/>
                      <a:pt x="483304" y="18998"/>
                      <a:pt x="514548" y="68448"/>
                    </a:cubicBezTo>
                    <a:cubicBezTo>
                      <a:pt x="528648" y="90822"/>
                      <a:pt x="537453" y="116308"/>
                      <a:pt x="540630" y="142721"/>
                    </a:cubicBezTo>
                    <a:lnTo>
                      <a:pt x="567771" y="142721"/>
                    </a:lnTo>
                    <a:lnTo>
                      <a:pt x="567771" y="187668"/>
                    </a:lnTo>
                    <a:lnTo>
                      <a:pt x="540763" y="187668"/>
                    </a:lnTo>
                    <a:cubicBezTo>
                      <a:pt x="538776" y="205277"/>
                      <a:pt x="534275" y="222620"/>
                      <a:pt x="527258" y="239037"/>
                    </a:cubicBezTo>
                    <a:cubicBezTo>
                      <a:pt x="503692" y="294245"/>
                      <a:pt x="455435" y="329925"/>
                      <a:pt x="401947" y="331845"/>
                    </a:cubicBezTo>
                    <a:lnTo>
                      <a:pt x="399895" y="257506"/>
                    </a:lnTo>
                    <a:cubicBezTo>
                      <a:pt x="429419" y="256447"/>
                      <a:pt x="456096" y="236720"/>
                      <a:pt x="469071" y="206270"/>
                    </a:cubicBezTo>
                    <a:cubicBezTo>
                      <a:pt x="471653" y="200246"/>
                      <a:pt x="473573" y="194023"/>
                      <a:pt x="474764" y="187668"/>
                    </a:cubicBezTo>
                    <a:lnTo>
                      <a:pt x="317083" y="187668"/>
                    </a:lnTo>
                    <a:cubicBezTo>
                      <a:pt x="304969" y="244200"/>
                      <a:pt x="284183" y="305631"/>
                      <a:pt x="190448" y="330323"/>
                    </a:cubicBezTo>
                    <a:cubicBezTo>
                      <a:pt x="137425" y="338928"/>
                      <a:pt x="84599" y="313111"/>
                      <a:pt x="53156" y="263398"/>
                    </a:cubicBezTo>
                    <a:cubicBezTo>
                      <a:pt x="38791" y="240626"/>
                      <a:pt x="29987" y="214610"/>
                      <a:pt x="26942" y="187668"/>
                    </a:cubicBezTo>
                    <a:lnTo>
                      <a:pt x="0" y="187668"/>
                    </a:lnTo>
                    <a:close/>
                  </a:path>
                </a:pathLst>
              </a:custGeom>
              <a:solidFill>
                <a:srgbClr val="FFFFFF"/>
              </a:solidFill>
              <a:ln w="66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644" name="그룹 643">
            <a:extLst>
              <a:ext uri="{FF2B5EF4-FFF2-40B4-BE49-F238E27FC236}">
                <a16:creationId xmlns:a16="http://schemas.microsoft.com/office/drawing/2014/main" id="{0494C599-1C78-4FB7-A7A6-5F203A61F100}"/>
              </a:ext>
            </a:extLst>
          </p:cNvPr>
          <p:cNvGrpSpPr/>
          <p:nvPr/>
        </p:nvGrpSpPr>
        <p:grpSpPr>
          <a:xfrm>
            <a:off x="7248792" y="3404214"/>
            <a:ext cx="1216424" cy="939835"/>
            <a:chOff x="1125263" y="3105449"/>
            <a:chExt cx="1216424" cy="939835"/>
          </a:xfrm>
        </p:grpSpPr>
        <p:grpSp>
          <p:nvGrpSpPr>
            <p:cNvPr id="645" name="Group 191">
              <a:extLst>
                <a:ext uri="{FF2B5EF4-FFF2-40B4-BE49-F238E27FC236}">
                  <a16:creationId xmlns:a16="http://schemas.microsoft.com/office/drawing/2014/main" id="{ECA6C4BE-035A-4B6A-B50A-A0B72776B976}"/>
                </a:ext>
              </a:extLst>
            </p:cNvPr>
            <p:cNvGrpSpPr/>
            <p:nvPr/>
          </p:nvGrpSpPr>
          <p:grpSpPr>
            <a:xfrm rot="19038134">
              <a:off x="1125263" y="3105449"/>
              <a:ext cx="1054352" cy="465128"/>
              <a:chOff x="1580710" y="530700"/>
              <a:chExt cx="4658607" cy="2055148"/>
            </a:xfrm>
          </p:grpSpPr>
          <p:sp>
            <p:nvSpPr>
              <p:cNvPr id="661" name="Graphic 2">
                <a:extLst>
                  <a:ext uri="{FF2B5EF4-FFF2-40B4-BE49-F238E27FC236}">
                    <a16:creationId xmlns:a16="http://schemas.microsoft.com/office/drawing/2014/main" id="{4D6F0000-B09A-49C5-84A2-6E1E16820A0D}"/>
                  </a:ext>
                </a:extLst>
              </p:cNvPr>
              <p:cNvSpPr/>
              <p:nvPr/>
            </p:nvSpPr>
            <p:spPr>
              <a:xfrm>
                <a:off x="1580710" y="530700"/>
                <a:ext cx="4658607" cy="2055148"/>
              </a:xfrm>
              <a:custGeom>
                <a:avLst/>
                <a:gdLst>
                  <a:gd name="connsiteX0" fmla="*/ 4614057 w 4658607"/>
                  <a:gd name="connsiteY0" fmla="*/ 2055149 h 2055149"/>
                  <a:gd name="connsiteX1" fmla="*/ 44551 w 4658607"/>
                  <a:gd name="connsiteY1" fmla="*/ 2055149 h 2055149"/>
                  <a:gd name="connsiteX2" fmla="*/ 0 w 4658607"/>
                  <a:gd name="connsiteY2" fmla="*/ 2010599 h 2055149"/>
                  <a:gd name="connsiteX3" fmla="*/ 0 w 4658607"/>
                  <a:gd name="connsiteY3" fmla="*/ 44551 h 2055149"/>
                  <a:gd name="connsiteX4" fmla="*/ 44551 w 4658607"/>
                  <a:gd name="connsiteY4" fmla="*/ 0 h 2055149"/>
                  <a:gd name="connsiteX5" fmla="*/ 4614057 w 4658607"/>
                  <a:gd name="connsiteY5" fmla="*/ 0 h 2055149"/>
                  <a:gd name="connsiteX6" fmla="*/ 4658608 w 4658607"/>
                  <a:gd name="connsiteY6" fmla="*/ 44551 h 2055149"/>
                  <a:gd name="connsiteX7" fmla="*/ 4658608 w 4658607"/>
                  <a:gd name="connsiteY7" fmla="*/ 2010533 h 2055149"/>
                  <a:gd name="connsiteX8" fmla="*/ 4614057 w 4658607"/>
                  <a:gd name="connsiteY8" fmla="*/ 2055149 h 20551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658607" h="2055149">
                    <a:moveTo>
                      <a:pt x="4614057" y="2055149"/>
                    </a:moveTo>
                    <a:lnTo>
                      <a:pt x="44551" y="2055149"/>
                    </a:lnTo>
                    <a:cubicBezTo>
                      <a:pt x="19925" y="2055149"/>
                      <a:pt x="0" y="2035158"/>
                      <a:pt x="0" y="2010599"/>
                    </a:cubicBezTo>
                    <a:lnTo>
                      <a:pt x="0" y="44551"/>
                    </a:lnTo>
                    <a:cubicBezTo>
                      <a:pt x="0" y="19925"/>
                      <a:pt x="19991" y="0"/>
                      <a:pt x="44551" y="0"/>
                    </a:cubicBezTo>
                    <a:lnTo>
                      <a:pt x="4614057" y="0"/>
                    </a:lnTo>
                    <a:cubicBezTo>
                      <a:pt x="4638683" y="0"/>
                      <a:pt x="4658608" y="19991"/>
                      <a:pt x="4658608" y="44551"/>
                    </a:cubicBezTo>
                    <a:lnTo>
                      <a:pt x="4658608" y="2010533"/>
                    </a:lnTo>
                    <a:cubicBezTo>
                      <a:pt x="4658608" y="2035158"/>
                      <a:pt x="4638683" y="2055149"/>
                      <a:pt x="4614057" y="2055149"/>
                    </a:cubicBez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66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62" name="Graphic 2">
                <a:extLst>
                  <a:ext uri="{FF2B5EF4-FFF2-40B4-BE49-F238E27FC236}">
                    <a16:creationId xmlns:a16="http://schemas.microsoft.com/office/drawing/2014/main" id="{D51B9F06-3ABB-4B18-B0AA-ACC2525A014A}"/>
                  </a:ext>
                </a:extLst>
              </p:cNvPr>
              <p:cNvSpPr/>
              <p:nvPr/>
            </p:nvSpPr>
            <p:spPr>
              <a:xfrm>
                <a:off x="1791876" y="660845"/>
                <a:ext cx="4236272" cy="1794861"/>
              </a:xfrm>
              <a:custGeom>
                <a:avLst/>
                <a:gdLst>
                  <a:gd name="connsiteX0" fmla="*/ 4191721 w 4236271"/>
                  <a:gd name="connsiteY0" fmla="*/ 1794863 h 1794863"/>
                  <a:gd name="connsiteX1" fmla="*/ 44550 w 4236271"/>
                  <a:gd name="connsiteY1" fmla="*/ 1794863 h 1794863"/>
                  <a:gd name="connsiteX2" fmla="*/ 0 w 4236271"/>
                  <a:gd name="connsiteY2" fmla="*/ 1750313 h 1794863"/>
                  <a:gd name="connsiteX3" fmla="*/ 0 w 4236271"/>
                  <a:gd name="connsiteY3" fmla="*/ 44550 h 1794863"/>
                  <a:gd name="connsiteX4" fmla="*/ 44550 w 4236271"/>
                  <a:gd name="connsiteY4" fmla="*/ 0 h 1794863"/>
                  <a:gd name="connsiteX5" fmla="*/ 4191721 w 4236271"/>
                  <a:gd name="connsiteY5" fmla="*/ 0 h 1794863"/>
                  <a:gd name="connsiteX6" fmla="*/ 4236272 w 4236271"/>
                  <a:gd name="connsiteY6" fmla="*/ 44550 h 1794863"/>
                  <a:gd name="connsiteX7" fmla="*/ 4236272 w 4236271"/>
                  <a:gd name="connsiteY7" fmla="*/ 1750313 h 1794863"/>
                  <a:gd name="connsiteX8" fmla="*/ 4191721 w 4236271"/>
                  <a:gd name="connsiteY8" fmla="*/ 1794863 h 17948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236271" h="1794863">
                    <a:moveTo>
                      <a:pt x="4191721" y="1794863"/>
                    </a:moveTo>
                    <a:lnTo>
                      <a:pt x="44550" y="1794863"/>
                    </a:lnTo>
                    <a:cubicBezTo>
                      <a:pt x="19925" y="1794863"/>
                      <a:pt x="0" y="1774872"/>
                      <a:pt x="0" y="1750313"/>
                    </a:cubicBezTo>
                    <a:lnTo>
                      <a:pt x="0" y="44550"/>
                    </a:lnTo>
                    <a:cubicBezTo>
                      <a:pt x="0" y="19925"/>
                      <a:pt x="19991" y="0"/>
                      <a:pt x="44550" y="0"/>
                    </a:cubicBezTo>
                    <a:lnTo>
                      <a:pt x="4191721" y="0"/>
                    </a:lnTo>
                    <a:cubicBezTo>
                      <a:pt x="4216346" y="0"/>
                      <a:pt x="4236272" y="19991"/>
                      <a:pt x="4236272" y="44550"/>
                    </a:cubicBezTo>
                    <a:lnTo>
                      <a:pt x="4236272" y="1750313"/>
                    </a:lnTo>
                    <a:cubicBezTo>
                      <a:pt x="4236338" y="1774938"/>
                      <a:pt x="4216346" y="1794863"/>
                      <a:pt x="4191721" y="1794863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66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63" name="Graphic 2">
                <a:extLst>
                  <a:ext uri="{FF2B5EF4-FFF2-40B4-BE49-F238E27FC236}">
                    <a16:creationId xmlns:a16="http://schemas.microsoft.com/office/drawing/2014/main" id="{1028567F-7389-4A03-A2EE-4C622BCB33DA}"/>
                  </a:ext>
                </a:extLst>
              </p:cNvPr>
              <p:cNvSpPr/>
              <p:nvPr/>
            </p:nvSpPr>
            <p:spPr>
              <a:xfrm>
                <a:off x="1908381" y="772188"/>
                <a:ext cx="4003194" cy="1572241"/>
              </a:xfrm>
              <a:custGeom>
                <a:avLst/>
                <a:gdLst>
                  <a:gd name="connsiteX0" fmla="*/ 3673532 w 4003192"/>
                  <a:gd name="connsiteY0" fmla="*/ 0 h 1572242"/>
                  <a:gd name="connsiteX1" fmla="*/ 328999 w 4003192"/>
                  <a:gd name="connsiteY1" fmla="*/ 0 h 1572242"/>
                  <a:gd name="connsiteX2" fmla="*/ 0 w 4003192"/>
                  <a:gd name="connsiteY2" fmla="*/ 313707 h 1572242"/>
                  <a:gd name="connsiteX3" fmla="*/ 0 w 4003192"/>
                  <a:gd name="connsiteY3" fmla="*/ 1246422 h 1572242"/>
                  <a:gd name="connsiteX4" fmla="*/ 330389 w 4003192"/>
                  <a:gd name="connsiteY4" fmla="*/ 1572243 h 1572242"/>
                  <a:gd name="connsiteX5" fmla="*/ 3672141 w 4003192"/>
                  <a:gd name="connsiteY5" fmla="*/ 1572243 h 1572242"/>
                  <a:gd name="connsiteX6" fmla="*/ 4003192 w 4003192"/>
                  <a:gd name="connsiteY6" fmla="*/ 1246422 h 1572242"/>
                  <a:gd name="connsiteX7" fmla="*/ 4003192 w 4003192"/>
                  <a:gd name="connsiteY7" fmla="*/ 313707 h 1572242"/>
                  <a:gd name="connsiteX8" fmla="*/ 3673532 w 4003192"/>
                  <a:gd name="connsiteY8" fmla="*/ 0 h 1572242"/>
                  <a:gd name="connsiteX9" fmla="*/ 2001596 w 4003192"/>
                  <a:gd name="connsiteY9" fmla="*/ 1474933 h 1572242"/>
                  <a:gd name="connsiteX10" fmla="*/ 1312751 w 4003192"/>
                  <a:gd name="connsiteY10" fmla="*/ 786088 h 1572242"/>
                  <a:gd name="connsiteX11" fmla="*/ 2001596 w 4003192"/>
                  <a:gd name="connsiteY11" fmla="*/ 97243 h 1572242"/>
                  <a:gd name="connsiteX12" fmla="*/ 2690441 w 4003192"/>
                  <a:gd name="connsiteY12" fmla="*/ 786088 h 1572242"/>
                  <a:gd name="connsiteX13" fmla="*/ 2001596 w 4003192"/>
                  <a:gd name="connsiteY13" fmla="*/ 1474933 h 15722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4003192" h="1572242">
                    <a:moveTo>
                      <a:pt x="3673532" y="0"/>
                    </a:moveTo>
                    <a:lnTo>
                      <a:pt x="328999" y="0"/>
                    </a:lnTo>
                    <a:cubicBezTo>
                      <a:pt x="307551" y="168140"/>
                      <a:pt x="170523" y="300071"/>
                      <a:pt x="0" y="313707"/>
                    </a:cubicBezTo>
                    <a:lnTo>
                      <a:pt x="0" y="1246422"/>
                    </a:lnTo>
                    <a:cubicBezTo>
                      <a:pt x="174561" y="1260389"/>
                      <a:pt x="314104" y="1398344"/>
                      <a:pt x="330389" y="1572243"/>
                    </a:cubicBezTo>
                    <a:lnTo>
                      <a:pt x="3672141" y="1572243"/>
                    </a:lnTo>
                    <a:cubicBezTo>
                      <a:pt x="3688426" y="1398145"/>
                      <a:pt x="3828300" y="1260058"/>
                      <a:pt x="4003192" y="1246422"/>
                    </a:cubicBezTo>
                    <a:lnTo>
                      <a:pt x="4003192" y="313707"/>
                    </a:lnTo>
                    <a:cubicBezTo>
                      <a:pt x="3832404" y="300402"/>
                      <a:pt x="3695046" y="168339"/>
                      <a:pt x="3673532" y="0"/>
                    </a:cubicBezTo>
                    <a:close/>
                    <a:moveTo>
                      <a:pt x="2001596" y="1474933"/>
                    </a:moveTo>
                    <a:cubicBezTo>
                      <a:pt x="1621162" y="1474933"/>
                      <a:pt x="1312751" y="1166522"/>
                      <a:pt x="1312751" y="786088"/>
                    </a:cubicBezTo>
                    <a:cubicBezTo>
                      <a:pt x="1312751" y="405655"/>
                      <a:pt x="1621162" y="97243"/>
                      <a:pt x="2001596" y="97243"/>
                    </a:cubicBezTo>
                    <a:cubicBezTo>
                      <a:pt x="2382030" y="97243"/>
                      <a:pt x="2690441" y="405655"/>
                      <a:pt x="2690441" y="786088"/>
                    </a:cubicBezTo>
                    <a:cubicBezTo>
                      <a:pt x="2690441" y="1166522"/>
                      <a:pt x="2382030" y="1474933"/>
                      <a:pt x="2001596" y="1474933"/>
                    </a:cubicBez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66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64" name="Graphic 2">
                <a:extLst>
                  <a:ext uri="{FF2B5EF4-FFF2-40B4-BE49-F238E27FC236}">
                    <a16:creationId xmlns:a16="http://schemas.microsoft.com/office/drawing/2014/main" id="{1BCD609C-052F-4ED0-9416-BF3A8D377679}"/>
                  </a:ext>
                </a:extLst>
              </p:cNvPr>
              <p:cNvSpPr/>
              <p:nvPr/>
            </p:nvSpPr>
            <p:spPr>
              <a:xfrm>
                <a:off x="3664189" y="1137660"/>
                <a:ext cx="491741" cy="841098"/>
              </a:xfrm>
              <a:custGeom>
                <a:avLst/>
                <a:gdLst>
                  <a:gd name="connsiteX0" fmla="*/ 211367 w 491741"/>
                  <a:gd name="connsiteY0" fmla="*/ 357000 h 841098"/>
                  <a:gd name="connsiteX1" fmla="*/ 211367 w 491741"/>
                  <a:gd name="connsiteY1" fmla="*/ 138153 h 841098"/>
                  <a:gd name="connsiteX2" fmla="*/ 166022 w 491741"/>
                  <a:gd name="connsiteY2" fmla="*/ 156622 h 841098"/>
                  <a:gd name="connsiteX3" fmla="*/ 111277 w 491741"/>
                  <a:gd name="connsiteY3" fmla="*/ 268892 h 841098"/>
                  <a:gd name="connsiteX4" fmla="*/ 211367 w 491741"/>
                  <a:gd name="connsiteY4" fmla="*/ 357000 h 841098"/>
                  <a:gd name="connsiteX5" fmla="*/ 211367 w 491741"/>
                  <a:gd name="connsiteY5" fmla="*/ 357000 h 841098"/>
                  <a:gd name="connsiteX6" fmla="*/ 278027 w 491741"/>
                  <a:gd name="connsiteY6" fmla="*/ 703607 h 841098"/>
                  <a:gd name="connsiteX7" fmla="*/ 325490 w 491741"/>
                  <a:gd name="connsiteY7" fmla="*/ 684608 h 841098"/>
                  <a:gd name="connsiteX8" fmla="*/ 380235 w 491741"/>
                  <a:gd name="connsiteY8" fmla="*/ 572339 h 841098"/>
                  <a:gd name="connsiteX9" fmla="*/ 277961 w 491741"/>
                  <a:gd name="connsiteY9" fmla="*/ 472249 h 841098"/>
                  <a:gd name="connsiteX10" fmla="*/ 277961 w 491741"/>
                  <a:gd name="connsiteY10" fmla="*/ 703607 h 841098"/>
                  <a:gd name="connsiteX11" fmla="*/ 278027 w 491741"/>
                  <a:gd name="connsiteY11" fmla="*/ 841098 h 841098"/>
                  <a:gd name="connsiteX12" fmla="*/ 211433 w 491741"/>
                  <a:gd name="connsiteY12" fmla="*/ 841098 h 841098"/>
                  <a:gd name="connsiteX13" fmla="*/ 211433 w 491741"/>
                  <a:gd name="connsiteY13" fmla="*/ 800850 h 841098"/>
                  <a:gd name="connsiteX14" fmla="*/ 137491 w 491741"/>
                  <a:gd name="connsiteY14" fmla="*/ 781190 h 841098"/>
                  <a:gd name="connsiteX15" fmla="*/ 0 w 491741"/>
                  <a:gd name="connsiteY15" fmla="*/ 595507 h 841098"/>
                  <a:gd name="connsiteX16" fmla="*/ 110085 w 491741"/>
                  <a:gd name="connsiteY16" fmla="*/ 592529 h 841098"/>
                  <a:gd name="connsiteX17" fmla="*/ 186013 w 491741"/>
                  <a:gd name="connsiteY17" fmla="*/ 695067 h 841098"/>
                  <a:gd name="connsiteX18" fmla="*/ 211433 w 491741"/>
                  <a:gd name="connsiteY18" fmla="*/ 703011 h 841098"/>
                  <a:gd name="connsiteX19" fmla="*/ 211433 w 491741"/>
                  <a:gd name="connsiteY19" fmla="*/ 453449 h 841098"/>
                  <a:gd name="connsiteX20" fmla="*/ 2250 w 491741"/>
                  <a:gd name="connsiteY20" fmla="*/ 280741 h 841098"/>
                  <a:gd name="connsiteX21" fmla="*/ 101414 w 491741"/>
                  <a:gd name="connsiteY21" fmla="*/ 78907 h 841098"/>
                  <a:gd name="connsiteX22" fmla="*/ 211433 w 491741"/>
                  <a:gd name="connsiteY22" fmla="*/ 40248 h 841098"/>
                  <a:gd name="connsiteX23" fmla="*/ 211433 w 491741"/>
                  <a:gd name="connsiteY23" fmla="*/ 0 h 841098"/>
                  <a:gd name="connsiteX24" fmla="*/ 278027 w 491741"/>
                  <a:gd name="connsiteY24" fmla="*/ 0 h 841098"/>
                  <a:gd name="connsiteX25" fmla="*/ 278027 w 491741"/>
                  <a:gd name="connsiteY25" fmla="*/ 39983 h 841098"/>
                  <a:gd name="connsiteX26" fmla="*/ 354087 w 491741"/>
                  <a:gd name="connsiteY26" fmla="*/ 59974 h 841098"/>
                  <a:gd name="connsiteX27" fmla="*/ 491578 w 491741"/>
                  <a:gd name="connsiteY27" fmla="*/ 245657 h 841098"/>
                  <a:gd name="connsiteX28" fmla="*/ 381493 w 491741"/>
                  <a:gd name="connsiteY28" fmla="*/ 248636 h 841098"/>
                  <a:gd name="connsiteX29" fmla="*/ 305565 w 491741"/>
                  <a:gd name="connsiteY29" fmla="*/ 146097 h 841098"/>
                  <a:gd name="connsiteX30" fmla="*/ 278027 w 491741"/>
                  <a:gd name="connsiteY30" fmla="*/ 137690 h 841098"/>
                  <a:gd name="connsiteX31" fmla="*/ 278027 w 491741"/>
                  <a:gd name="connsiteY31" fmla="*/ 371298 h 841098"/>
                  <a:gd name="connsiteX32" fmla="*/ 489327 w 491741"/>
                  <a:gd name="connsiteY32" fmla="*/ 558901 h 841098"/>
                  <a:gd name="connsiteX33" fmla="*/ 390165 w 491741"/>
                  <a:gd name="connsiteY33" fmla="*/ 762258 h 841098"/>
                  <a:gd name="connsiteX34" fmla="*/ 278027 w 491741"/>
                  <a:gd name="connsiteY34" fmla="*/ 801115 h 841098"/>
                  <a:gd name="connsiteX35" fmla="*/ 278027 w 491741"/>
                  <a:gd name="connsiteY35" fmla="*/ 841098 h 8410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</a:cxnLst>
                <a:rect l="l" t="t" r="r" b="b"/>
                <a:pathLst>
                  <a:path w="491741" h="841098">
                    <a:moveTo>
                      <a:pt x="211367" y="357000"/>
                    </a:moveTo>
                    <a:lnTo>
                      <a:pt x="211367" y="138153"/>
                    </a:lnTo>
                    <a:cubicBezTo>
                      <a:pt x="195281" y="141595"/>
                      <a:pt x="179857" y="147818"/>
                      <a:pt x="166022" y="156622"/>
                    </a:cubicBezTo>
                    <a:cubicBezTo>
                      <a:pt x="125311" y="182306"/>
                      <a:pt x="104260" y="225533"/>
                      <a:pt x="111277" y="268892"/>
                    </a:cubicBezTo>
                    <a:cubicBezTo>
                      <a:pt x="119750" y="325490"/>
                      <a:pt x="159799" y="344621"/>
                      <a:pt x="211367" y="357000"/>
                    </a:cubicBezTo>
                    <a:lnTo>
                      <a:pt x="211367" y="357000"/>
                    </a:lnTo>
                    <a:close/>
                    <a:moveTo>
                      <a:pt x="278027" y="703607"/>
                    </a:moveTo>
                    <a:cubicBezTo>
                      <a:pt x="294907" y="700165"/>
                      <a:pt x="310993" y="693744"/>
                      <a:pt x="325490" y="684608"/>
                    </a:cubicBezTo>
                    <a:cubicBezTo>
                      <a:pt x="366201" y="658924"/>
                      <a:pt x="387252" y="615697"/>
                      <a:pt x="380235" y="572339"/>
                    </a:cubicBezTo>
                    <a:cubicBezTo>
                      <a:pt x="366731" y="514482"/>
                      <a:pt x="327145" y="488864"/>
                      <a:pt x="277961" y="472249"/>
                    </a:cubicBezTo>
                    <a:lnTo>
                      <a:pt x="277961" y="703607"/>
                    </a:lnTo>
                    <a:close/>
                    <a:moveTo>
                      <a:pt x="278027" y="841098"/>
                    </a:moveTo>
                    <a:lnTo>
                      <a:pt x="211433" y="841098"/>
                    </a:lnTo>
                    <a:lnTo>
                      <a:pt x="211433" y="800850"/>
                    </a:lnTo>
                    <a:cubicBezTo>
                      <a:pt x="186079" y="797871"/>
                      <a:pt x="161123" y="791252"/>
                      <a:pt x="137491" y="781190"/>
                    </a:cubicBezTo>
                    <a:cubicBezTo>
                      <a:pt x="55738" y="746238"/>
                      <a:pt x="2846" y="674811"/>
                      <a:pt x="0" y="595507"/>
                    </a:cubicBezTo>
                    <a:lnTo>
                      <a:pt x="110085" y="592529"/>
                    </a:lnTo>
                    <a:cubicBezTo>
                      <a:pt x="111674" y="636285"/>
                      <a:pt x="140867" y="675738"/>
                      <a:pt x="186013" y="695067"/>
                    </a:cubicBezTo>
                    <a:cubicBezTo>
                      <a:pt x="194222" y="698576"/>
                      <a:pt x="202695" y="701290"/>
                      <a:pt x="211433" y="703011"/>
                    </a:cubicBezTo>
                    <a:lnTo>
                      <a:pt x="211433" y="453449"/>
                    </a:lnTo>
                    <a:cubicBezTo>
                      <a:pt x="124450" y="431604"/>
                      <a:pt x="31510" y="406648"/>
                      <a:pt x="2250" y="280741"/>
                    </a:cubicBezTo>
                    <a:cubicBezTo>
                      <a:pt x="-9930" y="202695"/>
                      <a:pt x="28200" y="125178"/>
                      <a:pt x="101414" y="78907"/>
                    </a:cubicBezTo>
                    <a:cubicBezTo>
                      <a:pt x="134512" y="57988"/>
                      <a:pt x="172377" y="45014"/>
                      <a:pt x="211433" y="40248"/>
                    </a:cubicBezTo>
                    <a:lnTo>
                      <a:pt x="211433" y="0"/>
                    </a:lnTo>
                    <a:lnTo>
                      <a:pt x="278027" y="0"/>
                    </a:lnTo>
                    <a:lnTo>
                      <a:pt x="278027" y="39983"/>
                    </a:lnTo>
                    <a:cubicBezTo>
                      <a:pt x="304109" y="42896"/>
                      <a:pt x="329793" y="49582"/>
                      <a:pt x="354087" y="59974"/>
                    </a:cubicBezTo>
                    <a:cubicBezTo>
                      <a:pt x="435840" y="94926"/>
                      <a:pt x="488732" y="166353"/>
                      <a:pt x="491578" y="245657"/>
                    </a:cubicBezTo>
                    <a:lnTo>
                      <a:pt x="381493" y="248636"/>
                    </a:lnTo>
                    <a:cubicBezTo>
                      <a:pt x="379904" y="204879"/>
                      <a:pt x="350711" y="165426"/>
                      <a:pt x="305565" y="146097"/>
                    </a:cubicBezTo>
                    <a:cubicBezTo>
                      <a:pt x="296695" y="142323"/>
                      <a:pt x="287427" y="139411"/>
                      <a:pt x="278027" y="137690"/>
                    </a:cubicBezTo>
                    <a:lnTo>
                      <a:pt x="278027" y="371298"/>
                    </a:lnTo>
                    <a:cubicBezTo>
                      <a:pt x="361766" y="389304"/>
                      <a:pt x="452721" y="420019"/>
                      <a:pt x="489327" y="558901"/>
                    </a:cubicBezTo>
                    <a:cubicBezTo>
                      <a:pt x="502037" y="637476"/>
                      <a:pt x="463908" y="715721"/>
                      <a:pt x="390165" y="762258"/>
                    </a:cubicBezTo>
                    <a:cubicBezTo>
                      <a:pt x="356470" y="783573"/>
                      <a:pt x="317877" y="796614"/>
                      <a:pt x="278027" y="801115"/>
                    </a:cubicBezTo>
                    <a:lnTo>
                      <a:pt x="278027" y="841098"/>
                    </a:lnTo>
                    <a:close/>
                  </a:path>
                </a:pathLst>
              </a:custGeom>
              <a:solidFill>
                <a:srgbClr val="FFFFFF"/>
              </a:solidFill>
              <a:ln w="66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646" name="Group 191">
              <a:extLst>
                <a:ext uri="{FF2B5EF4-FFF2-40B4-BE49-F238E27FC236}">
                  <a16:creationId xmlns:a16="http://schemas.microsoft.com/office/drawing/2014/main" id="{6B0AA74B-F758-43FB-9675-007772003A62}"/>
                </a:ext>
              </a:extLst>
            </p:cNvPr>
            <p:cNvGrpSpPr/>
            <p:nvPr/>
          </p:nvGrpSpPr>
          <p:grpSpPr>
            <a:xfrm rot="20700000">
              <a:off x="1246590" y="3294622"/>
              <a:ext cx="1054352" cy="465128"/>
              <a:chOff x="1580710" y="530700"/>
              <a:chExt cx="4658607" cy="2055148"/>
            </a:xfrm>
          </p:grpSpPr>
          <p:sp>
            <p:nvSpPr>
              <p:cNvPr id="657" name="Graphic 2">
                <a:extLst>
                  <a:ext uri="{FF2B5EF4-FFF2-40B4-BE49-F238E27FC236}">
                    <a16:creationId xmlns:a16="http://schemas.microsoft.com/office/drawing/2014/main" id="{094CC994-FD72-41B6-9184-D90B15BA3E49}"/>
                  </a:ext>
                </a:extLst>
              </p:cNvPr>
              <p:cNvSpPr/>
              <p:nvPr/>
            </p:nvSpPr>
            <p:spPr>
              <a:xfrm>
                <a:off x="1580710" y="530700"/>
                <a:ext cx="4658607" cy="2055148"/>
              </a:xfrm>
              <a:custGeom>
                <a:avLst/>
                <a:gdLst>
                  <a:gd name="connsiteX0" fmla="*/ 4614057 w 4658607"/>
                  <a:gd name="connsiteY0" fmla="*/ 2055149 h 2055149"/>
                  <a:gd name="connsiteX1" fmla="*/ 44551 w 4658607"/>
                  <a:gd name="connsiteY1" fmla="*/ 2055149 h 2055149"/>
                  <a:gd name="connsiteX2" fmla="*/ 0 w 4658607"/>
                  <a:gd name="connsiteY2" fmla="*/ 2010599 h 2055149"/>
                  <a:gd name="connsiteX3" fmla="*/ 0 w 4658607"/>
                  <a:gd name="connsiteY3" fmla="*/ 44551 h 2055149"/>
                  <a:gd name="connsiteX4" fmla="*/ 44551 w 4658607"/>
                  <a:gd name="connsiteY4" fmla="*/ 0 h 2055149"/>
                  <a:gd name="connsiteX5" fmla="*/ 4614057 w 4658607"/>
                  <a:gd name="connsiteY5" fmla="*/ 0 h 2055149"/>
                  <a:gd name="connsiteX6" fmla="*/ 4658608 w 4658607"/>
                  <a:gd name="connsiteY6" fmla="*/ 44551 h 2055149"/>
                  <a:gd name="connsiteX7" fmla="*/ 4658608 w 4658607"/>
                  <a:gd name="connsiteY7" fmla="*/ 2010533 h 2055149"/>
                  <a:gd name="connsiteX8" fmla="*/ 4614057 w 4658607"/>
                  <a:gd name="connsiteY8" fmla="*/ 2055149 h 20551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658607" h="2055149">
                    <a:moveTo>
                      <a:pt x="4614057" y="2055149"/>
                    </a:moveTo>
                    <a:lnTo>
                      <a:pt x="44551" y="2055149"/>
                    </a:lnTo>
                    <a:cubicBezTo>
                      <a:pt x="19925" y="2055149"/>
                      <a:pt x="0" y="2035158"/>
                      <a:pt x="0" y="2010599"/>
                    </a:cubicBezTo>
                    <a:lnTo>
                      <a:pt x="0" y="44551"/>
                    </a:lnTo>
                    <a:cubicBezTo>
                      <a:pt x="0" y="19925"/>
                      <a:pt x="19991" y="0"/>
                      <a:pt x="44551" y="0"/>
                    </a:cubicBezTo>
                    <a:lnTo>
                      <a:pt x="4614057" y="0"/>
                    </a:lnTo>
                    <a:cubicBezTo>
                      <a:pt x="4638683" y="0"/>
                      <a:pt x="4658608" y="19991"/>
                      <a:pt x="4658608" y="44551"/>
                    </a:cubicBezTo>
                    <a:lnTo>
                      <a:pt x="4658608" y="2010533"/>
                    </a:lnTo>
                    <a:cubicBezTo>
                      <a:pt x="4658608" y="2035158"/>
                      <a:pt x="4638683" y="2055149"/>
                      <a:pt x="4614057" y="2055149"/>
                    </a:cubicBez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66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58" name="Graphic 2">
                <a:extLst>
                  <a:ext uri="{FF2B5EF4-FFF2-40B4-BE49-F238E27FC236}">
                    <a16:creationId xmlns:a16="http://schemas.microsoft.com/office/drawing/2014/main" id="{A30BB29B-2F9A-4CD7-91D1-A464DFC96073}"/>
                  </a:ext>
                </a:extLst>
              </p:cNvPr>
              <p:cNvSpPr/>
              <p:nvPr/>
            </p:nvSpPr>
            <p:spPr>
              <a:xfrm>
                <a:off x="1791876" y="660845"/>
                <a:ext cx="4236272" cy="1794861"/>
              </a:xfrm>
              <a:custGeom>
                <a:avLst/>
                <a:gdLst>
                  <a:gd name="connsiteX0" fmla="*/ 4191721 w 4236271"/>
                  <a:gd name="connsiteY0" fmla="*/ 1794863 h 1794863"/>
                  <a:gd name="connsiteX1" fmla="*/ 44550 w 4236271"/>
                  <a:gd name="connsiteY1" fmla="*/ 1794863 h 1794863"/>
                  <a:gd name="connsiteX2" fmla="*/ 0 w 4236271"/>
                  <a:gd name="connsiteY2" fmla="*/ 1750313 h 1794863"/>
                  <a:gd name="connsiteX3" fmla="*/ 0 w 4236271"/>
                  <a:gd name="connsiteY3" fmla="*/ 44550 h 1794863"/>
                  <a:gd name="connsiteX4" fmla="*/ 44550 w 4236271"/>
                  <a:gd name="connsiteY4" fmla="*/ 0 h 1794863"/>
                  <a:gd name="connsiteX5" fmla="*/ 4191721 w 4236271"/>
                  <a:gd name="connsiteY5" fmla="*/ 0 h 1794863"/>
                  <a:gd name="connsiteX6" fmla="*/ 4236272 w 4236271"/>
                  <a:gd name="connsiteY6" fmla="*/ 44550 h 1794863"/>
                  <a:gd name="connsiteX7" fmla="*/ 4236272 w 4236271"/>
                  <a:gd name="connsiteY7" fmla="*/ 1750313 h 1794863"/>
                  <a:gd name="connsiteX8" fmla="*/ 4191721 w 4236271"/>
                  <a:gd name="connsiteY8" fmla="*/ 1794863 h 17948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236271" h="1794863">
                    <a:moveTo>
                      <a:pt x="4191721" y="1794863"/>
                    </a:moveTo>
                    <a:lnTo>
                      <a:pt x="44550" y="1794863"/>
                    </a:lnTo>
                    <a:cubicBezTo>
                      <a:pt x="19925" y="1794863"/>
                      <a:pt x="0" y="1774872"/>
                      <a:pt x="0" y="1750313"/>
                    </a:cubicBezTo>
                    <a:lnTo>
                      <a:pt x="0" y="44550"/>
                    </a:lnTo>
                    <a:cubicBezTo>
                      <a:pt x="0" y="19925"/>
                      <a:pt x="19991" y="0"/>
                      <a:pt x="44550" y="0"/>
                    </a:cubicBezTo>
                    <a:lnTo>
                      <a:pt x="4191721" y="0"/>
                    </a:lnTo>
                    <a:cubicBezTo>
                      <a:pt x="4216346" y="0"/>
                      <a:pt x="4236272" y="19991"/>
                      <a:pt x="4236272" y="44550"/>
                    </a:cubicBezTo>
                    <a:lnTo>
                      <a:pt x="4236272" y="1750313"/>
                    </a:lnTo>
                    <a:cubicBezTo>
                      <a:pt x="4236338" y="1774938"/>
                      <a:pt x="4216346" y="1794863"/>
                      <a:pt x="4191721" y="1794863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66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59" name="Graphic 2">
                <a:extLst>
                  <a:ext uri="{FF2B5EF4-FFF2-40B4-BE49-F238E27FC236}">
                    <a16:creationId xmlns:a16="http://schemas.microsoft.com/office/drawing/2014/main" id="{9C07024B-9DCA-484C-80C0-AC4FACBD79E9}"/>
                  </a:ext>
                </a:extLst>
              </p:cNvPr>
              <p:cNvSpPr/>
              <p:nvPr/>
            </p:nvSpPr>
            <p:spPr>
              <a:xfrm>
                <a:off x="1908381" y="772188"/>
                <a:ext cx="4003194" cy="1572241"/>
              </a:xfrm>
              <a:custGeom>
                <a:avLst/>
                <a:gdLst>
                  <a:gd name="connsiteX0" fmla="*/ 3673532 w 4003192"/>
                  <a:gd name="connsiteY0" fmla="*/ 0 h 1572242"/>
                  <a:gd name="connsiteX1" fmla="*/ 328999 w 4003192"/>
                  <a:gd name="connsiteY1" fmla="*/ 0 h 1572242"/>
                  <a:gd name="connsiteX2" fmla="*/ 0 w 4003192"/>
                  <a:gd name="connsiteY2" fmla="*/ 313707 h 1572242"/>
                  <a:gd name="connsiteX3" fmla="*/ 0 w 4003192"/>
                  <a:gd name="connsiteY3" fmla="*/ 1246422 h 1572242"/>
                  <a:gd name="connsiteX4" fmla="*/ 330389 w 4003192"/>
                  <a:gd name="connsiteY4" fmla="*/ 1572243 h 1572242"/>
                  <a:gd name="connsiteX5" fmla="*/ 3672141 w 4003192"/>
                  <a:gd name="connsiteY5" fmla="*/ 1572243 h 1572242"/>
                  <a:gd name="connsiteX6" fmla="*/ 4003192 w 4003192"/>
                  <a:gd name="connsiteY6" fmla="*/ 1246422 h 1572242"/>
                  <a:gd name="connsiteX7" fmla="*/ 4003192 w 4003192"/>
                  <a:gd name="connsiteY7" fmla="*/ 313707 h 1572242"/>
                  <a:gd name="connsiteX8" fmla="*/ 3673532 w 4003192"/>
                  <a:gd name="connsiteY8" fmla="*/ 0 h 1572242"/>
                  <a:gd name="connsiteX9" fmla="*/ 2001596 w 4003192"/>
                  <a:gd name="connsiteY9" fmla="*/ 1474933 h 1572242"/>
                  <a:gd name="connsiteX10" fmla="*/ 1312751 w 4003192"/>
                  <a:gd name="connsiteY10" fmla="*/ 786088 h 1572242"/>
                  <a:gd name="connsiteX11" fmla="*/ 2001596 w 4003192"/>
                  <a:gd name="connsiteY11" fmla="*/ 97243 h 1572242"/>
                  <a:gd name="connsiteX12" fmla="*/ 2690441 w 4003192"/>
                  <a:gd name="connsiteY12" fmla="*/ 786088 h 1572242"/>
                  <a:gd name="connsiteX13" fmla="*/ 2001596 w 4003192"/>
                  <a:gd name="connsiteY13" fmla="*/ 1474933 h 15722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4003192" h="1572242">
                    <a:moveTo>
                      <a:pt x="3673532" y="0"/>
                    </a:moveTo>
                    <a:lnTo>
                      <a:pt x="328999" y="0"/>
                    </a:lnTo>
                    <a:cubicBezTo>
                      <a:pt x="307551" y="168140"/>
                      <a:pt x="170523" y="300071"/>
                      <a:pt x="0" y="313707"/>
                    </a:cubicBezTo>
                    <a:lnTo>
                      <a:pt x="0" y="1246422"/>
                    </a:lnTo>
                    <a:cubicBezTo>
                      <a:pt x="174561" y="1260389"/>
                      <a:pt x="314104" y="1398344"/>
                      <a:pt x="330389" y="1572243"/>
                    </a:cubicBezTo>
                    <a:lnTo>
                      <a:pt x="3672141" y="1572243"/>
                    </a:lnTo>
                    <a:cubicBezTo>
                      <a:pt x="3688426" y="1398145"/>
                      <a:pt x="3828300" y="1260058"/>
                      <a:pt x="4003192" y="1246422"/>
                    </a:cubicBezTo>
                    <a:lnTo>
                      <a:pt x="4003192" y="313707"/>
                    </a:lnTo>
                    <a:cubicBezTo>
                      <a:pt x="3832404" y="300402"/>
                      <a:pt x="3695046" y="168339"/>
                      <a:pt x="3673532" y="0"/>
                    </a:cubicBezTo>
                    <a:close/>
                    <a:moveTo>
                      <a:pt x="2001596" y="1474933"/>
                    </a:moveTo>
                    <a:cubicBezTo>
                      <a:pt x="1621162" y="1474933"/>
                      <a:pt x="1312751" y="1166522"/>
                      <a:pt x="1312751" y="786088"/>
                    </a:cubicBezTo>
                    <a:cubicBezTo>
                      <a:pt x="1312751" y="405655"/>
                      <a:pt x="1621162" y="97243"/>
                      <a:pt x="2001596" y="97243"/>
                    </a:cubicBezTo>
                    <a:cubicBezTo>
                      <a:pt x="2382030" y="97243"/>
                      <a:pt x="2690441" y="405655"/>
                      <a:pt x="2690441" y="786088"/>
                    </a:cubicBezTo>
                    <a:cubicBezTo>
                      <a:pt x="2690441" y="1166522"/>
                      <a:pt x="2382030" y="1474933"/>
                      <a:pt x="2001596" y="1474933"/>
                    </a:cubicBez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66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60" name="Graphic 2">
                <a:extLst>
                  <a:ext uri="{FF2B5EF4-FFF2-40B4-BE49-F238E27FC236}">
                    <a16:creationId xmlns:a16="http://schemas.microsoft.com/office/drawing/2014/main" id="{040AD19B-D623-420F-AFAC-8A899160AEE1}"/>
                  </a:ext>
                </a:extLst>
              </p:cNvPr>
              <p:cNvSpPr/>
              <p:nvPr/>
            </p:nvSpPr>
            <p:spPr>
              <a:xfrm>
                <a:off x="3664189" y="1137660"/>
                <a:ext cx="491741" cy="841098"/>
              </a:xfrm>
              <a:custGeom>
                <a:avLst/>
                <a:gdLst>
                  <a:gd name="connsiteX0" fmla="*/ 211367 w 491741"/>
                  <a:gd name="connsiteY0" fmla="*/ 357000 h 841098"/>
                  <a:gd name="connsiteX1" fmla="*/ 211367 w 491741"/>
                  <a:gd name="connsiteY1" fmla="*/ 138153 h 841098"/>
                  <a:gd name="connsiteX2" fmla="*/ 166022 w 491741"/>
                  <a:gd name="connsiteY2" fmla="*/ 156622 h 841098"/>
                  <a:gd name="connsiteX3" fmla="*/ 111277 w 491741"/>
                  <a:gd name="connsiteY3" fmla="*/ 268892 h 841098"/>
                  <a:gd name="connsiteX4" fmla="*/ 211367 w 491741"/>
                  <a:gd name="connsiteY4" fmla="*/ 357000 h 841098"/>
                  <a:gd name="connsiteX5" fmla="*/ 211367 w 491741"/>
                  <a:gd name="connsiteY5" fmla="*/ 357000 h 841098"/>
                  <a:gd name="connsiteX6" fmla="*/ 278027 w 491741"/>
                  <a:gd name="connsiteY6" fmla="*/ 703607 h 841098"/>
                  <a:gd name="connsiteX7" fmla="*/ 325490 w 491741"/>
                  <a:gd name="connsiteY7" fmla="*/ 684608 h 841098"/>
                  <a:gd name="connsiteX8" fmla="*/ 380235 w 491741"/>
                  <a:gd name="connsiteY8" fmla="*/ 572339 h 841098"/>
                  <a:gd name="connsiteX9" fmla="*/ 277961 w 491741"/>
                  <a:gd name="connsiteY9" fmla="*/ 472249 h 841098"/>
                  <a:gd name="connsiteX10" fmla="*/ 277961 w 491741"/>
                  <a:gd name="connsiteY10" fmla="*/ 703607 h 841098"/>
                  <a:gd name="connsiteX11" fmla="*/ 278027 w 491741"/>
                  <a:gd name="connsiteY11" fmla="*/ 841098 h 841098"/>
                  <a:gd name="connsiteX12" fmla="*/ 211433 w 491741"/>
                  <a:gd name="connsiteY12" fmla="*/ 841098 h 841098"/>
                  <a:gd name="connsiteX13" fmla="*/ 211433 w 491741"/>
                  <a:gd name="connsiteY13" fmla="*/ 800850 h 841098"/>
                  <a:gd name="connsiteX14" fmla="*/ 137491 w 491741"/>
                  <a:gd name="connsiteY14" fmla="*/ 781190 h 841098"/>
                  <a:gd name="connsiteX15" fmla="*/ 0 w 491741"/>
                  <a:gd name="connsiteY15" fmla="*/ 595507 h 841098"/>
                  <a:gd name="connsiteX16" fmla="*/ 110085 w 491741"/>
                  <a:gd name="connsiteY16" fmla="*/ 592529 h 841098"/>
                  <a:gd name="connsiteX17" fmla="*/ 186013 w 491741"/>
                  <a:gd name="connsiteY17" fmla="*/ 695067 h 841098"/>
                  <a:gd name="connsiteX18" fmla="*/ 211433 w 491741"/>
                  <a:gd name="connsiteY18" fmla="*/ 703011 h 841098"/>
                  <a:gd name="connsiteX19" fmla="*/ 211433 w 491741"/>
                  <a:gd name="connsiteY19" fmla="*/ 453449 h 841098"/>
                  <a:gd name="connsiteX20" fmla="*/ 2250 w 491741"/>
                  <a:gd name="connsiteY20" fmla="*/ 280741 h 841098"/>
                  <a:gd name="connsiteX21" fmla="*/ 101414 w 491741"/>
                  <a:gd name="connsiteY21" fmla="*/ 78907 h 841098"/>
                  <a:gd name="connsiteX22" fmla="*/ 211433 w 491741"/>
                  <a:gd name="connsiteY22" fmla="*/ 40248 h 841098"/>
                  <a:gd name="connsiteX23" fmla="*/ 211433 w 491741"/>
                  <a:gd name="connsiteY23" fmla="*/ 0 h 841098"/>
                  <a:gd name="connsiteX24" fmla="*/ 278027 w 491741"/>
                  <a:gd name="connsiteY24" fmla="*/ 0 h 841098"/>
                  <a:gd name="connsiteX25" fmla="*/ 278027 w 491741"/>
                  <a:gd name="connsiteY25" fmla="*/ 39983 h 841098"/>
                  <a:gd name="connsiteX26" fmla="*/ 354087 w 491741"/>
                  <a:gd name="connsiteY26" fmla="*/ 59974 h 841098"/>
                  <a:gd name="connsiteX27" fmla="*/ 491578 w 491741"/>
                  <a:gd name="connsiteY27" fmla="*/ 245657 h 841098"/>
                  <a:gd name="connsiteX28" fmla="*/ 381493 w 491741"/>
                  <a:gd name="connsiteY28" fmla="*/ 248636 h 841098"/>
                  <a:gd name="connsiteX29" fmla="*/ 305565 w 491741"/>
                  <a:gd name="connsiteY29" fmla="*/ 146097 h 841098"/>
                  <a:gd name="connsiteX30" fmla="*/ 278027 w 491741"/>
                  <a:gd name="connsiteY30" fmla="*/ 137690 h 841098"/>
                  <a:gd name="connsiteX31" fmla="*/ 278027 w 491741"/>
                  <a:gd name="connsiteY31" fmla="*/ 371298 h 841098"/>
                  <a:gd name="connsiteX32" fmla="*/ 489327 w 491741"/>
                  <a:gd name="connsiteY32" fmla="*/ 558901 h 841098"/>
                  <a:gd name="connsiteX33" fmla="*/ 390165 w 491741"/>
                  <a:gd name="connsiteY33" fmla="*/ 762258 h 841098"/>
                  <a:gd name="connsiteX34" fmla="*/ 278027 w 491741"/>
                  <a:gd name="connsiteY34" fmla="*/ 801115 h 841098"/>
                  <a:gd name="connsiteX35" fmla="*/ 278027 w 491741"/>
                  <a:gd name="connsiteY35" fmla="*/ 841098 h 8410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</a:cxnLst>
                <a:rect l="l" t="t" r="r" b="b"/>
                <a:pathLst>
                  <a:path w="491741" h="841098">
                    <a:moveTo>
                      <a:pt x="211367" y="357000"/>
                    </a:moveTo>
                    <a:lnTo>
                      <a:pt x="211367" y="138153"/>
                    </a:lnTo>
                    <a:cubicBezTo>
                      <a:pt x="195281" y="141595"/>
                      <a:pt x="179857" y="147818"/>
                      <a:pt x="166022" y="156622"/>
                    </a:cubicBezTo>
                    <a:cubicBezTo>
                      <a:pt x="125311" y="182306"/>
                      <a:pt x="104260" y="225533"/>
                      <a:pt x="111277" y="268892"/>
                    </a:cubicBezTo>
                    <a:cubicBezTo>
                      <a:pt x="119750" y="325490"/>
                      <a:pt x="159799" y="344621"/>
                      <a:pt x="211367" y="357000"/>
                    </a:cubicBezTo>
                    <a:lnTo>
                      <a:pt x="211367" y="357000"/>
                    </a:lnTo>
                    <a:close/>
                    <a:moveTo>
                      <a:pt x="278027" y="703607"/>
                    </a:moveTo>
                    <a:cubicBezTo>
                      <a:pt x="294907" y="700165"/>
                      <a:pt x="310993" y="693744"/>
                      <a:pt x="325490" y="684608"/>
                    </a:cubicBezTo>
                    <a:cubicBezTo>
                      <a:pt x="366201" y="658924"/>
                      <a:pt x="387252" y="615697"/>
                      <a:pt x="380235" y="572339"/>
                    </a:cubicBezTo>
                    <a:cubicBezTo>
                      <a:pt x="366731" y="514482"/>
                      <a:pt x="327145" y="488864"/>
                      <a:pt x="277961" y="472249"/>
                    </a:cubicBezTo>
                    <a:lnTo>
                      <a:pt x="277961" y="703607"/>
                    </a:lnTo>
                    <a:close/>
                    <a:moveTo>
                      <a:pt x="278027" y="841098"/>
                    </a:moveTo>
                    <a:lnTo>
                      <a:pt x="211433" y="841098"/>
                    </a:lnTo>
                    <a:lnTo>
                      <a:pt x="211433" y="800850"/>
                    </a:lnTo>
                    <a:cubicBezTo>
                      <a:pt x="186079" y="797871"/>
                      <a:pt x="161123" y="791252"/>
                      <a:pt x="137491" y="781190"/>
                    </a:cubicBezTo>
                    <a:cubicBezTo>
                      <a:pt x="55738" y="746238"/>
                      <a:pt x="2846" y="674811"/>
                      <a:pt x="0" y="595507"/>
                    </a:cubicBezTo>
                    <a:lnTo>
                      <a:pt x="110085" y="592529"/>
                    </a:lnTo>
                    <a:cubicBezTo>
                      <a:pt x="111674" y="636285"/>
                      <a:pt x="140867" y="675738"/>
                      <a:pt x="186013" y="695067"/>
                    </a:cubicBezTo>
                    <a:cubicBezTo>
                      <a:pt x="194222" y="698576"/>
                      <a:pt x="202695" y="701290"/>
                      <a:pt x="211433" y="703011"/>
                    </a:cubicBezTo>
                    <a:lnTo>
                      <a:pt x="211433" y="453449"/>
                    </a:lnTo>
                    <a:cubicBezTo>
                      <a:pt x="124450" y="431604"/>
                      <a:pt x="31510" y="406648"/>
                      <a:pt x="2250" y="280741"/>
                    </a:cubicBezTo>
                    <a:cubicBezTo>
                      <a:pt x="-9930" y="202695"/>
                      <a:pt x="28200" y="125178"/>
                      <a:pt x="101414" y="78907"/>
                    </a:cubicBezTo>
                    <a:cubicBezTo>
                      <a:pt x="134512" y="57988"/>
                      <a:pt x="172377" y="45014"/>
                      <a:pt x="211433" y="40248"/>
                    </a:cubicBezTo>
                    <a:lnTo>
                      <a:pt x="211433" y="0"/>
                    </a:lnTo>
                    <a:lnTo>
                      <a:pt x="278027" y="0"/>
                    </a:lnTo>
                    <a:lnTo>
                      <a:pt x="278027" y="39983"/>
                    </a:lnTo>
                    <a:cubicBezTo>
                      <a:pt x="304109" y="42896"/>
                      <a:pt x="329793" y="49582"/>
                      <a:pt x="354087" y="59974"/>
                    </a:cubicBezTo>
                    <a:cubicBezTo>
                      <a:pt x="435840" y="94926"/>
                      <a:pt x="488732" y="166353"/>
                      <a:pt x="491578" y="245657"/>
                    </a:cubicBezTo>
                    <a:lnTo>
                      <a:pt x="381493" y="248636"/>
                    </a:lnTo>
                    <a:cubicBezTo>
                      <a:pt x="379904" y="204879"/>
                      <a:pt x="350711" y="165426"/>
                      <a:pt x="305565" y="146097"/>
                    </a:cubicBezTo>
                    <a:cubicBezTo>
                      <a:pt x="296695" y="142323"/>
                      <a:pt x="287427" y="139411"/>
                      <a:pt x="278027" y="137690"/>
                    </a:cubicBezTo>
                    <a:lnTo>
                      <a:pt x="278027" y="371298"/>
                    </a:lnTo>
                    <a:cubicBezTo>
                      <a:pt x="361766" y="389304"/>
                      <a:pt x="452721" y="420019"/>
                      <a:pt x="489327" y="558901"/>
                    </a:cubicBezTo>
                    <a:cubicBezTo>
                      <a:pt x="502037" y="637476"/>
                      <a:pt x="463908" y="715721"/>
                      <a:pt x="390165" y="762258"/>
                    </a:cubicBezTo>
                    <a:cubicBezTo>
                      <a:pt x="356470" y="783573"/>
                      <a:pt x="317877" y="796614"/>
                      <a:pt x="278027" y="801115"/>
                    </a:cubicBezTo>
                    <a:lnTo>
                      <a:pt x="278027" y="841098"/>
                    </a:lnTo>
                    <a:close/>
                  </a:path>
                </a:pathLst>
              </a:custGeom>
              <a:solidFill>
                <a:srgbClr val="FFFFFF"/>
              </a:solidFill>
              <a:ln w="66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647" name="Group 191">
              <a:extLst>
                <a:ext uri="{FF2B5EF4-FFF2-40B4-BE49-F238E27FC236}">
                  <a16:creationId xmlns:a16="http://schemas.microsoft.com/office/drawing/2014/main" id="{ED917457-875D-479E-B6F9-FE0C91640357}"/>
                </a:ext>
              </a:extLst>
            </p:cNvPr>
            <p:cNvGrpSpPr/>
            <p:nvPr/>
          </p:nvGrpSpPr>
          <p:grpSpPr>
            <a:xfrm>
              <a:off x="1287335" y="3465899"/>
              <a:ext cx="1054352" cy="465128"/>
              <a:chOff x="1580710" y="530700"/>
              <a:chExt cx="4658607" cy="2055148"/>
            </a:xfrm>
          </p:grpSpPr>
          <p:sp>
            <p:nvSpPr>
              <p:cNvPr id="653" name="Graphic 2">
                <a:extLst>
                  <a:ext uri="{FF2B5EF4-FFF2-40B4-BE49-F238E27FC236}">
                    <a16:creationId xmlns:a16="http://schemas.microsoft.com/office/drawing/2014/main" id="{4773811B-8BFF-4159-8830-1A5B45BD380F}"/>
                  </a:ext>
                </a:extLst>
              </p:cNvPr>
              <p:cNvSpPr/>
              <p:nvPr/>
            </p:nvSpPr>
            <p:spPr>
              <a:xfrm>
                <a:off x="1580710" y="530700"/>
                <a:ext cx="4658607" cy="2055148"/>
              </a:xfrm>
              <a:custGeom>
                <a:avLst/>
                <a:gdLst>
                  <a:gd name="connsiteX0" fmla="*/ 4614057 w 4658607"/>
                  <a:gd name="connsiteY0" fmla="*/ 2055149 h 2055149"/>
                  <a:gd name="connsiteX1" fmla="*/ 44551 w 4658607"/>
                  <a:gd name="connsiteY1" fmla="*/ 2055149 h 2055149"/>
                  <a:gd name="connsiteX2" fmla="*/ 0 w 4658607"/>
                  <a:gd name="connsiteY2" fmla="*/ 2010599 h 2055149"/>
                  <a:gd name="connsiteX3" fmla="*/ 0 w 4658607"/>
                  <a:gd name="connsiteY3" fmla="*/ 44551 h 2055149"/>
                  <a:gd name="connsiteX4" fmla="*/ 44551 w 4658607"/>
                  <a:gd name="connsiteY4" fmla="*/ 0 h 2055149"/>
                  <a:gd name="connsiteX5" fmla="*/ 4614057 w 4658607"/>
                  <a:gd name="connsiteY5" fmla="*/ 0 h 2055149"/>
                  <a:gd name="connsiteX6" fmla="*/ 4658608 w 4658607"/>
                  <a:gd name="connsiteY6" fmla="*/ 44551 h 2055149"/>
                  <a:gd name="connsiteX7" fmla="*/ 4658608 w 4658607"/>
                  <a:gd name="connsiteY7" fmla="*/ 2010533 h 2055149"/>
                  <a:gd name="connsiteX8" fmla="*/ 4614057 w 4658607"/>
                  <a:gd name="connsiteY8" fmla="*/ 2055149 h 20551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658607" h="2055149">
                    <a:moveTo>
                      <a:pt x="4614057" y="2055149"/>
                    </a:moveTo>
                    <a:lnTo>
                      <a:pt x="44551" y="2055149"/>
                    </a:lnTo>
                    <a:cubicBezTo>
                      <a:pt x="19925" y="2055149"/>
                      <a:pt x="0" y="2035158"/>
                      <a:pt x="0" y="2010599"/>
                    </a:cubicBezTo>
                    <a:lnTo>
                      <a:pt x="0" y="44551"/>
                    </a:lnTo>
                    <a:cubicBezTo>
                      <a:pt x="0" y="19925"/>
                      <a:pt x="19991" y="0"/>
                      <a:pt x="44551" y="0"/>
                    </a:cubicBezTo>
                    <a:lnTo>
                      <a:pt x="4614057" y="0"/>
                    </a:lnTo>
                    <a:cubicBezTo>
                      <a:pt x="4638683" y="0"/>
                      <a:pt x="4658608" y="19991"/>
                      <a:pt x="4658608" y="44551"/>
                    </a:cubicBezTo>
                    <a:lnTo>
                      <a:pt x="4658608" y="2010533"/>
                    </a:lnTo>
                    <a:cubicBezTo>
                      <a:pt x="4658608" y="2035158"/>
                      <a:pt x="4638683" y="2055149"/>
                      <a:pt x="4614057" y="2055149"/>
                    </a:cubicBez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66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54" name="Graphic 2">
                <a:extLst>
                  <a:ext uri="{FF2B5EF4-FFF2-40B4-BE49-F238E27FC236}">
                    <a16:creationId xmlns:a16="http://schemas.microsoft.com/office/drawing/2014/main" id="{6522DEDF-404E-4492-B0FA-10797DA06436}"/>
                  </a:ext>
                </a:extLst>
              </p:cNvPr>
              <p:cNvSpPr/>
              <p:nvPr/>
            </p:nvSpPr>
            <p:spPr>
              <a:xfrm>
                <a:off x="1791876" y="660845"/>
                <a:ext cx="4236272" cy="1794861"/>
              </a:xfrm>
              <a:custGeom>
                <a:avLst/>
                <a:gdLst>
                  <a:gd name="connsiteX0" fmla="*/ 4191721 w 4236271"/>
                  <a:gd name="connsiteY0" fmla="*/ 1794863 h 1794863"/>
                  <a:gd name="connsiteX1" fmla="*/ 44550 w 4236271"/>
                  <a:gd name="connsiteY1" fmla="*/ 1794863 h 1794863"/>
                  <a:gd name="connsiteX2" fmla="*/ 0 w 4236271"/>
                  <a:gd name="connsiteY2" fmla="*/ 1750313 h 1794863"/>
                  <a:gd name="connsiteX3" fmla="*/ 0 w 4236271"/>
                  <a:gd name="connsiteY3" fmla="*/ 44550 h 1794863"/>
                  <a:gd name="connsiteX4" fmla="*/ 44550 w 4236271"/>
                  <a:gd name="connsiteY4" fmla="*/ 0 h 1794863"/>
                  <a:gd name="connsiteX5" fmla="*/ 4191721 w 4236271"/>
                  <a:gd name="connsiteY5" fmla="*/ 0 h 1794863"/>
                  <a:gd name="connsiteX6" fmla="*/ 4236272 w 4236271"/>
                  <a:gd name="connsiteY6" fmla="*/ 44550 h 1794863"/>
                  <a:gd name="connsiteX7" fmla="*/ 4236272 w 4236271"/>
                  <a:gd name="connsiteY7" fmla="*/ 1750313 h 1794863"/>
                  <a:gd name="connsiteX8" fmla="*/ 4191721 w 4236271"/>
                  <a:gd name="connsiteY8" fmla="*/ 1794863 h 17948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236271" h="1794863">
                    <a:moveTo>
                      <a:pt x="4191721" y="1794863"/>
                    </a:moveTo>
                    <a:lnTo>
                      <a:pt x="44550" y="1794863"/>
                    </a:lnTo>
                    <a:cubicBezTo>
                      <a:pt x="19925" y="1794863"/>
                      <a:pt x="0" y="1774872"/>
                      <a:pt x="0" y="1750313"/>
                    </a:cubicBezTo>
                    <a:lnTo>
                      <a:pt x="0" y="44550"/>
                    </a:lnTo>
                    <a:cubicBezTo>
                      <a:pt x="0" y="19925"/>
                      <a:pt x="19991" y="0"/>
                      <a:pt x="44550" y="0"/>
                    </a:cubicBezTo>
                    <a:lnTo>
                      <a:pt x="4191721" y="0"/>
                    </a:lnTo>
                    <a:cubicBezTo>
                      <a:pt x="4216346" y="0"/>
                      <a:pt x="4236272" y="19991"/>
                      <a:pt x="4236272" y="44550"/>
                    </a:cubicBezTo>
                    <a:lnTo>
                      <a:pt x="4236272" y="1750313"/>
                    </a:lnTo>
                    <a:cubicBezTo>
                      <a:pt x="4236338" y="1774938"/>
                      <a:pt x="4216346" y="1794863"/>
                      <a:pt x="4191721" y="1794863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66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55" name="Graphic 2">
                <a:extLst>
                  <a:ext uri="{FF2B5EF4-FFF2-40B4-BE49-F238E27FC236}">
                    <a16:creationId xmlns:a16="http://schemas.microsoft.com/office/drawing/2014/main" id="{3306A390-19F9-4F71-A779-02270697C3D8}"/>
                  </a:ext>
                </a:extLst>
              </p:cNvPr>
              <p:cNvSpPr/>
              <p:nvPr/>
            </p:nvSpPr>
            <p:spPr>
              <a:xfrm>
                <a:off x="1908381" y="772188"/>
                <a:ext cx="4003194" cy="1572241"/>
              </a:xfrm>
              <a:custGeom>
                <a:avLst/>
                <a:gdLst>
                  <a:gd name="connsiteX0" fmla="*/ 3673532 w 4003192"/>
                  <a:gd name="connsiteY0" fmla="*/ 0 h 1572242"/>
                  <a:gd name="connsiteX1" fmla="*/ 328999 w 4003192"/>
                  <a:gd name="connsiteY1" fmla="*/ 0 h 1572242"/>
                  <a:gd name="connsiteX2" fmla="*/ 0 w 4003192"/>
                  <a:gd name="connsiteY2" fmla="*/ 313707 h 1572242"/>
                  <a:gd name="connsiteX3" fmla="*/ 0 w 4003192"/>
                  <a:gd name="connsiteY3" fmla="*/ 1246422 h 1572242"/>
                  <a:gd name="connsiteX4" fmla="*/ 330389 w 4003192"/>
                  <a:gd name="connsiteY4" fmla="*/ 1572243 h 1572242"/>
                  <a:gd name="connsiteX5" fmla="*/ 3672141 w 4003192"/>
                  <a:gd name="connsiteY5" fmla="*/ 1572243 h 1572242"/>
                  <a:gd name="connsiteX6" fmla="*/ 4003192 w 4003192"/>
                  <a:gd name="connsiteY6" fmla="*/ 1246422 h 1572242"/>
                  <a:gd name="connsiteX7" fmla="*/ 4003192 w 4003192"/>
                  <a:gd name="connsiteY7" fmla="*/ 313707 h 1572242"/>
                  <a:gd name="connsiteX8" fmla="*/ 3673532 w 4003192"/>
                  <a:gd name="connsiteY8" fmla="*/ 0 h 1572242"/>
                  <a:gd name="connsiteX9" fmla="*/ 2001596 w 4003192"/>
                  <a:gd name="connsiteY9" fmla="*/ 1474933 h 1572242"/>
                  <a:gd name="connsiteX10" fmla="*/ 1312751 w 4003192"/>
                  <a:gd name="connsiteY10" fmla="*/ 786088 h 1572242"/>
                  <a:gd name="connsiteX11" fmla="*/ 2001596 w 4003192"/>
                  <a:gd name="connsiteY11" fmla="*/ 97243 h 1572242"/>
                  <a:gd name="connsiteX12" fmla="*/ 2690441 w 4003192"/>
                  <a:gd name="connsiteY12" fmla="*/ 786088 h 1572242"/>
                  <a:gd name="connsiteX13" fmla="*/ 2001596 w 4003192"/>
                  <a:gd name="connsiteY13" fmla="*/ 1474933 h 15722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4003192" h="1572242">
                    <a:moveTo>
                      <a:pt x="3673532" y="0"/>
                    </a:moveTo>
                    <a:lnTo>
                      <a:pt x="328999" y="0"/>
                    </a:lnTo>
                    <a:cubicBezTo>
                      <a:pt x="307551" y="168140"/>
                      <a:pt x="170523" y="300071"/>
                      <a:pt x="0" y="313707"/>
                    </a:cubicBezTo>
                    <a:lnTo>
                      <a:pt x="0" y="1246422"/>
                    </a:lnTo>
                    <a:cubicBezTo>
                      <a:pt x="174561" y="1260389"/>
                      <a:pt x="314104" y="1398344"/>
                      <a:pt x="330389" y="1572243"/>
                    </a:cubicBezTo>
                    <a:lnTo>
                      <a:pt x="3672141" y="1572243"/>
                    </a:lnTo>
                    <a:cubicBezTo>
                      <a:pt x="3688426" y="1398145"/>
                      <a:pt x="3828300" y="1260058"/>
                      <a:pt x="4003192" y="1246422"/>
                    </a:cubicBezTo>
                    <a:lnTo>
                      <a:pt x="4003192" y="313707"/>
                    </a:lnTo>
                    <a:cubicBezTo>
                      <a:pt x="3832404" y="300402"/>
                      <a:pt x="3695046" y="168339"/>
                      <a:pt x="3673532" y="0"/>
                    </a:cubicBezTo>
                    <a:close/>
                    <a:moveTo>
                      <a:pt x="2001596" y="1474933"/>
                    </a:moveTo>
                    <a:cubicBezTo>
                      <a:pt x="1621162" y="1474933"/>
                      <a:pt x="1312751" y="1166522"/>
                      <a:pt x="1312751" y="786088"/>
                    </a:cubicBezTo>
                    <a:cubicBezTo>
                      <a:pt x="1312751" y="405655"/>
                      <a:pt x="1621162" y="97243"/>
                      <a:pt x="2001596" y="97243"/>
                    </a:cubicBezTo>
                    <a:cubicBezTo>
                      <a:pt x="2382030" y="97243"/>
                      <a:pt x="2690441" y="405655"/>
                      <a:pt x="2690441" y="786088"/>
                    </a:cubicBezTo>
                    <a:cubicBezTo>
                      <a:pt x="2690441" y="1166522"/>
                      <a:pt x="2382030" y="1474933"/>
                      <a:pt x="2001596" y="1474933"/>
                    </a:cubicBez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66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56" name="Graphic 2">
                <a:extLst>
                  <a:ext uri="{FF2B5EF4-FFF2-40B4-BE49-F238E27FC236}">
                    <a16:creationId xmlns:a16="http://schemas.microsoft.com/office/drawing/2014/main" id="{47A9267A-08B6-4398-84B9-664C93A778D7}"/>
                  </a:ext>
                </a:extLst>
              </p:cNvPr>
              <p:cNvSpPr/>
              <p:nvPr/>
            </p:nvSpPr>
            <p:spPr>
              <a:xfrm>
                <a:off x="3664189" y="1137660"/>
                <a:ext cx="491741" cy="841098"/>
              </a:xfrm>
              <a:custGeom>
                <a:avLst/>
                <a:gdLst>
                  <a:gd name="connsiteX0" fmla="*/ 211367 w 491741"/>
                  <a:gd name="connsiteY0" fmla="*/ 357000 h 841098"/>
                  <a:gd name="connsiteX1" fmla="*/ 211367 w 491741"/>
                  <a:gd name="connsiteY1" fmla="*/ 138153 h 841098"/>
                  <a:gd name="connsiteX2" fmla="*/ 166022 w 491741"/>
                  <a:gd name="connsiteY2" fmla="*/ 156622 h 841098"/>
                  <a:gd name="connsiteX3" fmla="*/ 111277 w 491741"/>
                  <a:gd name="connsiteY3" fmla="*/ 268892 h 841098"/>
                  <a:gd name="connsiteX4" fmla="*/ 211367 w 491741"/>
                  <a:gd name="connsiteY4" fmla="*/ 357000 h 841098"/>
                  <a:gd name="connsiteX5" fmla="*/ 211367 w 491741"/>
                  <a:gd name="connsiteY5" fmla="*/ 357000 h 841098"/>
                  <a:gd name="connsiteX6" fmla="*/ 278027 w 491741"/>
                  <a:gd name="connsiteY6" fmla="*/ 703607 h 841098"/>
                  <a:gd name="connsiteX7" fmla="*/ 325490 w 491741"/>
                  <a:gd name="connsiteY7" fmla="*/ 684608 h 841098"/>
                  <a:gd name="connsiteX8" fmla="*/ 380235 w 491741"/>
                  <a:gd name="connsiteY8" fmla="*/ 572339 h 841098"/>
                  <a:gd name="connsiteX9" fmla="*/ 277961 w 491741"/>
                  <a:gd name="connsiteY9" fmla="*/ 472249 h 841098"/>
                  <a:gd name="connsiteX10" fmla="*/ 277961 w 491741"/>
                  <a:gd name="connsiteY10" fmla="*/ 703607 h 841098"/>
                  <a:gd name="connsiteX11" fmla="*/ 278027 w 491741"/>
                  <a:gd name="connsiteY11" fmla="*/ 841098 h 841098"/>
                  <a:gd name="connsiteX12" fmla="*/ 211433 w 491741"/>
                  <a:gd name="connsiteY12" fmla="*/ 841098 h 841098"/>
                  <a:gd name="connsiteX13" fmla="*/ 211433 w 491741"/>
                  <a:gd name="connsiteY13" fmla="*/ 800850 h 841098"/>
                  <a:gd name="connsiteX14" fmla="*/ 137491 w 491741"/>
                  <a:gd name="connsiteY14" fmla="*/ 781190 h 841098"/>
                  <a:gd name="connsiteX15" fmla="*/ 0 w 491741"/>
                  <a:gd name="connsiteY15" fmla="*/ 595507 h 841098"/>
                  <a:gd name="connsiteX16" fmla="*/ 110085 w 491741"/>
                  <a:gd name="connsiteY16" fmla="*/ 592529 h 841098"/>
                  <a:gd name="connsiteX17" fmla="*/ 186013 w 491741"/>
                  <a:gd name="connsiteY17" fmla="*/ 695067 h 841098"/>
                  <a:gd name="connsiteX18" fmla="*/ 211433 w 491741"/>
                  <a:gd name="connsiteY18" fmla="*/ 703011 h 841098"/>
                  <a:gd name="connsiteX19" fmla="*/ 211433 w 491741"/>
                  <a:gd name="connsiteY19" fmla="*/ 453449 h 841098"/>
                  <a:gd name="connsiteX20" fmla="*/ 2250 w 491741"/>
                  <a:gd name="connsiteY20" fmla="*/ 280741 h 841098"/>
                  <a:gd name="connsiteX21" fmla="*/ 101414 w 491741"/>
                  <a:gd name="connsiteY21" fmla="*/ 78907 h 841098"/>
                  <a:gd name="connsiteX22" fmla="*/ 211433 w 491741"/>
                  <a:gd name="connsiteY22" fmla="*/ 40248 h 841098"/>
                  <a:gd name="connsiteX23" fmla="*/ 211433 w 491741"/>
                  <a:gd name="connsiteY23" fmla="*/ 0 h 841098"/>
                  <a:gd name="connsiteX24" fmla="*/ 278027 w 491741"/>
                  <a:gd name="connsiteY24" fmla="*/ 0 h 841098"/>
                  <a:gd name="connsiteX25" fmla="*/ 278027 w 491741"/>
                  <a:gd name="connsiteY25" fmla="*/ 39983 h 841098"/>
                  <a:gd name="connsiteX26" fmla="*/ 354087 w 491741"/>
                  <a:gd name="connsiteY26" fmla="*/ 59974 h 841098"/>
                  <a:gd name="connsiteX27" fmla="*/ 491578 w 491741"/>
                  <a:gd name="connsiteY27" fmla="*/ 245657 h 841098"/>
                  <a:gd name="connsiteX28" fmla="*/ 381493 w 491741"/>
                  <a:gd name="connsiteY28" fmla="*/ 248636 h 841098"/>
                  <a:gd name="connsiteX29" fmla="*/ 305565 w 491741"/>
                  <a:gd name="connsiteY29" fmla="*/ 146097 h 841098"/>
                  <a:gd name="connsiteX30" fmla="*/ 278027 w 491741"/>
                  <a:gd name="connsiteY30" fmla="*/ 137690 h 841098"/>
                  <a:gd name="connsiteX31" fmla="*/ 278027 w 491741"/>
                  <a:gd name="connsiteY31" fmla="*/ 371298 h 841098"/>
                  <a:gd name="connsiteX32" fmla="*/ 489327 w 491741"/>
                  <a:gd name="connsiteY32" fmla="*/ 558901 h 841098"/>
                  <a:gd name="connsiteX33" fmla="*/ 390165 w 491741"/>
                  <a:gd name="connsiteY33" fmla="*/ 762258 h 841098"/>
                  <a:gd name="connsiteX34" fmla="*/ 278027 w 491741"/>
                  <a:gd name="connsiteY34" fmla="*/ 801115 h 841098"/>
                  <a:gd name="connsiteX35" fmla="*/ 278027 w 491741"/>
                  <a:gd name="connsiteY35" fmla="*/ 841098 h 8410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</a:cxnLst>
                <a:rect l="l" t="t" r="r" b="b"/>
                <a:pathLst>
                  <a:path w="491741" h="841098">
                    <a:moveTo>
                      <a:pt x="211367" y="357000"/>
                    </a:moveTo>
                    <a:lnTo>
                      <a:pt x="211367" y="138153"/>
                    </a:lnTo>
                    <a:cubicBezTo>
                      <a:pt x="195281" y="141595"/>
                      <a:pt x="179857" y="147818"/>
                      <a:pt x="166022" y="156622"/>
                    </a:cubicBezTo>
                    <a:cubicBezTo>
                      <a:pt x="125311" y="182306"/>
                      <a:pt x="104260" y="225533"/>
                      <a:pt x="111277" y="268892"/>
                    </a:cubicBezTo>
                    <a:cubicBezTo>
                      <a:pt x="119750" y="325490"/>
                      <a:pt x="159799" y="344621"/>
                      <a:pt x="211367" y="357000"/>
                    </a:cubicBezTo>
                    <a:lnTo>
                      <a:pt x="211367" y="357000"/>
                    </a:lnTo>
                    <a:close/>
                    <a:moveTo>
                      <a:pt x="278027" y="703607"/>
                    </a:moveTo>
                    <a:cubicBezTo>
                      <a:pt x="294907" y="700165"/>
                      <a:pt x="310993" y="693744"/>
                      <a:pt x="325490" y="684608"/>
                    </a:cubicBezTo>
                    <a:cubicBezTo>
                      <a:pt x="366201" y="658924"/>
                      <a:pt x="387252" y="615697"/>
                      <a:pt x="380235" y="572339"/>
                    </a:cubicBezTo>
                    <a:cubicBezTo>
                      <a:pt x="366731" y="514482"/>
                      <a:pt x="327145" y="488864"/>
                      <a:pt x="277961" y="472249"/>
                    </a:cubicBezTo>
                    <a:lnTo>
                      <a:pt x="277961" y="703607"/>
                    </a:lnTo>
                    <a:close/>
                    <a:moveTo>
                      <a:pt x="278027" y="841098"/>
                    </a:moveTo>
                    <a:lnTo>
                      <a:pt x="211433" y="841098"/>
                    </a:lnTo>
                    <a:lnTo>
                      <a:pt x="211433" y="800850"/>
                    </a:lnTo>
                    <a:cubicBezTo>
                      <a:pt x="186079" y="797871"/>
                      <a:pt x="161123" y="791252"/>
                      <a:pt x="137491" y="781190"/>
                    </a:cubicBezTo>
                    <a:cubicBezTo>
                      <a:pt x="55738" y="746238"/>
                      <a:pt x="2846" y="674811"/>
                      <a:pt x="0" y="595507"/>
                    </a:cubicBezTo>
                    <a:lnTo>
                      <a:pt x="110085" y="592529"/>
                    </a:lnTo>
                    <a:cubicBezTo>
                      <a:pt x="111674" y="636285"/>
                      <a:pt x="140867" y="675738"/>
                      <a:pt x="186013" y="695067"/>
                    </a:cubicBezTo>
                    <a:cubicBezTo>
                      <a:pt x="194222" y="698576"/>
                      <a:pt x="202695" y="701290"/>
                      <a:pt x="211433" y="703011"/>
                    </a:cubicBezTo>
                    <a:lnTo>
                      <a:pt x="211433" y="453449"/>
                    </a:lnTo>
                    <a:cubicBezTo>
                      <a:pt x="124450" y="431604"/>
                      <a:pt x="31510" y="406648"/>
                      <a:pt x="2250" y="280741"/>
                    </a:cubicBezTo>
                    <a:cubicBezTo>
                      <a:pt x="-9930" y="202695"/>
                      <a:pt x="28200" y="125178"/>
                      <a:pt x="101414" y="78907"/>
                    </a:cubicBezTo>
                    <a:cubicBezTo>
                      <a:pt x="134512" y="57988"/>
                      <a:pt x="172377" y="45014"/>
                      <a:pt x="211433" y="40248"/>
                    </a:cubicBezTo>
                    <a:lnTo>
                      <a:pt x="211433" y="0"/>
                    </a:lnTo>
                    <a:lnTo>
                      <a:pt x="278027" y="0"/>
                    </a:lnTo>
                    <a:lnTo>
                      <a:pt x="278027" y="39983"/>
                    </a:lnTo>
                    <a:cubicBezTo>
                      <a:pt x="304109" y="42896"/>
                      <a:pt x="329793" y="49582"/>
                      <a:pt x="354087" y="59974"/>
                    </a:cubicBezTo>
                    <a:cubicBezTo>
                      <a:pt x="435840" y="94926"/>
                      <a:pt x="488732" y="166353"/>
                      <a:pt x="491578" y="245657"/>
                    </a:cubicBezTo>
                    <a:lnTo>
                      <a:pt x="381493" y="248636"/>
                    </a:lnTo>
                    <a:cubicBezTo>
                      <a:pt x="379904" y="204879"/>
                      <a:pt x="350711" y="165426"/>
                      <a:pt x="305565" y="146097"/>
                    </a:cubicBezTo>
                    <a:cubicBezTo>
                      <a:pt x="296695" y="142323"/>
                      <a:pt x="287427" y="139411"/>
                      <a:pt x="278027" y="137690"/>
                    </a:cubicBezTo>
                    <a:lnTo>
                      <a:pt x="278027" y="371298"/>
                    </a:lnTo>
                    <a:cubicBezTo>
                      <a:pt x="361766" y="389304"/>
                      <a:pt x="452721" y="420019"/>
                      <a:pt x="489327" y="558901"/>
                    </a:cubicBezTo>
                    <a:cubicBezTo>
                      <a:pt x="502037" y="637476"/>
                      <a:pt x="463908" y="715721"/>
                      <a:pt x="390165" y="762258"/>
                    </a:cubicBezTo>
                    <a:cubicBezTo>
                      <a:pt x="356470" y="783573"/>
                      <a:pt x="317877" y="796614"/>
                      <a:pt x="278027" y="801115"/>
                    </a:cubicBezTo>
                    <a:lnTo>
                      <a:pt x="278027" y="841098"/>
                    </a:lnTo>
                    <a:close/>
                  </a:path>
                </a:pathLst>
              </a:custGeom>
              <a:solidFill>
                <a:srgbClr val="FFFFFF"/>
              </a:solidFill>
              <a:ln w="66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648" name="Group 192">
              <a:extLst>
                <a:ext uri="{FF2B5EF4-FFF2-40B4-BE49-F238E27FC236}">
                  <a16:creationId xmlns:a16="http://schemas.microsoft.com/office/drawing/2014/main" id="{C2BD6EA7-74B3-4F3C-A929-E16A3C55742B}"/>
                </a:ext>
              </a:extLst>
            </p:cNvPr>
            <p:cNvGrpSpPr/>
            <p:nvPr/>
          </p:nvGrpSpPr>
          <p:grpSpPr>
            <a:xfrm>
              <a:off x="1156074" y="3694752"/>
              <a:ext cx="573895" cy="350532"/>
              <a:chOff x="2843095" y="1894766"/>
              <a:chExt cx="2535729" cy="1548806"/>
            </a:xfrm>
          </p:grpSpPr>
          <p:sp>
            <p:nvSpPr>
              <p:cNvPr id="649" name="Graphic 2">
                <a:extLst>
                  <a:ext uri="{FF2B5EF4-FFF2-40B4-BE49-F238E27FC236}">
                    <a16:creationId xmlns:a16="http://schemas.microsoft.com/office/drawing/2014/main" id="{E80B6B34-B905-4EE0-AC56-693C96C2FFCD}"/>
                  </a:ext>
                </a:extLst>
              </p:cNvPr>
              <p:cNvSpPr/>
              <p:nvPr/>
            </p:nvSpPr>
            <p:spPr>
              <a:xfrm>
                <a:off x="2843095" y="1895937"/>
                <a:ext cx="2535729" cy="1547635"/>
              </a:xfrm>
              <a:custGeom>
                <a:avLst/>
                <a:gdLst>
                  <a:gd name="connsiteX0" fmla="*/ 2526260 w 2535729"/>
                  <a:gd name="connsiteY0" fmla="*/ 765576 h 1547635"/>
                  <a:gd name="connsiteX1" fmla="*/ 2528644 w 2535729"/>
                  <a:gd name="connsiteY1" fmla="*/ 746246 h 1547635"/>
                  <a:gd name="connsiteX2" fmla="*/ 2488926 w 2535729"/>
                  <a:gd name="connsiteY2" fmla="*/ 588102 h 1547635"/>
                  <a:gd name="connsiteX3" fmla="*/ 2312378 w 2535729"/>
                  <a:gd name="connsiteY3" fmla="*/ 463453 h 1547635"/>
                  <a:gd name="connsiteX4" fmla="*/ 2299470 w 2535729"/>
                  <a:gd name="connsiteY4" fmla="*/ 443925 h 1547635"/>
                  <a:gd name="connsiteX5" fmla="*/ 2189318 w 2535729"/>
                  <a:gd name="connsiteY5" fmla="*/ 245798 h 1547635"/>
                  <a:gd name="connsiteX6" fmla="*/ 1516360 w 2535729"/>
                  <a:gd name="connsiteY6" fmla="*/ 24170 h 1547635"/>
                  <a:gd name="connsiteX7" fmla="*/ 769262 w 2535729"/>
                  <a:gd name="connsiteY7" fmla="*/ 25428 h 1547635"/>
                  <a:gd name="connsiteX8" fmla="*/ 67972 w 2535729"/>
                  <a:gd name="connsiteY8" fmla="*/ 287369 h 1547635"/>
                  <a:gd name="connsiteX9" fmla="*/ 30041 w 2535729"/>
                  <a:gd name="connsiteY9" fmla="*/ 655755 h 1547635"/>
                  <a:gd name="connsiteX10" fmla="*/ 74128 w 2535729"/>
                  <a:gd name="connsiteY10" fmla="*/ 740884 h 1547635"/>
                  <a:gd name="connsiteX11" fmla="*/ 109477 w 2535729"/>
                  <a:gd name="connsiteY11" fmla="*/ 809862 h 1547635"/>
                  <a:gd name="connsiteX12" fmla="*/ 42685 w 2535729"/>
                  <a:gd name="connsiteY12" fmla="*/ 999185 h 1547635"/>
                  <a:gd name="connsiteX13" fmla="*/ 90346 w 2535729"/>
                  <a:gd name="connsiteY13" fmla="*/ 1259273 h 1547635"/>
                  <a:gd name="connsiteX14" fmla="*/ 432055 w 2535729"/>
                  <a:gd name="connsiteY14" fmla="*/ 1459981 h 1547635"/>
                  <a:gd name="connsiteX15" fmla="*/ 868491 w 2535729"/>
                  <a:gd name="connsiteY15" fmla="*/ 1535446 h 1547635"/>
                  <a:gd name="connsiteX16" fmla="*/ 1712767 w 2535729"/>
                  <a:gd name="connsiteY16" fmla="*/ 1501686 h 1547635"/>
                  <a:gd name="connsiteX17" fmla="*/ 2081483 w 2535729"/>
                  <a:gd name="connsiteY17" fmla="*/ 1393520 h 1547635"/>
                  <a:gd name="connsiteX18" fmla="*/ 2330384 w 2535729"/>
                  <a:gd name="connsiteY18" fmla="*/ 1142170 h 1547635"/>
                  <a:gd name="connsiteX19" fmla="*/ 2426104 w 2535729"/>
                  <a:gd name="connsiteY19" fmla="*/ 1066573 h 1547635"/>
                  <a:gd name="connsiteX20" fmla="*/ 2518383 w 2535729"/>
                  <a:gd name="connsiteY20" fmla="*/ 932855 h 1547635"/>
                  <a:gd name="connsiteX21" fmla="*/ 2531358 w 2535729"/>
                  <a:gd name="connsiteY21" fmla="*/ 791922 h 1547635"/>
                  <a:gd name="connsiteX22" fmla="*/ 2526459 w 2535729"/>
                  <a:gd name="connsiteY22" fmla="*/ 772129 h 1547635"/>
                  <a:gd name="connsiteX23" fmla="*/ 2526260 w 2535729"/>
                  <a:gd name="connsiteY23" fmla="*/ 765576 h 15476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535729" h="1547635">
                    <a:moveTo>
                      <a:pt x="2526260" y="765576"/>
                    </a:moveTo>
                    <a:cubicBezTo>
                      <a:pt x="2526459" y="759088"/>
                      <a:pt x="2527717" y="752667"/>
                      <a:pt x="2528644" y="746246"/>
                    </a:cubicBezTo>
                    <a:cubicBezTo>
                      <a:pt x="2536852" y="691965"/>
                      <a:pt x="2525334" y="630667"/>
                      <a:pt x="2488926" y="588102"/>
                    </a:cubicBezTo>
                    <a:cubicBezTo>
                      <a:pt x="2445368" y="537130"/>
                      <a:pt x="2366991" y="503370"/>
                      <a:pt x="2312378" y="463453"/>
                    </a:cubicBezTo>
                    <a:cubicBezTo>
                      <a:pt x="2301390" y="461401"/>
                      <a:pt x="2298940" y="453722"/>
                      <a:pt x="2299470" y="443925"/>
                    </a:cubicBezTo>
                    <a:cubicBezTo>
                      <a:pt x="2303971" y="355023"/>
                      <a:pt x="2253331" y="295843"/>
                      <a:pt x="2189318" y="245798"/>
                    </a:cubicBezTo>
                    <a:cubicBezTo>
                      <a:pt x="2000789" y="98245"/>
                      <a:pt x="1747586" y="53628"/>
                      <a:pt x="1516360" y="24170"/>
                    </a:cubicBezTo>
                    <a:cubicBezTo>
                      <a:pt x="1268718" y="-7405"/>
                      <a:pt x="1016706" y="-9127"/>
                      <a:pt x="769262" y="25428"/>
                    </a:cubicBezTo>
                    <a:cubicBezTo>
                      <a:pt x="527180" y="59255"/>
                      <a:pt x="250808" y="112808"/>
                      <a:pt x="67972" y="287369"/>
                    </a:cubicBezTo>
                    <a:cubicBezTo>
                      <a:pt x="-22718" y="373955"/>
                      <a:pt x="-8817" y="547589"/>
                      <a:pt x="30041" y="655755"/>
                    </a:cubicBezTo>
                    <a:cubicBezTo>
                      <a:pt x="40897" y="685941"/>
                      <a:pt x="55725" y="714604"/>
                      <a:pt x="74128" y="740884"/>
                    </a:cubicBezTo>
                    <a:cubicBezTo>
                      <a:pt x="87301" y="759684"/>
                      <a:pt x="133110" y="790863"/>
                      <a:pt x="109477" y="809862"/>
                    </a:cubicBezTo>
                    <a:cubicBezTo>
                      <a:pt x="48046" y="859112"/>
                      <a:pt x="32755" y="924713"/>
                      <a:pt x="42685" y="999185"/>
                    </a:cubicBezTo>
                    <a:cubicBezTo>
                      <a:pt x="45001" y="1084049"/>
                      <a:pt x="43876" y="1185661"/>
                      <a:pt x="90346" y="1259273"/>
                    </a:cubicBezTo>
                    <a:cubicBezTo>
                      <a:pt x="162766" y="1373992"/>
                      <a:pt x="308664" y="1423044"/>
                      <a:pt x="432055" y="1459981"/>
                    </a:cubicBezTo>
                    <a:cubicBezTo>
                      <a:pt x="573849" y="1502480"/>
                      <a:pt x="721269" y="1523464"/>
                      <a:pt x="868491" y="1535446"/>
                    </a:cubicBezTo>
                    <a:cubicBezTo>
                      <a:pt x="1149960" y="1558416"/>
                      <a:pt x="1434475" y="1549877"/>
                      <a:pt x="1712767" y="1501686"/>
                    </a:cubicBezTo>
                    <a:cubicBezTo>
                      <a:pt x="1839004" y="1479841"/>
                      <a:pt x="1965308" y="1448728"/>
                      <a:pt x="2081483" y="1393520"/>
                    </a:cubicBezTo>
                    <a:cubicBezTo>
                      <a:pt x="2181772" y="1345858"/>
                      <a:pt x="2323632" y="1267944"/>
                      <a:pt x="2330384" y="1142170"/>
                    </a:cubicBezTo>
                    <a:cubicBezTo>
                      <a:pt x="2332171" y="1108873"/>
                      <a:pt x="2402671" y="1085572"/>
                      <a:pt x="2426104" y="1066573"/>
                    </a:cubicBezTo>
                    <a:cubicBezTo>
                      <a:pt x="2469397" y="1031423"/>
                      <a:pt x="2502628" y="986740"/>
                      <a:pt x="2518383" y="932855"/>
                    </a:cubicBezTo>
                    <a:cubicBezTo>
                      <a:pt x="2530431" y="891747"/>
                      <a:pt x="2542412" y="833957"/>
                      <a:pt x="2531358" y="791922"/>
                    </a:cubicBezTo>
                    <a:cubicBezTo>
                      <a:pt x="2529636" y="785303"/>
                      <a:pt x="2527187" y="778881"/>
                      <a:pt x="2526459" y="772129"/>
                    </a:cubicBezTo>
                    <a:cubicBezTo>
                      <a:pt x="2526260" y="769879"/>
                      <a:pt x="2526194" y="767694"/>
                      <a:pt x="2526260" y="765576"/>
                    </a:cubicBez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 w="66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50" name="Graphic 2">
                <a:extLst>
                  <a:ext uri="{FF2B5EF4-FFF2-40B4-BE49-F238E27FC236}">
                    <a16:creationId xmlns:a16="http://schemas.microsoft.com/office/drawing/2014/main" id="{052D3816-CDC1-4C41-997D-3C2F2186169F}"/>
                  </a:ext>
                </a:extLst>
              </p:cNvPr>
              <p:cNvSpPr/>
              <p:nvPr/>
            </p:nvSpPr>
            <p:spPr>
              <a:xfrm>
                <a:off x="2849612" y="1894766"/>
                <a:ext cx="2526438" cy="1153080"/>
              </a:xfrm>
              <a:custGeom>
                <a:avLst/>
                <a:gdLst>
                  <a:gd name="connsiteX0" fmla="*/ 2479827 w 2526438"/>
                  <a:gd name="connsiteY0" fmla="*/ 576496 h 1153080"/>
                  <a:gd name="connsiteX1" fmla="*/ 2305928 w 2526438"/>
                  <a:gd name="connsiteY1" fmla="*/ 464624 h 1153080"/>
                  <a:gd name="connsiteX2" fmla="*/ 2293019 w 2526438"/>
                  <a:gd name="connsiteY2" fmla="*/ 445096 h 1153080"/>
                  <a:gd name="connsiteX3" fmla="*/ 2182868 w 2526438"/>
                  <a:gd name="connsiteY3" fmla="*/ 246968 h 1153080"/>
                  <a:gd name="connsiteX4" fmla="*/ 1494023 w 2526438"/>
                  <a:gd name="connsiteY4" fmla="*/ 20906 h 1153080"/>
                  <a:gd name="connsiteX5" fmla="*/ 717202 w 2526438"/>
                  <a:gd name="connsiteY5" fmla="*/ 32755 h 1153080"/>
                  <a:gd name="connsiteX6" fmla="*/ 61455 w 2526438"/>
                  <a:gd name="connsiteY6" fmla="*/ 288540 h 1153080"/>
                  <a:gd name="connsiteX7" fmla="*/ 157 w 2526438"/>
                  <a:gd name="connsiteY7" fmla="*/ 432518 h 1153080"/>
                  <a:gd name="connsiteX8" fmla="*/ 3069 w 2526438"/>
                  <a:gd name="connsiteY8" fmla="*/ 465153 h 1153080"/>
                  <a:gd name="connsiteX9" fmla="*/ 165517 w 2526438"/>
                  <a:gd name="connsiteY9" fmla="*/ 654013 h 1153080"/>
                  <a:gd name="connsiteX10" fmla="*/ 725940 w 2526438"/>
                  <a:gd name="connsiteY10" fmla="*/ 833605 h 1153080"/>
                  <a:gd name="connsiteX11" fmla="*/ 1357326 w 2526438"/>
                  <a:gd name="connsiteY11" fmla="*/ 857436 h 1153080"/>
                  <a:gd name="connsiteX12" fmla="*/ 1896235 w 2526438"/>
                  <a:gd name="connsiteY12" fmla="*/ 762112 h 1153080"/>
                  <a:gd name="connsiteX13" fmla="*/ 2289842 w 2526438"/>
                  <a:gd name="connsiteY13" fmla="*/ 510962 h 1153080"/>
                  <a:gd name="connsiteX14" fmla="*/ 2289776 w 2526438"/>
                  <a:gd name="connsiteY14" fmla="*/ 542405 h 1153080"/>
                  <a:gd name="connsiteX15" fmla="*/ 2166385 w 2526438"/>
                  <a:gd name="connsiteY15" fmla="*/ 782236 h 1153080"/>
                  <a:gd name="connsiteX16" fmla="*/ 1419154 w 2526438"/>
                  <a:gd name="connsiteY16" fmla="*/ 992610 h 1153080"/>
                  <a:gd name="connsiteX17" fmla="*/ 712436 w 2526438"/>
                  <a:gd name="connsiteY17" fmla="*/ 974539 h 1153080"/>
                  <a:gd name="connsiteX18" fmla="*/ 396676 w 2526438"/>
                  <a:gd name="connsiteY18" fmla="*/ 928201 h 1153080"/>
                  <a:gd name="connsiteX19" fmla="*/ 806038 w 2526438"/>
                  <a:gd name="connsiteY19" fmla="*/ 1089258 h 1153080"/>
                  <a:gd name="connsiteX20" fmla="*/ 1528313 w 2526438"/>
                  <a:gd name="connsiteY20" fmla="*/ 1149364 h 1153080"/>
                  <a:gd name="connsiteX21" fmla="*/ 2404296 w 2526438"/>
                  <a:gd name="connsiteY21" fmla="*/ 921448 h 1153080"/>
                  <a:gd name="connsiteX22" fmla="*/ 2526430 w 2526438"/>
                  <a:gd name="connsiteY22" fmla="*/ 716238 h 1153080"/>
                  <a:gd name="connsiteX23" fmla="*/ 2479827 w 2526438"/>
                  <a:gd name="connsiteY23" fmla="*/ 576496 h 11530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526438" h="1153080">
                    <a:moveTo>
                      <a:pt x="2479827" y="576496"/>
                    </a:moveTo>
                    <a:cubicBezTo>
                      <a:pt x="2436071" y="520759"/>
                      <a:pt x="2362725" y="475281"/>
                      <a:pt x="2305928" y="464624"/>
                    </a:cubicBezTo>
                    <a:cubicBezTo>
                      <a:pt x="2294939" y="462571"/>
                      <a:pt x="2292490" y="454893"/>
                      <a:pt x="2293019" y="445096"/>
                    </a:cubicBezTo>
                    <a:cubicBezTo>
                      <a:pt x="2297521" y="356193"/>
                      <a:pt x="2246880" y="297013"/>
                      <a:pt x="2182868" y="246968"/>
                    </a:cubicBezTo>
                    <a:cubicBezTo>
                      <a:pt x="1994405" y="99415"/>
                      <a:pt x="1726440" y="49304"/>
                      <a:pt x="1494023" y="20906"/>
                    </a:cubicBezTo>
                    <a:cubicBezTo>
                      <a:pt x="1236252" y="-10604"/>
                      <a:pt x="973914" y="-6368"/>
                      <a:pt x="717202" y="32755"/>
                    </a:cubicBezTo>
                    <a:cubicBezTo>
                      <a:pt x="485910" y="68038"/>
                      <a:pt x="236480" y="121525"/>
                      <a:pt x="61455" y="288540"/>
                    </a:cubicBezTo>
                    <a:cubicBezTo>
                      <a:pt x="18626" y="329450"/>
                      <a:pt x="-2028" y="375655"/>
                      <a:pt x="157" y="432518"/>
                    </a:cubicBezTo>
                    <a:cubicBezTo>
                      <a:pt x="554" y="442448"/>
                      <a:pt x="3003" y="464094"/>
                      <a:pt x="3069" y="465153"/>
                    </a:cubicBezTo>
                    <a:cubicBezTo>
                      <a:pt x="20148" y="549157"/>
                      <a:pt x="95745" y="610919"/>
                      <a:pt x="165517" y="654013"/>
                    </a:cubicBezTo>
                    <a:cubicBezTo>
                      <a:pt x="334187" y="758273"/>
                      <a:pt x="532049" y="803883"/>
                      <a:pt x="725940" y="833605"/>
                    </a:cubicBezTo>
                    <a:cubicBezTo>
                      <a:pt x="934526" y="865578"/>
                      <a:pt x="1146952" y="872264"/>
                      <a:pt x="1357326" y="857436"/>
                    </a:cubicBezTo>
                    <a:cubicBezTo>
                      <a:pt x="1540294" y="844528"/>
                      <a:pt x="1721542" y="819902"/>
                      <a:pt x="1896235" y="762112"/>
                    </a:cubicBezTo>
                    <a:cubicBezTo>
                      <a:pt x="2047561" y="712068"/>
                      <a:pt x="2195114" y="653417"/>
                      <a:pt x="2289842" y="510962"/>
                    </a:cubicBezTo>
                    <a:cubicBezTo>
                      <a:pt x="2289643" y="522546"/>
                      <a:pt x="2288849" y="532542"/>
                      <a:pt x="2289776" y="542405"/>
                    </a:cubicBezTo>
                    <a:cubicBezTo>
                      <a:pt x="2299705" y="648651"/>
                      <a:pt x="2249263" y="723983"/>
                      <a:pt x="2166385" y="782236"/>
                    </a:cubicBezTo>
                    <a:cubicBezTo>
                      <a:pt x="1958990" y="928068"/>
                      <a:pt x="1666598" y="972619"/>
                      <a:pt x="1419154" y="992610"/>
                    </a:cubicBezTo>
                    <a:cubicBezTo>
                      <a:pt x="1184817" y="1011609"/>
                      <a:pt x="945581" y="1004327"/>
                      <a:pt x="712436" y="974539"/>
                    </a:cubicBezTo>
                    <a:cubicBezTo>
                      <a:pt x="613074" y="961829"/>
                      <a:pt x="519803" y="946074"/>
                      <a:pt x="396676" y="928201"/>
                    </a:cubicBezTo>
                    <a:cubicBezTo>
                      <a:pt x="472604" y="999098"/>
                      <a:pt x="672784" y="1061918"/>
                      <a:pt x="806038" y="1089258"/>
                    </a:cubicBezTo>
                    <a:cubicBezTo>
                      <a:pt x="1044413" y="1138243"/>
                      <a:pt x="1284509" y="1163001"/>
                      <a:pt x="1528313" y="1149364"/>
                    </a:cubicBezTo>
                    <a:cubicBezTo>
                      <a:pt x="1820307" y="1133014"/>
                      <a:pt x="2157912" y="1093296"/>
                      <a:pt x="2404296" y="921448"/>
                    </a:cubicBezTo>
                    <a:cubicBezTo>
                      <a:pt x="2476252" y="871271"/>
                      <a:pt x="2527224" y="808649"/>
                      <a:pt x="2526430" y="716238"/>
                    </a:cubicBezTo>
                    <a:cubicBezTo>
                      <a:pt x="2526032" y="670562"/>
                      <a:pt x="2514250" y="620451"/>
                      <a:pt x="2479827" y="576496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66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51" name="Graphic 2">
                <a:extLst>
                  <a:ext uri="{FF2B5EF4-FFF2-40B4-BE49-F238E27FC236}">
                    <a16:creationId xmlns:a16="http://schemas.microsoft.com/office/drawing/2014/main" id="{65F23484-D921-472C-AF86-DD4371B7D14C}"/>
                  </a:ext>
                </a:extLst>
              </p:cNvPr>
              <p:cNvSpPr/>
              <p:nvPr/>
            </p:nvSpPr>
            <p:spPr>
              <a:xfrm>
                <a:off x="2885175" y="2689646"/>
                <a:ext cx="2033644" cy="596335"/>
              </a:xfrm>
              <a:custGeom>
                <a:avLst/>
                <a:gdLst>
                  <a:gd name="connsiteX0" fmla="*/ 80504 w 2033644"/>
                  <a:gd name="connsiteY0" fmla="*/ 0 h 596335"/>
                  <a:gd name="connsiteX1" fmla="*/ 201843 w 2033644"/>
                  <a:gd name="connsiteY1" fmla="*/ 72353 h 596335"/>
                  <a:gd name="connsiteX2" fmla="*/ 219783 w 2033644"/>
                  <a:gd name="connsiteY2" fmla="*/ 103797 h 596335"/>
                  <a:gd name="connsiteX3" fmla="*/ 342843 w 2033644"/>
                  <a:gd name="connsiteY3" fmla="*/ 308478 h 596335"/>
                  <a:gd name="connsiteX4" fmla="*/ 784641 w 2033644"/>
                  <a:gd name="connsiteY4" fmla="*/ 461790 h 596335"/>
                  <a:gd name="connsiteX5" fmla="*/ 1216775 w 2033644"/>
                  <a:gd name="connsiteY5" fmla="*/ 504222 h 596335"/>
                  <a:gd name="connsiteX6" fmla="*/ 1562984 w 2033644"/>
                  <a:gd name="connsiteY6" fmla="*/ 499919 h 596335"/>
                  <a:gd name="connsiteX7" fmla="*/ 1918131 w 2033644"/>
                  <a:gd name="connsiteY7" fmla="*/ 453250 h 596335"/>
                  <a:gd name="connsiteX8" fmla="*/ 2033644 w 2033644"/>
                  <a:gd name="connsiteY8" fmla="*/ 431803 h 596335"/>
                  <a:gd name="connsiteX9" fmla="*/ 1857097 w 2033644"/>
                  <a:gd name="connsiteY9" fmla="*/ 500978 h 596335"/>
                  <a:gd name="connsiteX10" fmla="*/ 1444293 w 2033644"/>
                  <a:gd name="connsiteY10" fmla="*/ 579885 h 596335"/>
                  <a:gd name="connsiteX11" fmla="*/ 1028974 w 2033644"/>
                  <a:gd name="connsiteY11" fmla="*/ 593058 h 596335"/>
                  <a:gd name="connsiteX12" fmla="*/ 366541 w 2033644"/>
                  <a:gd name="connsiteY12" fmla="*/ 478670 h 596335"/>
                  <a:gd name="connsiteX13" fmla="*/ 78783 w 2033644"/>
                  <a:gd name="connsiteY13" fmla="*/ 321717 h 596335"/>
                  <a:gd name="connsiteX14" fmla="*/ 2789 w 2033644"/>
                  <a:gd name="connsiteY14" fmla="*/ 204284 h 596335"/>
                  <a:gd name="connsiteX15" fmla="*/ 69582 w 2033644"/>
                  <a:gd name="connsiteY15" fmla="*/ 15027 h 596335"/>
                  <a:gd name="connsiteX16" fmla="*/ 80504 w 2033644"/>
                  <a:gd name="connsiteY16" fmla="*/ 0 h 5963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033644" h="596335">
                    <a:moveTo>
                      <a:pt x="80504" y="0"/>
                    </a:moveTo>
                    <a:cubicBezTo>
                      <a:pt x="119428" y="26677"/>
                      <a:pt x="158418" y="53288"/>
                      <a:pt x="201843" y="72353"/>
                    </a:cubicBezTo>
                    <a:cubicBezTo>
                      <a:pt x="216473" y="78774"/>
                      <a:pt x="220378" y="89167"/>
                      <a:pt x="219783" y="103797"/>
                    </a:cubicBezTo>
                    <a:cubicBezTo>
                      <a:pt x="215612" y="199054"/>
                      <a:pt x="271085" y="260088"/>
                      <a:pt x="342843" y="308478"/>
                    </a:cubicBezTo>
                    <a:cubicBezTo>
                      <a:pt x="476163" y="398439"/>
                      <a:pt x="629211" y="434715"/>
                      <a:pt x="784641" y="461790"/>
                    </a:cubicBezTo>
                    <a:cubicBezTo>
                      <a:pt x="927560" y="486680"/>
                      <a:pt x="1071803" y="496940"/>
                      <a:pt x="1216775" y="504222"/>
                    </a:cubicBezTo>
                    <a:cubicBezTo>
                      <a:pt x="1332685" y="510047"/>
                      <a:pt x="1447934" y="505347"/>
                      <a:pt x="1562984" y="499919"/>
                    </a:cubicBezTo>
                    <a:cubicBezTo>
                      <a:pt x="1682205" y="494226"/>
                      <a:pt x="1801029" y="478273"/>
                      <a:pt x="1918131" y="453250"/>
                    </a:cubicBezTo>
                    <a:cubicBezTo>
                      <a:pt x="1956326" y="445108"/>
                      <a:pt x="1994655" y="437429"/>
                      <a:pt x="2033644" y="431803"/>
                    </a:cubicBezTo>
                    <a:cubicBezTo>
                      <a:pt x="1977840" y="462849"/>
                      <a:pt x="1917601" y="482708"/>
                      <a:pt x="1857097" y="500978"/>
                    </a:cubicBezTo>
                    <a:cubicBezTo>
                      <a:pt x="1722387" y="541689"/>
                      <a:pt x="1583638" y="564130"/>
                      <a:pt x="1444293" y="579885"/>
                    </a:cubicBezTo>
                    <a:cubicBezTo>
                      <a:pt x="1306471" y="595441"/>
                      <a:pt x="1167458" y="600274"/>
                      <a:pt x="1028974" y="593058"/>
                    </a:cubicBezTo>
                    <a:cubicBezTo>
                      <a:pt x="803904" y="581341"/>
                      <a:pt x="581019" y="552943"/>
                      <a:pt x="366541" y="478670"/>
                    </a:cubicBezTo>
                    <a:cubicBezTo>
                      <a:pt x="262082" y="442460"/>
                      <a:pt x="162258" y="396652"/>
                      <a:pt x="78783" y="321717"/>
                    </a:cubicBezTo>
                    <a:cubicBezTo>
                      <a:pt x="43037" y="289612"/>
                      <a:pt x="17948" y="250026"/>
                      <a:pt x="2789" y="204284"/>
                    </a:cubicBezTo>
                    <a:cubicBezTo>
                      <a:pt x="-7140" y="129812"/>
                      <a:pt x="8151" y="64277"/>
                      <a:pt x="69582" y="15027"/>
                    </a:cubicBezTo>
                    <a:cubicBezTo>
                      <a:pt x="74679" y="10922"/>
                      <a:pt x="79975" y="7282"/>
                      <a:pt x="8050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66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52" name="Graphic 2">
                <a:extLst>
                  <a:ext uri="{FF2B5EF4-FFF2-40B4-BE49-F238E27FC236}">
                    <a16:creationId xmlns:a16="http://schemas.microsoft.com/office/drawing/2014/main" id="{86C3809F-ECDA-418D-938B-680B7C91A66C}"/>
                  </a:ext>
                </a:extLst>
              </p:cNvPr>
              <p:cNvSpPr/>
              <p:nvPr/>
            </p:nvSpPr>
            <p:spPr>
              <a:xfrm>
                <a:off x="3729989" y="2153915"/>
                <a:ext cx="567770" cy="331957"/>
              </a:xfrm>
              <a:custGeom>
                <a:avLst/>
                <a:gdLst>
                  <a:gd name="connsiteX0" fmla="*/ 326814 w 567770"/>
                  <a:gd name="connsiteY0" fmla="*/ 142654 h 331957"/>
                  <a:gd name="connsiteX1" fmla="*/ 474566 w 567770"/>
                  <a:gd name="connsiteY1" fmla="*/ 142654 h 331957"/>
                  <a:gd name="connsiteX2" fmla="*/ 462121 w 567770"/>
                  <a:gd name="connsiteY2" fmla="*/ 112071 h 331957"/>
                  <a:gd name="connsiteX3" fmla="*/ 386325 w 567770"/>
                  <a:gd name="connsiteY3" fmla="*/ 75134 h 331957"/>
                  <a:gd name="connsiteX4" fmla="*/ 326814 w 567770"/>
                  <a:gd name="connsiteY4" fmla="*/ 142654 h 331957"/>
                  <a:gd name="connsiteX5" fmla="*/ 326814 w 567770"/>
                  <a:gd name="connsiteY5" fmla="*/ 142654 h 331957"/>
                  <a:gd name="connsiteX6" fmla="*/ 92808 w 567770"/>
                  <a:gd name="connsiteY6" fmla="*/ 187668 h 331957"/>
                  <a:gd name="connsiteX7" fmla="*/ 105650 w 567770"/>
                  <a:gd name="connsiteY7" fmla="*/ 219708 h 331957"/>
                  <a:gd name="connsiteX8" fmla="*/ 181446 w 567770"/>
                  <a:gd name="connsiteY8" fmla="*/ 256645 h 331957"/>
                  <a:gd name="connsiteX9" fmla="*/ 249033 w 567770"/>
                  <a:gd name="connsiteY9" fmla="*/ 187602 h 331957"/>
                  <a:gd name="connsiteX10" fmla="*/ 92808 w 567770"/>
                  <a:gd name="connsiteY10" fmla="*/ 187602 h 331957"/>
                  <a:gd name="connsiteX11" fmla="*/ 0 w 567770"/>
                  <a:gd name="connsiteY11" fmla="*/ 187668 h 331957"/>
                  <a:gd name="connsiteX12" fmla="*/ 0 w 567770"/>
                  <a:gd name="connsiteY12" fmla="*/ 142721 h 331957"/>
                  <a:gd name="connsiteX13" fmla="*/ 27141 w 567770"/>
                  <a:gd name="connsiteY13" fmla="*/ 142721 h 331957"/>
                  <a:gd name="connsiteX14" fmla="*/ 40446 w 567770"/>
                  <a:gd name="connsiteY14" fmla="*/ 92808 h 331957"/>
                  <a:gd name="connsiteX15" fmla="*/ 165757 w 567770"/>
                  <a:gd name="connsiteY15" fmla="*/ 0 h 331957"/>
                  <a:gd name="connsiteX16" fmla="*/ 167809 w 567770"/>
                  <a:gd name="connsiteY16" fmla="*/ 74339 h 331957"/>
                  <a:gd name="connsiteX17" fmla="*/ 98633 w 567770"/>
                  <a:gd name="connsiteY17" fmla="*/ 125576 h 331957"/>
                  <a:gd name="connsiteX18" fmla="*/ 93271 w 567770"/>
                  <a:gd name="connsiteY18" fmla="*/ 142721 h 331957"/>
                  <a:gd name="connsiteX19" fmla="*/ 261742 w 567770"/>
                  <a:gd name="connsiteY19" fmla="*/ 142721 h 331957"/>
                  <a:gd name="connsiteX20" fmla="*/ 378315 w 567770"/>
                  <a:gd name="connsiteY20" fmla="*/ 1522 h 331957"/>
                  <a:gd name="connsiteX21" fmla="*/ 514548 w 567770"/>
                  <a:gd name="connsiteY21" fmla="*/ 68448 h 331957"/>
                  <a:gd name="connsiteX22" fmla="*/ 540630 w 567770"/>
                  <a:gd name="connsiteY22" fmla="*/ 142721 h 331957"/>
                  <a:gd name="connsiteX23" fmla="*/ 567771 w 567770"/>
                  <a:gd name="connsiteY23" fmla="*/ 142721 h 331957"/>
                  <a:gd name="connsiteX24" fmla="*/ 567771 w 567770"/>
                  <a:gd name="connsiteY24" fmla="*/ 187668 h 331957"/>
                  <a:gd name="connsiteX25" fmla="*/ 540763 w 567770"/>
                  <a:gd name="connsiteY25" fmla="*/ 187668 h 331957"/>
                  <a:gd name="connsiteX26" fmla="*/ 527258 w 567770"/>
                  <a:gd name="connsiteY26" fmla="*/ 239037 h 331957"/>
                  <a:gd name="connsiteX27" fmla="*/ 401947 w 567770"/>
                  <a:gd name="connsiteY27" fmla="*/ 331845 h 331957"/>
                  <a:gd name="connsiteX28" fmla="*/ 399895 w 567770"/>
                  <a:gd name="connsiteY28" fmla="*/ 257506 h 331957"/>
                  <a:gd name="connsiteX29" fmla="*/ 469071 w 567770"/>
                  <a:gd name="connsiteY29" fmla="*/ 206270 h 331957"/>
                  <a:gd name="connsiteX30" fmla="*/ 474764 w 567770"/>
                  <a:gd name="connsiteY30" fmla="*/ 187668 h 331957"/>
                  <a:gd name="connsiteX31" fmla="*/ 317083 w 567770"/>
                  <a:gd name="connsiteY31" fmla="*/ 187668 h 331957"/>
                  <a:gd name="connsiteX32" fmla="*/ 190448 w 567770"/>
                  <a:gd name="connsiteY32" fmla="*/ 330323 h 331957"/>
                  <a:gd name="connsiteX33" fmla="*/ 53156 w 567770"/>
                  <a:gd name="connsiteY33" fmla="*/ 263398 h 331957"/>
                  <a:gd name="connsiteX34" fmla="*/ 26942 w 567770"/>
                  <a:gd name="connsiteY34" fmla="*/ 187668 h 331957"/>
                  <a:gd name="connsiteX35" fmla="*/ 0 w 567770"/>
                  <a:gd name="connsiteY35" fmla="*/ 187668 h 3319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</a:cxnLst>
                <a:rect l="l" t="t" r="r" b="b"/>
                <a:pathLst>
                  <a:path w="567770" h="331957">
                    <a:moveTo>
                      <a:pt x="326814" y="142654"/>
                    </a:moveTo>
                    <a:lnTo>
                      <a:pt x="474566" y="142654"/>
                    </a:lnTo>
                    <a:cubicBezTo>
                      <a:pt x="472249" y="131798"/>
                      <a:pt x="468012" y="121405"/>
                      <a:pt x="462121" y="112071"/>
                    </a:cubicBezTo>
                    <a:cubicBezTo>
                      <a:pt x="444777" y="84600"/>
                      <a:pt x="415584" y="70367"/>
                      <a:pt x="386325" y="75134"/>
                    </a:cubicBezTo>
                    <a:cubicBezTo>
                      <a:pt x="348063" y="80826"/>
                      <a:pt x="335155" y="107835"/>
                      <a:pt x="326814" y="142654"/>
                    </a:cubicBezTo>
                    <a:lnTo>
                      <a:pt x="326814" y="142654"/>
                    </a:lnTo>
                    <a:close/>
                    <a:moveTo>
                      <a:pt x="92808" y="187668"/>
                    </a:moveTo>
                    <a:cubicBezTo>
                      <a:pt x="95125" y="199054"/>
                      <a:pt x="99427" y="209910"/>
                      <a:pt x="105650" y="219708"/>
                    </a:cubicBezTo>
                    <a:cubicBezTo>
                      <a:pt x="122994" y="247179"/>
                      <a:pt x="152187" y="261412"/>
                      <a:pt x="181446" y="256645"/>
                    </a:cubicBezTo>
                    <a:cubicBezTo>
                      <a:pt x="220502" y="247510"/>
                      <a:pt x="237779" y="220767"/>
                      <a:pt x="249033" y="187602"/>
                    </a:cubicBezTo>
                    <a:lnTo>
                      <a:pt x="92808" y="187602"/>
                    </a:lnTo>
                    <a:close/>
                    <a:moveTo>
                      <a:pt x="0" y="187668"/>
                    </a:moveTo>
                    <a:lnTo>
                      <a:pt x="0" y="142721"/>
                    </a:lnTo>
                    <a:lnTo>
                      <a:pt x="27141" y="142721"/>
                    </a:lnTo>
                    <a:cubicBezTo>
                      <a:pt x="29193" y="125642"/>
                      <a:pt x="33628" y="108761"/>
                      <a:pt x="40446" y="92808"/>
                    </a:cubicBezTo>
                    <a:cubicBezTo>
                      <a:pt x="64012" y="37600"/>
                      <a:pt x="112270" y="1920"/>
                      <a:pt x="165757" y="0"/>
                    </a:cubicBezTo>
                    <a:lnTo>
                      <a:pt x="167809" y="74339"/>
                    </a:lnTo>
                    <a:cubicBezTo>
                      <a:pt x="138285" y="75398"/>
                      <a:pt x="111608" y="95125"/>
                      <a:pt x="98633" y="125576"/>
                    </a:cubicBezTo>
                    <a:cubicBezTo>
                      <a:pt x="96250" y="131136"/>
                      <a:pt x="94397" y="136829"/>
                      <a:pt x="93271" y="142721"/>
                    </a:cubicBezTo>
                    <a:lnTo>
                      <a:pt x="261742" y="142721"/>
                    </a:lnTo>
                    <a:cubicBezTo>
                      <a:pt x="276504" y="84004"/>
                      <a:pt x="293319" y="21249"/>
                      <a:pt x="378315" y="1522"/>
                    </a:cubicBezTo>
                    <a:cubicBezTo>
                      <a:pt x="431008" y="-6686"/>
                      <a:pt x="483304" y="18998"/>
                      <a:pt x="514548" y="68448"/>
                    </a:cubicBezTo>
                    <a:cubicBezTo>
                      <a:pt x="528648" y="90822"/>
                      <a:pt x="537453" y="116308"/>
                      <a:pt x="540630" y="142721"/>
                    </a:cubicBezTo>
                    <a:lnTo>
                      <a:pt x="567771" y="142721"/>
                    </a:lnTo>
                    <a:lnTo>
                      <a:pt x="567771" y="187668"/>
                    </a:lnTo>
                    <a:lnTo>
                      <a:pt x="540763" y="187668"/>
                    </a:lnTo>
                    <a:cubicBezTo>
                      <a:pt x="538776" y="205277"/>
                      <a:pt x="534275" y="222620"/>
                      <a:pt x="527258" y="239037"/>
                    </a:cubicBezTo>
                    <a:cubicBezTo>
                      <a:pt x="503692" y="294245"/>
                      <a:pt x="455435" y="329925"/>
                      <a:pt x="401947" y="331845"/>
                    </a:cubicBezTo>
                    <a:lnTo>
                      <a:pt x="399895" y="257506"/>
                    </a:lnTo>
                    <a:cubicBezTo>
                      <a:pt x="429419" y="256447"/>
                      <a:pt x="456096" y="236720"/>
                      <a:pt x="469071" y="206270"/>
                    </a:cubicBezTo>
                    <a:cubicBezTo>
                      <a:pt x="471653" y="200246"/>
                      <a:pt x="473573" y="194023"/>
                      <a:pt x="474764" y="187668"/>
                    </a:cubicBezTo>
                    <a:lnTo>
                      <a:pt x="317083" y="187668"/>
                    </a:lnTo>
                    <a:cubicBezTo>
                      <a:pt x="304969" y="244200"/>
                      <a:pt x="284183" y="305631"/>
                      <a:pt x="190448" y="330323"/>
                    </a:cubicBezTo>
                    <a:cubicBezTo>
                      <a:pt x="137425" y="338928"/>
                      <a:pt x="84599" y="313111"/>
                      <a:pt x="53156" y="263398"/>
                    </a:cubicBezTo>
                    <a:cubicBezTo>
                      <a:pt x="38791" y="240626"/>
                      <a:pt x="29987" y="214610"/>
                      <a:pt x="26942" y="187668"/>
                    </a:cubicBezTo>
                    <a:lnTo>
                      <a:pt x="0" y="187668"/>
                    </a:lnTo>
                    <a:close/>
                  </a:path>
                </a:pathLst>
              </a:custGeom>
              <a:solidFill>
                <a:srgbClr val="FFFFFF"/>
              </a:solidFill>
              <a:ln w="66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665" name="직사각형 113">
            <a:extLst>
              <a:ext uri="{FF2B5EF4-FFF2-40B4-BE49-F238E27FC236}">
                <a16:creationId xmlns:a16="http://schemas.microsoft.com/office/drawing/2014/main" id="{E8BCC16D-A8F2-4895-95D9-3774ED6CDC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3902" y="4567323"/>
            <a:ext cx="108551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800" b="1" spc="300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0.00</a:t>
            </a:r>
            <a:endParaRPr lang="ko-KR" altLang="en-US" sz="2800" spc="3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666" name="Group 41">
            <a:extLst>
              <a:ext uri="{FF2B5EF4-FFF2-40B4-BE49-F238E27FC236}">
                <a16:creationId xmlns:a16="http://schemas.microsoft.com/office/drawing/2014/main" id="{782E423D-B0FF-4F5C-B98B-AC3B914AFA91}"/>
              </a:ext>
            </a:extLst>
          </p:cNvPr>
          <p:cNvGrpSpPr/>
          <p:nvPr/>
        </p:nvGrpSpPr>
        <p:grpSpPr>
          <a:xfrm>
            <a:off x="600891" y="3379517"/>
            <a:ext cx="1989495" cy="863315"/>
            <a:chOff x="3700447" y="1954419"/>
            <a:chExt cx="943561" cy="863315"/>
          </a:xfrm>
        </p:grpSpPr>
        <p:sp>
          <p:nvSpPr>
            <p:cNvPr id="667" name="TextBox 666">
              <a:extLst>
                <a:ext uri="{FF2B5EF4-FFF2-40B4-BE49-F238E27FC236}">
                  <a16:creationId xmlns:a16="http://schemas.microsoft.com/office/drawing/2014/main" id="{4AE9CFE7-5CAC-4D4F-915D-31AAF5381A52}"/>
                </a:ext>
              </a:extLst>
            </p:cNvPr>
            <p:cNvSpPr txBox="1"/>
            <p:nvPr/>
          </p:nvSpPr>
          <p:spPr>
            <a:xfrm>
              <a:off x="3700447" y="1954419"/>
              <a:ext cx="9435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68" name="TextBox 667">
              <a:extLst>
                <a:ext uri="{FF2B5EF4-FFF2-40B4-BE49-F238E27FC236}">
                  <a16:creationId xmlns:a16="http://schemas.microsoft.com/office/drawing/2014/main" id="{0FE81AF5-5C5D-4BB5-AD09-D80D992688AF}"/>
                </a:ext>
              </a:extLst>
            </p:cNvPr>
            <p:cNvSpPr txBox="1"/>
            <p:nvPr/>
          </p:nvSpPr>
          <p:spPr>
            <a:xfrm>
              <a:off x="3700447" y="2171403"/>
              <a:ext cx="94356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69" name="Group 47">
            <a:extLst>
              <a:ext uri="{FF2B5EF4-FFF2-40B4-BE49-F238E27FC236}">
                <a16:creationId xmlns:a16="http://schemas.microsoft.com/office/drawing/2014/main" id="{EA5C9E5A-D6E6-4FFB-BE33-DAF44EB4049C}"/>
              </a:ext>
            </a:extLst>
          </p:cNvPr>
          <p:cNvGrpSpPr/>
          <p:nvPr/>
        </p:nvGrpSpPr>
        <p:grpSpPr>
          <a:xfrm>
            <a:off x="600891" y="4426494"/>
            <a:ext cx="1989495" cy="863315"/>
            <a:chOff x="3700447" y="1954419"/>
            <a:chExt cx="943561" cy="863315"/>
          </a:xfrm>
        </p:grpSpPr>
        <p:sp>
          <p:nvSpPr>
            <p:cNvPr id="670" name="TextBox 669">
              <a:extLst>
                <a:ext uri="{FF2B5EF4-FFF2-40B4-BE49-F238E27FC236}">
                  <a16:creationId xmlns:a16="http://schemas.microsoft.com/office/drawing/2014/main" id="{8E90D018-9BA2-4450-8FDB-619C4B197A19}"/>
                </a:ext>
              </a:extLst>
            </p:cNvPr>
            <p:cNvSpPr txBox="1"/>
            <p:nvPr/>
          </p:nvSpPr>
          <p:spPr>
            <a:xfrm>
              <a:off x="3700447" y="1954419"/>
              <a:ext cx="9435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71" name="TextBox 670">
              <a:extLst>
                <a:ext uri="{FF2B5EF4-FFF2-40B4-BE49-F238E27FC236}">
                  <a16:creationId xmlns:a16="http://schemas.microsoft.com/office/drawing/2014/main" id="{24838E42-FB66-4614-8932-03D29A3A50C9}"/>
                </a:ext>
              </a:extLst>
            </p:cNvPr>
            <p:cNvSpPr txBox="1"/>
            <p:nvPr/>
          </p:nvSpPr>
          <p:spPr>
            <a:xfrm>
              <a:off x="3700447" y="2171403"/>
              <a:ext cx="94356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72" name="Group 53">
            <a:extLst>
              <a:ext uri="{FF2B5EF4-FFF2-40B4-BE49-F238E27FC236}">
                <a16:creationId xmlns:a16="http://schemas.microsoft.com/office/drawing/2014/main" id="{2DEF516E-27B9-4C44-A967-113AC61942DD}"/>
              </a:ext>
            </a:extLst>
          </p:cNvPr>
          <p:cNvGrpSpPr/>
          <p:nvPr/>
        </p:nvGrpSpPr>
        <p:grpSpPr>
          <a:xfrm>
            <a:off x="600891" y="5473471"/>
            <a:ext cx="1989495" cy="863315"/>
            <a:chOff x="3700447" y="1954419"/>
            <a:chExt cx="943561" cy="863315"/>
          </a:xfrm>
        </p:grpSpPr>
        <p:sp>
          <p:nvSpPr>
            <p:cNvPr id="673" name="TextBox 672">
              <a:extLst>
                <a:ext uri="{FF2B5EF4-FFF2-40B4-BE49-F238E27FC236}">
                  <a16:creationId xmlns:a16="http://schemas.microsoft.com/office/drawing/2014/main" id="{015816C3-319C-4CE3-A760-341E6025AABE}"/>
                </a:ext>
              </a:extLst>
            </p:cNvPr>
            <p:cNvSpPr txBox="1"/>
            <p:nvPr/>
          </p:nvSpPr>
          <p:spPr>
            <a:xfrm>
              <a:off x="3700447" y="1954419"/>
              <a:ext cx="9435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74" name="TextBox 673">
              <a:extLst>
                <a:ext uri="{FF2B5EF4-FFF2-40B4-BE49-F238E27FC236}">
                  <a16:creationId xmlns:a16="http://schemas.microsoft.com/office/drawing/2014/main" id="{CFA49B24-05C5-48A9-B42A-A5F38A95142F}"/>
                </a:ext>
              </a:extLst>
            </p:cNvPr>
            <p:cNvSpPr txBox="1"/>
            <p:nvPr/>
          </p:nvSpPr>
          <p:spPr>
            <a:xfrm>
              <a:off x="3700447" y="2171403"/>
              <a:ext cx="94356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75" name="Rounded Rectangle 5">
            <a:extLst>
              <a:ext uri="{FF2B5EF4-FFF2-40B4-BE49-F238E27FC236}">
                <a16:creationId xmlns:a16="http://schemas.microsoft.com/office/drawing/2014/main" id="{D4D6D46D-12DE-4D4F-8063-70E7AD308256}"/>
              </a:ext>
            </a:extLst>
          </p:cNvPr>
          <p:cNvSpPr/>
          <p:nvPr/>
        </p:nvSpPr>
        <p:spPr>
          <a:xfrm flipH="1">
            <a:off x="2730126" y="5743571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76" name="Rounded Rectangle 27">
            <a:extLst>
              <a:ext uri="{FF2B5EF4-FFF2-40B4-BE49-F238E27FC236}">
                <a16:creationId xmlns:a16="http://schemas.microsoft.com/office/drawing/2014/main" id="{4D4DA982-7FAB-4790-85DD-14DDC30F2D2F}"/>
              </a:ext>
            </a:extLst>
          </p:cNvPr>
          <p:cNvSpPr/>
          <p:nvPr/>
        </p:nvSpPr>
        <p:spPr>
          <a:xfrm>
            <a:off x="2766703" y="4725112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77" name="Oval 7">
            <a:extLst>
              <a:ext uri="{FF2B5EF4-FFF2-40B4-BE49-F238E27FC236}">
                <a16:creationId xmlns:a16="http://schemas.microsoft.com/office/drawing/2014/main" id="{011FC904-B2F9-4B46-A2B0-2C0FB23FEE52}"/>
              </a:ext>
            </a:extLst>
          </p:cNvPr>
          <p:cNvSpPr/>
          <p:nvPr/>
        </p:nvSpPr>
        <p:spPr>
          <a:xfrm>
            <a:off x="2746315" y="3617588"/>
            <a:ext cx="387172" cy="38717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678" name="Group 44">
            <a:extLst>
              <a:ext uri="{FF2B5EF4-FFF2-40B4-BE49-F238E27FC236}">
                <a16:creationId xmlns:a16="http://schemas.microsoft.com/office/drawing/2014/main" id="{08AECA9A-E347-4624-B809-3CB30275F6FE}"/>
              </a:ext>
            </a:extLst>
          </p:cNvPr>
          <p:cNvGrpSpPr/>
          <p:nvPr/>
        </p:nvGrpSpPr>
        <p:grpSpPr>
          <a:xfrm>
            <a:off x="9614933" y="3379517"/>
            <a:ext cx="1976177" cy="863315"/>
            <a:chOff x="3233964" y="1954419"/>
            <a:chExt cx="941460" cy="863315"/>
          </a:xfrm>
        </p:grpSpPr>
        <p:sp>
          <p:nvSpPr>
            <p:cNvPr id="679" name="TextBox 678">
              <a:extLst>
                <a:ext uri="{FF2B5EF4-FFF2-40B4-BE49-F238E27FC236}">
                  <a16:creationId xmlns:a16="http://schemas.microsoft.com/office/drawing/2014/main" id="{C0A19A46-B715-4855-938B-E4D2FD3D29B0}"/>
                </a:ext>
              </a:extLst>
            </p:cNvPr>
            <p:cNvSpPr txBox="1"/>
            <p:nvPr/>
          </p:nvSpPr>
          <p:spPr>
            <a:xfrm>
              <a:off x="3233964" y="1954419"/>
              <a:ext cx="94146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80" name="TextBox 679">
              <a:extLst>
                <a:ext uri="{FF2B5EF4-FFF2-40B4-BE49-F238E27FC236}">
                  <a16:creationId xmlns:a16="http://schemas.microsoft.com/office/drawing/2014/main" id="{D223FEBB-AC96-4DD7-A221-2891307E597D}"/>
                </a:ext>
              </a:extLst>
            </p:cNvPr>
            <p:cNvSpPr txBox="1"/>
            <p:nvPr/>
          </p:nvSpPr>
          <p:spPr>
            <a:xfrm>
              <a:off x="3233964" y="2171403"/>
              <a:ext cx="94146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81" name="Group 50">
            <a:extLst>
              <a:ext uri="{FF2B5EF4-FFF2-40B4-BE49-F238E27FC236}">
                <a16:creationId xmlns:a16="http://schemas.microsoft.com/office/drawing/2014/main" id="{C49E9FD3-CA9A-4A1F-8F1F-AAD713B8B95C}"/>
              </a:ext>
            </a:extLst>
          </p:cNvPr>
          <p:cNvGrpSpPr/>
          <p:nvPr/>
        </p:nvGrpSpPr>
        <p:grpSpPr>
          <a:xfrm>
            <a:off x="9614933" y="4426494"/>
            <a:ext cx="1976177" cy="863315"/>
            <a:chOff x="3233964" y="1954419"/>
            <a:chExt cx="941460" cy="863315"/>
          </a:xfrm>
        </p:grpSpPr>
        <p:sp>
          <p:nvSpPr>
            <p:cNvPr id="682" name="TextBox 681">
              <a:extLst>
                <a:ext uri="{FF2B5EF4-FFF2-40B4-BE49-F238E27FC236}">
                  <a16:creationId xmlns:a16="http://schemas.microsoft.com/office/drawing/2014/main" id="{7FC26551-1A3D-4965-B3F2-7CB2BCF3A5EE}"/>
                </a:ext>
              </a:extLst>
            </p:cNvPr>
            <p:cNvSpPr txBox="1"/>
            <p:nvPr/>
          </p:nvSpPr>
          <p:spPr>
            <a:xfrm>
              <a:off x="3233964" y="1954419"/>
              <a:ext cx="94146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83" name="TextBox 682">
              <a:extLst>
                <a:ext uri="{FF2B5EF4-FFF2-40B4-BE49-F238E27FC236}">
                  <a16:creationId xmlns:a16="http://schemas.microsoft.com/office/drawing/2014/main" id="{7A260325-33AE-450C-9596-193B46098CCE}"/>
                </a:ext>
              </a:extLst>
            </p:cNvPr>
            <p:cNvSpPr txBox="1"/>
            <p:nvPr/>
          </p:nvSpPr>
          <p:spPr>
            <a:xfrm>
              <a:off x="3233964" y="2171403"/>
              <a:ext cx="94146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84" name="Group 56">
            <a:extLst>
              <a:ext uri="{FF2B5EF4-FFF2-40B4-BE49-F238E27FC236}">
                <a16:creationId xmlns:a16="http://schemas.microsoft.com/office/drawing/2014/main" id="{9FC628B4-B110-45AE-802E-99062AC01B98}"/>
              </a:ext>
            </a:extLst>
          </p:cNvPr>
          <p:cNvGrpSpPr/>
          <p:nvPr/>
        </p:nvGrpSpPr>
        <p:grpSpPr>
          <a:xfrm>
            <a:off x="9614933" y="5473471"/>
            <a:ext cx="1976177" cy="863315"/>
            <a:chOff x="3233964" y="1954419"/>
            <a:chExt cx="941460" cy="863315"/>
          </a:xfrm>
        </p:grpSpPr>
        <p:sp>
          <p:nvSpPr>
            <p:cNvPr id="685" name="TextBox 684">
              <a:extLst>
                <a:ext uri="{FF2B5EF4-FFF2-40B4-BE49-F238E27FC236}">
                  <a16:creationId xmlns:a16="http://schemas.microsoft.com/office/drawing/2014/main" id="{D737F3E6-E22A-41AC-BAD6-645BAA91707E}"/>
                </a:ext>
              </a:extLst>
            </p:cNvPr>
            <p:cNvSpPr txBox="1"/>
            <p:nvPr/>
          </p:nvSpPr>
          <p:spPr>
            <a:xfrm>
              <a:off x="3233964" y="1954419"/>
              <a:ext cx="94146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86" name="TextBox 685">
              <a:extLst>
                <a:ext uri="{FF2B5EF4-FFF2-40B4-BE49-F238E27FC236}">
                  <a16:creationId xmlns:a16="http://schemas.microsoft.com/office/drawing/2014/main" id="{581AE305-F4E6-4E44-95F3-954C2E075A42}"/>
                </a:ext>
              </a:extLst>
            </p:cNvPr>
            <p:cNvSpPr txBox="1"/>
            <p:nvPr/>
          </p:nvSpPr>
          <p:spPr>
            <a:xfrm>
              <a:off x="3233964" y="2171403"/>
              <a:ext cx="94146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87" name="Teardrop 1">
            <a:extLst>
              <a:ext uri="{FF2B5EF4-FFF2-40B4-BE49-F238E27FC236}">
                <a16:creationId xmlns:a16="http://schemas.microsoft.com/office/drawing/2014/main" id="{177BBCF5-7960-4BCC-A59C-F1CDA1D441FA}"/>
              </a:ext>
            </a:extLst>
          </p:cNvPr>
          <p:cNvSpPr/>
          <p:nvPr/>
        </p:nvSpPr>
        <p:spPr>
          <a:xfrm rot="18805991">
            <a:off x="9039681" y="5718663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88" name="Round Same Side Corner Rectangle 11">
            <a:extLst>
              <a:ext uri="{FF2B5EF4-FFF2-40B4-BE49-F238E27FC236}">
                <a16:creationId xmlns:a16="http://schemas.microsoft.com/office/drawing/2014/main" id="{D18B3E1D-64B2-40FB-AAE7-E19A27A4CB05}"/>
              </a:ext>
            </a:extLst>
          </p:cNvPr>
          <p:cNvSpPr>
            <a:spLocks noChangeAspect="1"/>
          </p:cNvSpPr>
          <p:nvPr/>
        </p:nvSpPr>
        <p:spPr>
          <a:xfrm rot="9900000">
            <a:off x="9029161" y="4682572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89" name="Block Arc 10">
            <a:extLst>
              <a:ext uri="{FF2B5EF4-FFF2-40B4-BE49-F238E27FC236}">
                <a16:creationId xmlns:a16="http://schemas.microsoft.com/office/drawing/2014/main" id="{B9F09FB1-D978-4F48-AA4D-E44DB4B48671}"/>
              </a:ext>
            </a:extLst>
          </p:cNvPr>
          <p:cNvSpPr/>
          <p:nvPr/>
        </p:nvSpPr>
        <p:spPr>
          <a:xfrm>
            <a:off x="8980023" y="3663572"/>
            <a:ext cx="435826" cy="295205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grpSp>
        <p:nvGrpSpPr>
          <p:cNvPr id="690" name="Group 28">
            <a:extLst>
              <a:ext uri="{FF2B5EF4-FFF2-40B4-BE49-F238E27FC236}">
                <a16:creationId xmlns:a16="http://schemas.microsoft.com/office/drawing/2014/main" id="{778D16FB-2532-4A9C-9743-1D2B4A34C9DF}"/>
              </a:ext>
            </a:extLst>
          </p:cNvPr>
          <p:cNvGrpSpPr/>
          <p:nvPr/>
        </p:nvGrpSpPr>
        <p:grpSpPr>
          <a:xfrm>
            <a:off x="8844324" y="1727169"/>
            <a:ext cx="2915277" cy="1292662"/>
            <a:chOff x="3017859" y="4283314"/>
            <a:chExt cx="1890849" cy="1292662"/>
          </a:xfrm>
        </p:grpSpPr>
        <p:sp>
          <p:nvSpPr>
            <p:cNvPr id="691" name="TextBox 690">
              <a:extLst>
                <a:ext uri="{FF2B5EF4-FFF2-40B4-BE49-F238E27FC236}">
                  <a16:creationId xmlns:a16="http://schemas.microsoft.com/office/drawing/2014/main" id="{7E2325F1-4FBF-47A6-8F97-7FE49B93CF75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92" name="TextBox 691">
              <a:extLst>
                <a:ext uri="{FF2B5EF4-FFF2-40B4-BE49-F238E27FC236}">
                  <a16:creationId xmlns:a16="http://schemas.microsoft.com/office/drawing/2014/main" id="{A72AF18C-E72B-4278-9596-8C89B8695122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93" name="Group 38">
            <a:extLst>
              <a:ext uri="{FF2B5EF4-FFF2-40B4-BE49-F238E27FC236}">
                <a16:creationId xmlns:a16="http://schemas.microsoft.com/office/drawing/2014/main" id="{2DC22490-FD36-4F6E-980B-83E50C9356F7}"/>
              </a:ext>
            </a:extLst>
          </p:cNvPr>
          <p:cNvGrpSpPr/>
          <p:nvPr/>
        </p:nvGrpSpPr>
        <p:grpSpPr>
          <a:xfrm>
            <a:off x="432400" y="1727169"/>
            <a:ext cx="2737242" cy="1292662"/>
            <a:chOff x="3021856" y="4283314"/>
            <a:chExt cx="1886852" cy="1292662"/>
          </a:xfrm>
        </p:grpSpPr>
        <p:sp>
          <p:nvSpPr>
            <p:cNvPr id="694" name="TextBox 693">
              <a:extLst>
                <a:ext uri="{FF2B5EF4-FFF2-40B4-BE49-F238E27FC236}">
                  <a16:creationId xmlns:a16="http://schemas.microsoft.com/office/drawing/2014/main" id="{BAF5B6CB-7786-41AA-AD3C-71A67CF6F699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95" name="TextBox 694">
              <a:extLst>
                <a:ext uri="{FF2B5EF4-FFF2-40B4-BE49-F238E27FC236}">
                  <a16:creationId xmlns:a16="http://schemas.microsoft.com/office/drawing/2014/main" id="{8C3F2121-6FCC-470A-A59D-434D555FCD09}"/>
                </a:ext>
              </a:extLst>
            </p:cNvPr>
            <p:cNvSpPr txBox="1"/>
            <p:nvPr/>
          </p:nvSpPr>
          <p:spPr>
            <a:xfrm>
              <a:off x="3037896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 1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995FB2"/>
      </a:accent1>
      <a:accent2>
        <a:srgbClr val="3293CF"/>
      </a:accent2>
      <a:accent3>
        <a:srgbClr val="3CAFA4"/>
      </a:accent3>
      <a:accent4>
        <a:srgbClr val="F3C040"/>
      </a:accent4>
      <a:accent5>
        <a:srgbClr val="E54E46"/>
      </a:accent5>
      <a:accent6>
        <a:srgbClr val="59595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12232</TotalTime>
  <Words>154</Words>
  <Application>Microsoft Office PowerPoint</Application>
  <PresentationFormat>와이드스크린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20</cp:revision>
  <dcterms:created xsi:type="dcterms:W3CDTF">2018-02-18T19:39:47Z</dcterms:created>
  <dcterms:modified xsi:type="dcterms:W3CDTF">2022-10-26T01:36:42Z</dcterms:modified>
</cp:coreProperties>
</file>