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3" name="Group 19">
            <a:extLst>
              <a:ext uri="{FF2B5EF4-FFF2-40B4-BE49-F238E27FC236}">
                <a16:creationId xmlns:a16="http://schemas.microsoft.com/office/drawing/2014/main" id="{13A8FB7D-7AA8-4E94-917F-A221646DB9FF}"/>
              </a:ext>
            </a:extLst>
          </p:cNvPr>
          <p:cNvGrpSpPr/>
          <p:nvPr/>
        </p:nvGrpSpPr>
        <p:grpSpPr>
          <a:xfrm>
            <a:off x="714375" y="2880815"/>
            <a:ext cx="2505075" cy="2024661"/>
            <a:chOff x="1685925" y="2899865"/>
            <a:chExt cx="2505075" cy="2024661"/>
          </a:xfrm>
        </p:grpSpPr>
        <p:sp>
          <p:nvSpPr>
            <p:cNvPr id="374" name="Arc 13">
              <a:extLst>
                <a:ext uri="{FF2B5EF4-FFF2-40B4-BE49-F238E27FC236}">
                  <a16:creationId xmlns:a16="http://schemas.microsoft.com/office/drawing/2014/main" id="{A774CA71-17EF-4EC2-88FB-A5295B55099B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1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375" name="Straight Connector 15">
              <a:extLst>
                <a:ext uri="{FF2B5EF4-FFF2-40B4-BE49-F238E27FC236}">
                  <a16:creationId xmlns:a16="http://schemas.microsoft.com/office/drawing/2014/main" id="{6BB732E0-4D76-4F80-9559-5BA4014C15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52875"/>
              <a:ext cx="508989" cy="0"/>
            </a:xfrm>
            <a:prstGeom prst="line">
              <a:avLst/>
            </a:prstGeom>
            <a:ln w="889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6" name="Group 20">
            <a:extLst>
              <a:ext uri="{FF2B5EF4-FFF2-40B4-BE49-F238E27FC236}">
                <a16:creationId xmlns:a16="http://schemas.microsoft.com/office/drawing/2014/main" id="{0BC82EA8-2C27-45EC-ABCC-B52D9B5131CB}"/>
              </a:ext>
            </a:extLst>
          </p:cNvPr>
          <p:cNvGrpSpPr/>
          <p:nvPr/>
        </p:nvGrpSpPr>
        <p:grpSpPr>
          <a:xfrm flipV="1">
            <a:off x="3441700" y="2950069"/>
            <a:ext cx="2505075" cy="2024661"/>
            <a:chOff x="1685925" y="2899865"/>
            <a:chExt cx="2505075" cy="2024661"/>
          </a:xfrm>
        </p:grpSpPr>
        <p:sp>
          <p:nvSpPr>
            <p:cNvPr id="377" name="Arc 21">
              <a:extLst>
                <a:ext uri="{FF2B5EF4-FFF2-40B4-BE49-F238E27FC236}">
                  <a16:creationId xmlns:a16="http://schemas.microsoft.com/office/drawing/2014/main" id="{1BDD89FA-67F0-4F08-9E4E-9BF87B4C09AA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2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378" name="Straight Connector 22">
              <a:extLst>
                <a:ext uri="{FF2B5EF4-FFF2-40B4-BE49-F238E27FC236}">
                  <a16:creationId xmlns:a16="http://schemas.microsoft.com/office/drawing/2014/main" id="{FD9F1DFA-B0FD-4504-97EA-7C7DBB008D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52875"/>
              <a:ext cx="508989" cy="0"/>
            </a:xfrm>
            <a:prstGeom prst="line">
              <a:avLst/>
            </a:prstGeom>
            <a:ln w="889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9" name="Group 23">
            <a:extLst>
              <a:ext uri="{FF2B5EF4-FFF2-40B4-BE49-F238E27FC236}">
                <a16:creationId xmlns:a16="http://schemas.microsoft.com/office/drawing/2014/main" id="{67A5AFEF-F358-4859-8B49-0970E957618D}"/>
              </a:ext>
            </a:extLst>
          </p:cNvPr>
          <p:cNvGrpSpPr/>
          <p:nvPr/>
        </p:nvGrpSpPr>
        <p:grpSpPr>
          <a:xfrm>
            <a:off x="6169025" y="2880815"/>
            <a:ext cx="2505075" cy="2024661"/>
            <a:chOff x="1685925" y="2899865"/>
            <a:chExt cx="2505075" cy="2024661"/>
          </a:xfrm>
        </p:grpSpPr>
        <p:sp>
          <p:nvSpPr>
            <p:cNvPr id="380" name="Arc 24">
              <a:extLst>
                <a:ext uri="{FF2B5EF4-FFF2-40B4-BE49-F238E27FC236}">
                  <a16:creationId xmlns:a16="http://schemas.microsoft.com/office/drawing/2014/main" id="{3734E8DA-DEEC-4B41-AF62-FC6515848D2B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3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381" name="Straight Connector 25">
              <a:extLst>
                <a:ext uri="{FF2B5EF4-FFF2-40B4-BE49-F238E27FC236}">
                  <a16:creationId xmlns:a16="http://schemas.microsoft.com/office/drawing/2014/main" id="{7A512169-16BE-471A-B7D5-2105A34620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52875"/>
              <a:ext cx="508989" cy="0"/>
            </a:xfrm>
            <a:prstGeom prst="line">
              <a:avLst/>
            </a:prstGeom>
            <a:ln w="889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2" name="Group 26">
            <a:extLst>
              <a:ext uri="{FF2B5EF4-FFF2-40B4-BE49-F238E27FC236}">
                <a16:creationId xmlns:a16="http://schemas.microsoft.com/office/drawing/2014/main" id="{545E38B8-3F6A-4A38-B076-71441848B114}"/>
              </a:ext>
            </a:extLst>
          </p:cNvPr>
          <p:cNvGrpSpPr/>
          <p:nvPr/>
        </p:nvGrpSpPr>
        <p:grpSpPr>
          <a:xfrm flipV="1">
            <a:off x="8896350" y="2950069"/>
            <a:ext cx="2505075" cy="2024661"/>
            <a:chOff x="1685925" y="2899865"/>
            <a:chExt cx="2505075" cy="2024661"/>
          </a:xfrm>
        </p:grpSpPr>
        <p:sp>
          <p:nvSpPr>
            <p:cNvPr id="383" name="Arc 27">
              <a:extLst>
                <a:ext uri="{FF2B5EF4-FFF2-40B4-BE49-F238E27FC236}">
                  <a16:creationId xmlns:a16="http://schemas.microsoft.com/office/drawing/2014/main" id="{854E16CC-5BC2-422C-975B-BF250848B9AF}"/>
                </a:ext>
              </a:extLst>
            </p:cNvPr>
            <p:cNvSpPr/>
            <p:nvPr/>
          </p:nvSpPr>
          <p:spPr>
            <a:xfrm flipH="1">
              <a:off x="2166339" y="2899865"/>
              <a:ext cx="2024661" cy="2024661"/>
            </a:xfrm>
            <a:prstGeom prst="arc">
              <a:avLst>
                <a:gd name="adj1" fmla="val 10388240"/>
                <a:gd name="adj2" fmla="val 301815"/>
              </a:avLst>
            </a:prstGeom>
            <a:ln w="88900">
              <a:solidFill>
                <a:schemeClr val="accent4"/>
              </a:solidFill>
              <a:headEnd type="triangle" w="sm" len="sm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cxnSp>
          <p:nvCxnSpPr>
            <p:cNvPr id="384" name="Straight Connector 28">
              <a:extLst>
                <a:ext uri="{FF2B5EF4-FFF2-40B4-BE49-F238E27FC236}">
                  <a16:creationId xmlns:a16="http://schemas.microsoft.com/office/drawing/2014/main" id="{4CC1D3FA-B94B-4396-B859-295AF0D7267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685925" y="3952875"/>
              <a:ext cx="508989" cy="0"/>
            </a:xfrm>
            <a:prstGeom prst="line">
              <a:avLst/>
            </a:prstGeom>
            <a:ln w="889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5" name="Group 40">
            <a:extLst>
              <a:ext uri="{FF2B5EF4-FFF2-40B4-BE49-F238E27FC236}">
                <a16:creationId xmlns:a16="http://schemas.microsoft.com/office/drawing/2014/main" id="{245399EA-6EC9-43A1-A7CB-862C1B61D1D8}"/>
              </a:ext>
            </a:extLst>
          </p:cNvPr>
          <p:cNvGrpSpPr/>
          <p:nvPr/>
        </p:nvGrpSpPr>
        <p:grpSpPr>
          <a:xfrm>
            <a:off x="1406180" y="3168261"/>
            <a:ext cx="1345716" cy="790876"/>
            <a:chOff x="1406180" y="3197473"/>
            <a:chExt cx="1345716" cy="790876"/>
          </a:xfrm>
        </p:grpSpPr>
        <p:sp>
          <p:nvSpPr>
            <p:cNvPr id="386" name="Freeform: Shape 29">
              <a:extLst>
                <a:ext uri="{FF2B5EF4-FFF2-40B4-BE49-F238E27FC236}">
                  <a16:creationId xmlns:a16="http://schemas.microsoft.com/office/drawing/2014/main" id="{3063CA15-AB18-4742-8BA4-A1D0A443387E}"/>
                </a:ext>
              </a:extLst>
            </p:cNvPr>
            <p:cNvSpPr/>
            <p:nvPr/>
          </p:nvSpPr>
          <p:spPr>
            <a:xfrm>
              <a:off x="2435038" y="3197473"/>
              <a:ext cx="316858" cy="724247"/>
            </a:xfrm>
            <a:custGeom>
              <a:avLst/>
              <a:gdLst/>
              <a:ahLst/>
              <a:cxnLst/>
              <a:rect l="l" t="t" r="r" b="b"/>
              <a:pathLst>
                <a:path w="158744" h="362843">
                  <a:moveTo>
                    <a:pt x="102543" y="0"/>
                  </a:moveTo>
                  <a:lnTo>
                    <a:pt x="158744" y="0"/>
                  </a:lnTo>
                  <a:lnTo>
                    <a:pt x="158744" y="362843"/>
                  </a:lnTo>
                  <a:lnTo>
                    <a:pt x="89479" y="362843"/>
                  </a:lnTo>
                  <a:lnTo>
                    <a:pt x="89479" y="101803"/>
                  </a:lnTo>
                  <a:cubicBezTo>
                    <a:pt x="64172" y="125467"/>
                    <a:pt x="34346" y="142968"/>
                    <a:pt x="0" y="154307"/>
                  </a:cubicBezTo>
                  <a:lnTo>
                    <a:pt x="0" y="91450"/>
                  </a:lnTo>
                  <a:cubicBezTo>
                    <a:pt x="18077" y="85534"/>
                    <a:pt x="37714" y="74319"/>
                    <a:pt x="58913" y="57804"/>
                  </a:cubicBezTo>
                  <a:cubicBezTo>
                    <a:pt x="80112" y="41288"/>
                    <a:pt x="94655" y="22020"/>
                    <a:pt x="102543" y="0"/>
                  </a:cubicBezTo>
                  <a:close/>
                </a:path>
              </a:pathLst>
            </a:cu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E0465AAE-48A2-4A67-B8C7-A39E61E248CB}"/>
                </a:ext>
              </a:extLst>
            </p:cNvPr>
            <p:cNvSpPr txBox="1"/>
            <p:nvPr/>
          </p:nvSpPr>
          <p:spPr>
            <a:xfrm>
              <a:off x="1406180" y="3465129"/>
              <a:ext cx="966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1"/>
                  </a:solidFill>
                  <a:cs typeface="Arial" pitchFamily="34" charset="0"/>
                </a:rPr>
                <a:t>Step</a:t>
              </a:r>
              <a:endParaRPr lang="ko-KR" altLang="en-US" sz="28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88" name="Group 41">
            <a:extLst>
              <a:ext uri="{FF2B5EF4-FFF2-40B4-BE49-F238E27FC236}">
                <a16:creationId xmlns:a16="http://schemas.microsoft.com/office/drawing/2014/main" id="{F778B9BB-3119-448A-8108-5621D38DB893}"/>
              </a:ext>
            </a:extLst>
          </p:cNvPr>
          <p:cNvGrpSpPr/>
          <p:nvPr/>
        </p:nvGrpSpPr>
        <p:grpSpPr>
          <a:xfrm>
            <a:off x="4195850" y="3824205"/>
            <a:ext cx="1429606" cy="825079"/>
            <a:chOff x="1406180" y="4034373"/>
            <a:chExt cx="1429606" cy="825079"/>
          </a:xfrm>
        </p:grpSpPr>
        <p:sp>
          <p:nvSpPr>
            <p:cNvPr id="389" name="Freeform: Shape 32">
              <a:extLst>
                <a:ext uri="{FF2B5EF4-FFF2-40B4-BE49-F238E27FC236}">
                  <a16:creationId xmlns:a16="http://schemas.microsoft.com/office/drawing/2014/main" id="{90269FBF-CEF8-43A6-9954-33299B764BFA}"/>
                </a:ext>
              </a:extLst>
            </p:cNvPr>
            <p:cNvSpPr/>
            <p:nvPr/>
          </p:nvSpPr>
          <p:spPr>
            <a:xfrm>
              <a:off x="2351149" y="4034373"/>
              <a:ext cx="484637" cy="724247"/>
            </a:xfrm>
            <a:custGeom>
              <a:avLst/>
              <a:gdLst/>
              <a:ahLst/>
              <a:cxnLst/>
              <a:rect l="l" t="t" r="r" b="b"/>
              <a:pathLst>
                <a:path w="242800" h="362843">
                  <a:moveTo>
                    <a:pt x="128179" y="0"/>
                  </a:moveTo>
                  <a:cubicBezTo>
                    <a:pt x="163838" y="0"/>
                    <a:pt x="191857" y="9613"/>
                    <a:pt x="212234" y="28840"/>
                  </a:cubicBezTo>
                  <a:cubicBezTo>
                    <a:pt x="232611" y="48067"/>
                    <a:pt x="242800" y="71977"/>
                    <a:pt x="242800" y="100571"/>
                  </a:cubicBezTo>
                  <a:cubicBezTo>
                    <a:pt x="242800" y="116839"/>
                    <a:pt x="239883" y="132328"/>
                    <a:pt x="234049" y="147035"/>
                  </a:cubicBezTo>
                  <a:cubicBezTo>
                    <a:pt x="228215" y="161743"/>
                    <a:pt x="218972" y="177149"/>
                    <a:pt x="206318" y="193253"/>
                  </a:cubicBezTo>
                  <a:cubicBezTo>
                    <a:pt x="197937" y="203935"/>
                    <a:pt x="182819" y="219300"/>
                    <a:pt x="160963" y="239348"/>
                  </a:cubicBezTo>
                  <a:cubicBezTo>
                    <a:pt x="139107" y="259397"/>
                    <a:pt x="125262" y="272707"/>
                    <a:pt x="119428" y="279281"/>
                  </a:cubicBezTo>
                  <a:cubicBezTo>
                    <a:pt x="113594" y="285854"/>
                    <a:pt x="108870" y="292263"/>
                    <a:pt x="105254" y="298507"/>
                  </a:cubicBezTo>
                  <a:lnTo>
                    <a:pt x="242800" y="298507"/>
                  </a:lnTo>
                  <a:lnTo>
                    <a:pt x="242800" y="362843"/>
                  </a:lnTo>
                  <a:lnTo>
                    <a:pt x="0" y="362843"/>
                  </a:lnTo>
                  <a:cubicBezTo>
                    <a:pt x="2630" y="338522"/>
                    <a:pt x="10518" y="315475"/>
                    <a:pt x="23664" y="293701"/>
                  </a:cubicBezTo>
                  <a:cubicBezTo>
                    <a:pt x="36811" y="271927"/>
                    <a:pt x="62775" y="243046"/>
                    <a:pt x="101557" y="207057"/>
                  </a:cubicBezTo>
                  <a:cubicBezTo>
                    <a:pt x="132780" y="177971"/>
                    <a:pt x="151924" y="158251"/>
                    <a:pt x="158991" y="147898"/>
                  </a:cubicBezTo>
                  <a:cubicBezTo>
                    <a:pt x="168522" y="133601"/>
                    <a:pt x="173287" y="119469"/>
                    <a:pt x="173287" y="105501"/>
                  </a:cubicBezTo>
                  <a:cubicBezTo>
                    <a:pt x="173287" y="90053"/>
                    <a:pt x="169138" y="78181"/>
                    <a:pt x="160839" y="69882"/>
                  </a:cubicBezTo>
                  <a:cubicBezTo>
                    <a:pt x="152541" y="61583"/>
                    <a:pt x="141079" y="57434"/>
                    <a:pt x="126453" y="57434"/>
                  </a:cubicBezTo>
                  <a:cubicBezTo>
                    <a:pt x="111992" y="57434"/>
                    <a:pt x="100489" y="61789"/>
                    <a:pt x="91944" y="70498"/>
                  </a:cubicBezTo>
                  <a:cubicBezTo>
                    <a:pt x="83398" y="79208"/>
                    <a:pt x="78468" y="93669"/>
                    <a:pt x="77154" y="113881"/>
                  </a:cubicBezTo>
                  <a:lnTo>
                    <a:pt x="8135" y="106980"/>
                  </a:lnTo>
                  <a:cubicBezTo>
                    <a:pt x="12243" y="68855"/>
                    <a:pt x="25143" y="41494"/>
                    <a:pt x="46835" y="24896"/>
                  </a:cubicBezTo>
                  <a:cubicBezTo>
                    <a:pt x="68526" y="8299"/>
                    <a:pt x="95641" y="0"/>
                    <a:pt x="128179" y="0"/>
                  </a:cubicBezTo>
                  <a:close/>
                </a:path>
              </a:pathLst>
            </a:custGeom>
            <a:noFill/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DD104CBA-0A6C-477C-A734-10C581B64B0F}"/>
                </a:ext>
              </a:extLst>
            </p:cNvPr>
            <p:cNvSpPr txBox="1"/>
            <p:nvPr/>
          </p:nvSpPr>
          <p:spPr>
            <a:xfrm>
              <a:off x="1406180" y="4336232"/>
              <a:ext cx="966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2"/>
                  </a:solidFill>
                  <a:cs typeface="Arial" pitchFamily="34" charset="0"/>
                </a:rPr>
                <a:t>Step</a:t>
              </a:r>
              <a:endParaRPr lang="ko-KR" altLang="en-US" sz="28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391" name="Group 42">
            <a:extLst>
              <a:ext uri="{FF2B5EF4-FFF2-40B4-BE49-F238E27FC236}">
                <a16:creationId xmlns:a16="http://schemas.microsoft.com/office/drawing/2014/main" id="{652A13B5-B8C2-4AD9-AC89-2E92D1F14C71}"/>
              </a:ext>
            </a:extLst>
          </p:cNvPr>
          <p:cNvGrpSpPr/>
          <p:nvPr/>
        </p:nvGrpSpPr>
        <p:grpSpPr>
          <a:xfrm>
            <a:off x="6885084" y="3168261"/>
            <a:ext cx="1426899" cy="826187"/>
            <a:chOff x="1406180" y="5141907"/>
            <a:chExt cx="1426899" cy="826187"/>
          </a:xfrm>
        </p:grpSpPr>
        <p:sp>
          <p:nvSpPr>
            <p:cNvPr id="392" name="Freeform: Shape 34">
              <a:extLst>
                <a:ext uri="{FF2B5EF4-FFF2-40B4-BE49-F238E27FC236}">
                  <a16:creationId xmlns:a16="http://schemas.microsoft.com/office/drawing/2014/main" id="{3925DD8A-7A37-4C93-B72E-C85605D8DFE2}"/>
                </a:ext>
              </a:extLst>
            </p:cNvPr>
            <p:cNvSpPr/>
            <p:nvPr/>
          </p:nvSpPr>
          <p:spPr>
            <a:xfrm>
              <a:off x="2353855" y="5141907"/>
              <a:ext cx="479224" cy="736547"/>
            </a:xfrm>
            <a:custGeom>
              <a:avLst/>
              <a:gdLst/>
              <a:ahLst/>
              <a:cxnLst/>
              <a:rect l="l" t="t" r="r" b="b"/>
              <a:pathLst>
                <a:path w="240088" h="369005">
                  <a:moveTo>
                    <a:pt x="116593" y="0"/>
                  </a:moveTo>
                  <a:cubicBezTo>
                    <a:pt x="150610" y="0"/>
                    <a:pt x="177889" y="10846"/>
                    <a:pt x="198430" y="32538"/>
                  </a:cubicBezTo>
                  <a:cubicBezTo>
                    <a:pt x="215356" y="50285"/>
                    <a:pt x="223819" y="70334"/>
                    <a:pt x="223819" y="92683"/>
                  </a:cubicBezTo>
                  <a:cubicBezTo>
                    <a:pt x="223819" y="124399"/>
                    <a:pt x="206482" y="149706"/>
                    <a:pt x="171808" y="168604"/>
                  </a:cubicBezTo>
                  <a:cubicBezTo>
                    <a:pt x="192514" y="173041"/>
                    <a:pt x="209071" y="182983"/>
                    <a:pt x="221477" y="198430"/>
                  </a:cubicBezTo>
                  <a:cubicBezTo>
                    <a:pt x="233884" y="213877"/>
                    <a:pt x="240088" y="232529"/>
                    <a:pt x="240088" y="254385"/>
                  </a:cubicBezTo>
                  <a:cubicBezTo>
                    <a:pt x="240088" y="286100"/>
                    <a:pt x="228503" y="313133"/>
                    <a:pt x="205332" y="335482"/>
                  </a:cubicBezTo>
                  <a:cubicBezTo>
                    <a:pt x="182161" y="357831"/>
                    <a:pt x="153321" y="369005"/>
                    <a:pt x="118812" y="369005"/>
                  </a:cubicBezTo>
                  <a:cubicBezTo>
                    <a:pt x="86110" y="369005"/>
                    <a:pt x="58995" y="359597"/>
                    <a:pt x="37468" y="340782"/>
                  </a:cubicBezTo>
                  <a:cubicBezTo>
                    <a:pt x="15940" y="321966"/>
                    <a:pt x="3451" y="297357"/>
                    <a:pt x="0" y="266956"/>
                  </a:cubicBezTo>
                  <a:lnTo>
                    <a:pt x="67047" y="258821"/>
                  </a:lnTo>
                  <a:cubicBezTo>
                    <a:pt x="69184" y="275912"/>
                    <a:pt x="74935" y="288976"/>
                    <a:pt x="84302" y="298014"/>
                  </a:cubicBezTo>
                  <a:cubicBezTo>
                    <a:pt x="93669" y="307053"/>
                    <a:pt x="105008" y="311572"/>
                    <a:pt x="118319" y="311572"/>
                  </a:cubicBezTo>
                  <a:cubicBezTo>
                    <a:pt x="132615" y="311572"/>
                    <a:pt x="144653" y="306149"/>
                    <a:pt x="154430" y="295303"/>
                  </a:cubicBezTo>
                  <a:cubicBezTo>
                    <a:pt x="164208" y="284457"/>
                    <a:pt x="169097" y="269832"/>
                    <a:pt x="169097" y="251427"/>
                  </a:cubicBezTo>
                  <a:cubicBezTo>
                    <a:pt x="169097" y="234007"/>
                    <a:pt x="164414" y="220204"/>
                    <a:pt x="155047" y="210015"/>
                  </a:cubicBezTo>
                  <a:cubicBezTo>
                    <a:pt x="145680" y="199827"/>
                    <a:pt x="134259" y="194732"/>
                    <a:pt x="120784" y="194732"/>
                  </a:cubicBezTo>
                  <a:cubicBezTo>
                    <a:pt x="111910" y="194732"/>
                    <a:pt x="101310" y="196458"/>
                    <a:pt x="88986" y="199909"/>
                  </a:cubicBezTo>
                  <a:lnTo>
                    <a:pt x="96627" y="143461"/>
                  </a:lnTo>
                  <a:cubicBezTo>
                    <a:pt x="115361" y="143954"/>
                    <a:pt x="129658" y="139887"/>
                    <a:pt x="139517" y="131259"/>
                  </a:cubicBezTo>
                  <a:cubicBezTo>
                    <a:pt x="149377" y="122632"/>
                    <a:pt x="154307" y="111170"/>
                    <a:pt x="154307" y="96873"/>
                  </a:cubicBezTo>
                  <a:cubicBezTo>
                    <a:pt x="154307" y="84713"/>
                    <a:pt x="150692" y="75017"/>
                    <a:pt x="143461" y="67787"/>
                  </a:cubicBezTo>
                  <a:cubicBezTo>
                    <a:pt x="136231" y="60556"/>
                    <a:pt x="126617" y="56941"/>
                    <a:pt x="114621" y="56941"/>
                  </a:cubicBezTo>
                  <a:cubicBezTo>
                    <a:pt x="102789" y="56941"/>
                    <a:pt x="92683" y="61049"/>
                    <a:pt x="84302" y="69266"/>
                  </a:cubicBezTo>
                  <a:cubicBezTo>
                    <a:pt x="75921" y="77482"/>
                    <a:pt x="70827" y="89478"/>
                    <a:pt x="69019" y="105254"/>
                  </a:cubicBezTo>
                  <a:lnTo>
                    <a:pt x="5177" y="94408"/>
                  </a:lnTo>
                  <a:cubicBezTo>
                    <a:pt x="9614" y="72552"/>
                    <a:pt x="16310" y="55092"/>
                    <a:pt x="25266" y="42028"/>
                  </a:cubicBezTo>
                  <a:cubicBezTo>
                    <a:pt x="34222" y="28963"/>
                    <a:pt x="46711" y="18693"/>
                    <a:pt x="62734" y="11216"/>
                  </a:cubicBezTo>
                  <a:cubicBezTo>
                    <a:pt x="78756" y="3739"/>
                    <a:pt x="96709" y="0"/>
                    <a:pt x="116593" y="0"/>
                  </a:cubicBezTo>
                  <a:close/>
                </a:path>
              </a:pathLst>
            </a:custGeom>
            <a:noFill/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TextBox 392">
              <a:extLst>
                <a:ext uri="{FF2B5EF4-FFF2-40B4-BE49-F238E27FC236}">
                  <a16:creationId xmlns:a16="http://schemas.microsoft.com/office/drawing/2014/main" id="{49E4E393-9672-4B58-BEE6-A4D847FAB24C}"/>
                </a:ext>
              </a:extLst>
            </p:cNvPr>
            <p:cNvSpPr txBox="1"/>
            <p:nvPr/>
          </p:nvSpPr>
          <p:spPr>
            <a:xfrm>
              <a:off x="1406180" y="5444874"/>
              <a:ext cx="966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3"/>
                  </a:solidFill>
                  <a:cs typeface="Arial" pitchFamily="34" charset="0"/>
                </a:rPr>
                <a:t>Step</a:t>
              </a:r>
              <a:endParaRPr lang="ko-KR" altLang="en-US" sz="28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94" name="Group 39">
            <a:extLst>
              <a:ext uri="{FF2B5EF4-FFF2-40B4-BE49-F238E27FC236}">
                <a16:creationId xmlns:a16="http://schemas.microsoft.com/office/drawing/2014/main" id="{6E803BC0-9F0F-468B-8DF9-6736DD6DC713}"/>
              </a:ext>
            </a:extLst>
          </p:cNvPr>
          <p:cNvGrpSpPr/>
          <p:nvPr/>
        </p:nvGrpSpPr>
        <p:grpSpPr>
          <a:xfrm>
            <a:off x="9680092" y="3821989"/>
            <a:ext cx="1446579" cy="827295"/>
            <a:chOff x="1406180" y="1817089"/>
            <a:chExt cx="1446579" cy="827295"/>
          </a:xfrm>
        </p:grpSpPr>
        <p:sp>
          <p:nvSpPr>
            <p:cNvPr id="395" name="Freeform: Shape 36">
              <a:extLst>
                <a:ext uri="{FF2B5EF4-FFF2-40B4-BE49-F238E27FC236}">
                  <a16:creationId xmlns:a16="http://schemas.microsoft.com/office/drawing/2014/main" id="{6E8C00FD-6A5C-463E-833E-0266C362F2C4}"/>
                </a:ext>
              </a:extLst>
            </p:cNvPr>
            <p:cNvSpPr/>
            <p:nvPr/>
          </p:nvSpPr>
          <p:spPr>
            <a:xfrm>
              <a:off x="2334175" y="1817089"/>
              <a:ext cx="518584" cy="724247"/>
            </a:xfrm>
            <a:custGeom>
              <a:avLst/>
              <a:gdLst/>
              <a:ahLst/>
              <a:cxnLst/>
              <a:rect l="l" t="t" r="r" b="b"/>
              <a:pathLst>
                <a:path w="259807" h="362843">
                  <a:moveTo>
                    <a:pt x="147898" y="105747"/>
                  </a:moveTo>
                  <a:lnTo>
                    <a:pt x="64829" y="229242"/>
                  </a:lnTo>
                  <a:lnTo>
                    <a:pt x="147898" y="229242"/>
                  </a:lnTo>
                  <a:close/>
                  <a:moveTo>
                    <a:pt x="156772" y="0"/>
                  </a:moveTo>
                  <a:lnTo>
                    <a:pt x="214945" y="0"/>
                  </a:lnTo>
                  <a:lnTo>
                    <a:pt x="214945" y="229242"/>
                  </a:lnTo>
                  <a:lnTo>
                    <a:pt x="259807" y="229242"/>
                  </a:lnTo>
                  <a:lnTo>
                    <a:pt x="259807" y="290127"/>
                  </a:lnTo>
                  <a:lnTo>
                    <a:pt x="214945" y="290127"/>
                  </a:lnTo>
                  <a:lnTo>
                    <a:pt x="214945" y="362843"/>
                  </a:lnTo>
                  <a:lnTo>
                    <a:pt x="147898" y="362843"/>
                  </a:lnTo>
                  <a:lnTo>
                    <a:pt x="147898" y="290127"/>
                  </a:lnTo>
                  <a:lnTo>
                    <a:pt x="0" y="290127"/>
                  </a:lnTo>
                  <a:lnTo>
                    <a:pt x="0" y="229488"/>
                  </a:lnTo>
                  <a:close/>
                </a:path>
              </a:pathLst>
            </a:custGeom>
            <a:noFill/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TextBox 395">
              <a:extLst>
                <a:ext uri="{FF2B5EF4-FFF2-40B4-BE49-F238E27FC236}">
                  <a16:creationId xmlns:a16="http://schemas.microsoft.com/office/drawing/2014/main" id="{A71AD141-D1D4-4102-A474-F4EEB7DEE1F2}"/>
                </a:ext>
              </a:extLst>
            </p:cNvPr>
            <p:cNvSpPr txBox="1"/>
            <p:nvPr/>
          </p:nvSpPr>
          <p:spPr>
            <a:xfrm>
              <a:off x="1406180" y="2121164"/>
              <a:ext cx="966072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accent4"/>
                  </a:solidFill>
                  <a:cs typeface="Arial" pitchFamily="34" charset="0"/>
                </a:rPr>
                <a:t>Step</a:t>
              </a:r>
              <a:endParaRPr lang="ko-KR" altLang="en-US" sz="28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397" name="Group 43">
            <a:extLst>
              <a:ext uri="{FF2B5EF4-FFF2-40B4-BE49-F238E27FC236}">
                <a16:creationId xmlns:a16="http://schemas.microsoft.com/office/drawing/2014/main" id="{8FF8481E-D2CF-4E27-93D4-E01F43B5604A}"/>
              </a:ext>
            </a:extLst>
          </p:cNvPr>
          <p:cNvGrpSpPr/>
          <p:nvPr/>
        </p:nvGrpSpPr>
        <p:grpSpPr>
          <a:xfrm>
            <a:off x="1224411" y="4671674"/>
            <a:ext cx="2286978" cy="1118695"/>
            <a:chOff x="8006841" y="4405520"/>
            <a:chExt cx="3401085" cy="1118695"/>
          </a:xfrm>
        </p:grpSpPr>
        <p:sp>
          <p:nvSpPr>
            <p:cNvPr id="398" name="TextBox 397">
              <a:extLst>
                <a:ext uri="{FF2B5EF4-FFF2-40B4-BE49-F238E27FC236}">
                  <a16:creationId xmlns:a16="http://schemas.microsoft.com/office/drawing/2014/main" id="{C1117A94-17B7-4B98-8062-10EB81960D95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ACF9D59E-5B2B-4FF4-AE23-2482C774ABE3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 </a:t>
              </a:r>
            </a:p>
          </p:txBody>
        </p:sp>
      </p:grpSp>
      <p:grpSp>
        <p:nvGrpSpPr>
          <p:cNvPr id="400" name="Group 46">
            <a:extLst>
              <a:ext uri="{FF2B5EF4-FFF2-40B4-BE49-F238E27FC236}">
                <a16:creationId xmlns:a16="http://schemas.microsoft.com/office/drawing/2014/main" id="{271C1EFC-A6E6-4368-AF4C-9096D57DEE40}"/>
              </a:ext>
            </a:extLst>
          </p:cNvPr>
          <p:cNvGrpSpPr/>
          <p:nvPr/>
        </p:nvGrpSpPr>
        <p:grpSpPr>
          <a:xfrm>
            <a:off x="3955232" y="2087666"/>
            <a:ext cx="2286978" cy="1118695"/>
            <a:chOff x="8006841" y="4405520"/>
            <a:chExt cx="3401085" cy="1118695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1C9FC096-DF90-4741-9FB2-0EECB5454D41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FAD40887-A756-486D-A8DE-61E422D25984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 </a:t>
              </a:r>
            </a:p>
          </p:txBody>
        </p:sp>
      </p:grpSp>
      <p:grpSp>
        <p:nvGrpSpPr>
          <p:cNvPr id="403" name="Group 49">
            <a:extLst>
              <a:ext uri="{FF2B5EF4-FFF2-40B4-BE49-F238E27FC236}">
                <a16:creationId xmlns:a16="http://schemas.microsoft.com/office/drawing/2014/main" id="{D04C05A8-ED04-4D4E-8737-64D5D5509F06}"/>
              </a:ext>
            </a:extLst>
          </p:cNvPr>
          <p:cNvGrpSpPr/>
          <p:nvPr/>
        </p:nvGrpSpPr>
        <p:grpSpPr>
          <a:xfrm>
            <a:off x="6674518" y="4671674"/>
            <a:ext cx="2286978" cy="1118695"/>
            <a:chOff x="8006841" y="4405520"/>
            <a:chExt cx="3401085" cy="1118695"/>
          </a:xfrm>
        </p:grpSpPr>
        <p:sp>
          <p:nvSpPr>
            <p:cNvPr id="404" name="TextBox 403">
              <a:extLst>
                <a:ext uri="{FF2B5EF4-FFF2-40B4-BE49-F238E27FC236}">
                  <a16:creationId xmlns:a16="http://schemas.microsoft.com/office/drawing/2014/main" id="{38D77E8F-99B8-49FD-A5D4-E51278B7BDAA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97B7B950-C30B-4BA5-94EE-2B63A9CCEF50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 </a:t>
              </a:r>
            </a:p>
          </p:txBody>
        </p:sp>
      </p:grpSp>
      <p:grpSp>
        <p:nvGrpSpPr>
          <p:cNvPr id="406" name="Group 52">
            <a:extLst>
              <a:ext uri="{FF2B5EF4-FFF2-40B4-BE49-F238E27FC236}">
                <a16:creationId xmlns:a16="http://schemas.microsoft.com/office/drawing/2014/main" id="{679C34CA-DD1F-4BBB-A02F-7E2DF7F628AF}"/>
              </a:ext>
            </a:extLst>
          </p:cNvPr>
          <p:cNvGrpSpPr/>
          <p:nvPr/>
        </p:nvGrpSpPr>
        <p:grpSpPr>
          <a:xfrm>
            <a:off x="9405339" y="2087666"/>
            <a:ext cx="2286978" cy="1118695"/>
            <a:chOff x="8006841" y="4405520"/>
            <a:chExt cx="3401085" cy="1118695"/>
          </a:xfrm>
        </p:grpSpPr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F41A3E85-5DBE-46BE-9C18-0B52705F0228}"/>
                </a:ext>
              </a:extLst>
            </p:cNvPr>
            <p:cNvSpPr txBox="1"/>
            <p:nvPr/>
          </p:nvSpPr>
          <p:spPr>
            <a:xfrm>
              <a:off x="8006841" y="4405520"/>
              <a:ext cx="340108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cs typeface="Arial" pitchFamily="34" charset="0"/>
                </a:rPr>
                <a:t>Your Text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7128132A-BBC3-4783-966C-9600E0C2A88C}"/>
                </a:ext>
              </a:extLst>
            </p:cNvPr>
            <p:cNvSpPr txBox="1"/>
            <p:nvPr/>
          </p:nvSpPr>
          <p:spPr>
            <a:xfrm>
              <a:off x="8006841" y="4693218"/>
              <a:ext cx="340108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5">
      <a:dk1>
        <a:sysClr val="windowText" lastClr="000000"/>
      </a:dk1>
      <a:lt1>
        <a:sysClr val="window" lastClr="FFFFFF"/>
      </a:lt1>
      <a:dk2>
        <a:srgbClr val="44546A"/>
      </a:dk2>
      <a:lt2>
        <a:srgbClr val="CBCBCB"/>
      </a:lt2>
      <a:accent1>
        <a:srgbClr val="B1D9C7"/>
      </a:accent1>
      <a:accent2>
        <a:srgbClr val="62C1C5"/>
      </a:accent2>
      <a:accent3>
        <a:srgbClr val="FDD247"/>
      </a:accent3>
      <a:accent4>
        <a:srgbClr val="F7A60B"/>
      </a:accent4>
      <a:accent5>
        <a:srgbClr val="576868"/>
      </a:accent5>
      <a:accent6>
        <a:srgbClr val="CBCBCB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112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19</cp:revision>
  <dcterms:created xsi:type="dcterms:W3CDTF">2018-02-18T19:39:47Z</dcterms:created>
  <dcterms:modified xsi:type="dcterms:W3CDTF">2022-10-27T05:07:19Z</dcterms:modified>
</cp:coreProperties>
</file>