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1" name="Freeform: Shape 2">
            <a:extLst>
              <a:ext uri="{FF2B5EF4-FFF2-40B4-BE49-F238E27FC236}">
                <a16:creationId xmlns:a16="http://schemas.microsoft.com/office/drawing/2014/main" id="{7509C804-D9B5-4E1E-9732-960BFFFE4BFF}"/>
              </a:ext>
            </a:extLst>
          </p:cNvPr>
          <p:cNvSpPr/>
          <p:nvPr/>
        </p:nvSpPr>
        <p:spPr>
          <a:xfrm>
            <a:off x="5519927" y="3924894"/>
            <a:ext cx="820615" cy="820615"/>
          </a:xfrm>
          <a:custGeom>
            <a:avLst/>
            <a:gdLst>
              <a:gd name="connsiteX0" fmla="*/ 321548 w 643094"/>
              <a:gd name="connsiteY0" fmla="*/ 117901 h 643094"/>
              <a:gd name="connsiteX1" fmla="*/ 525195 w 643094"/>
              <a:gd name="connsiteY1" fmla="*/ 321548 h 643094"/>
              <a:gd name="connsiteX2" fmla="*/ 321548 w 643094"/>
              <a:gd name="connsiteY2" fmla="*/ 525195 h 643094"/>
              <a:gd name="connsiteX3" fmla="*/ 117901 w 643094"/>
              <a:gd name="connsiteY3" fmla="*/ 321548 h 643094"/>
              <a:gd name="connsiteX4" fmla="*/ 321548 w 643094"/>
              <a:gd name="connsiteY4" fmla="*/ 117901 h 643094"/>
              <a:gd name="connsiteX5" fmla="*/ 321547 w 643094"/>
              <a:gd name="connsiteY5" fmla="*/ 48181 h 643094"/>
              <a:gd name="connsiteX6" fmla="*/ 48181 w 643094"/>
              <a:gd name="connsiteY6" fmla="*/ 321547 h 643094"/>
              <a:gd name="connsiteX7" fmla="*/ 321547 w 643094"/>
              <a:gd name="connsiteY7" fmla="*/ 594913 h 643094"/>
              <a:gd name="connsiteX8" fmla="*/ 594913 w 643094"/>
              <a:gd name="connsiteY8" fmla="*/ 321547 h 643094"/>
              <a:gd name="connsiteX9" fmla="*/ 321547 w 643094"/>
              <a:gd name="connsiteY9" fmla="*/ 48181 h 643094"/>
              <a:gd name="connsiteX10" fmla="*/ 321547 w 643094"/>
              <a:gd name="connsiteY10" fmla="*/ 0 h 643094"/>
              <a:gd name="connsiteX11" fmla="*/ 643094 w 643094"/>
              <a:gd name="connsiteY11" fmla="*/ 321547 h 643094"/>
              <a:gd name="connsiteX12" fmla="*/ 321547 w 643094"/>
              <a:gd name="connsiteY12" fmla="*/ 643094 h 643094"/>
              <a:gd name="connsiteX13" fmla="*/ 0 w 643094"/>
              <a:gd name="connsiteY13" fmla="*/ 321547 h 643094"/>
              <a:gd name="connsiteX14" fmla="*/ 321547 w 643094"/>
              <a:gd name="connsiteY14" fmla="*/ 0 h 643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43094" h="643094">
                <a:moveTo>
                  <a:pt x="321548" y="117901"/>
                </a:moveTo>
                <a:cubicBezTo>
                  <a:pt x="434019" y="117901"/>
                  <a:pt x="525195" y="209077"/>
                  <a:pt x="525195" y="321548"/>
                </a:cubicBezTo>
                <a:cubicBezTo>
                  <a:pt x="525195" y="434019"/>
                  <a:pt x="434019" y="525195"/>
                  <a:pt x="321548" y="525195"/>
                </a:cubicBezTo>
                <a:cubicBezTo>
                  <a:pt x="209077" y="525195"/>
                  <a:pt x="117901" y="434019"/>
                  <a:pt x="117901" y="321548"/>
                </a:cubicBezTo>
                <a:cubicBezTo>
                  <a:pt x="117901" y="209077"/>
                  <a:pt x="209077" y="117901"/>
                  <a:pt x="321548" y="117901"/>
                </a:cubicBezTo>
                <a:close/>
                <a:moveTo>
                  <a:pt x="321547" y="48181"/>
                </a:moveTo>
                <a:cubicBezTo>
                  <a:pt x="170571" y="48181"/>
                  <a:pt x="48181" y="170571"/>
                  <a:pt x="48181" y="321547"/>
                </a:cubicBezTo>
                <a:cubicBezTo>
                  <a:pt x="48181" y="472523"/>
                  <a:pt x="170571" y="594913"/>
                  <a:pt x="321547" y="594913"/>
                </a:cubicBezTo>
                <a:cubicBezTo>
                  <a:pt x="472523" y="594913"/>
                  <a:pt x="594913" y="472523"/>
                  <a:pt x="594913" y="321547"/>
                </a:cubicBezTo>
                <a:cubicBezTo>
                  <a:pt x="594913" y="170571"/>
                  <a:pt x="472523" y="48181"/>
                  <a:pt x="321547" y="48181"/>
                </a:cubicBezTo>
                <a:close/>
                <a:moveTo>
                  <a:pt x="321547" y="0"/>
                </a:moveTo>
                <a:cubicBezTo>
                  <a:pt x="499133" y="0"/>
                  <a:pt x="643094" y="143961"/>
                  <a:pt x="643094" y="321547"/>
                </a:cubicBezTo>
                <a:cubicBezTo>
                  <a:pt x="643094" y="499133"/>
                  <a:pt x="499133" y="643094"/>
                  <a:pt x="321547" y="643094"/>
                </a:cubicBezTo>
                <a:cubicBezTo>
                  <a:pt x="143961" y="643094"/>
                  <a:pt x="0" y="499133"/>
                  <a:pt x="0" y="321547"/>
                </a:cubicBezTo>
                <a:cubicBezTo>
                  <a:pt x="0" y="143961"/>
                  <a:pt x="143961" y="0"/>
                  <a:pt x="32154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2" name="Group 4">
            <a:extLst>
              <a:ext uri="{FF2B5EF4-FFF2-40B4-BE49-F238E27FC236}">
                <a16:creationId xmlns:a16="http://schemas.microsoft.com/office/drawing/2014/main" id="{5A8A2351-76CF-4AC3-AB84-96CAC3C7379A}"/>
              </a:ext>
            </a:extLst>
          </p:cNvPr>
          <p:cNvGrpSpPr/>
          <p:nvPr/>
        </p:nvGrpSpPr>
        <p:grpSpPr>
          <a:xfrm>
            <a:off x="5373450" y="4335202"/>
            <a:ext cx="1586375" cy="2094269"/>
            <a:chOff x="4020203" y="419231"/>
            <a:chExt cx="4367084" cy="5765249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83" name="Rectangle 36">
              <a:extLst>
                <a:ext uri="{FF2B5EF4-FFF2-40B4-BE49-F238E27FC236}">
                  <a16:creationId xmlns:a16="http://schemas.microsoft.com/office/drawing/2014/main" id="{3359A532-BA77-4F37-9D7D-9A1A46AB16C4}"/>
                </a:ext>
              </a:extLst>
            </p:cNvPr>
            <p:cNvSpPr/>
            <p:nvPr/>
          </p:nvSpPr>
          <p:spPr>
            <a:xfrm>
              <a:off x="4045205" y="619882"/>
              <a:ext cx="4294509" cy="5398073"/>
            </a:xfrm>
            <a:custGeom>
              <a:avLst/>
              <a:gdLst/>
              <a:ahLst/>
              <a:cxnLst/>
              <a:rect l="l" t="t" r="r" b="b"/>
              <a:pathLst>
                <a:path w="4294511" h="5398073">
                  <a:moveTo>
                    <a:pt x="1162213" y="0"/>
                  </a:moveTo>
                  <a:lnTo>
                    <a:pt x="1680726" y="0"/>
                  </a:lnTo>
                  <a:lnTo>
                    <a:pt x="1680726" y="2407824"/>
                  </a:lnTo>
                  <a:lnTo>
                    <a:pt x="1881378" y="2407824"/>
                  </a:lnTo>
                  <a:lnTo>
                    <a:pt x="1881378" y="1306295"/>
                  </a:lnTo>
                  <a:lnTo>
                    <a:pt x="2508555" y="1306295"/>
                  </a:lnTo>
                  <a:lnTo>
                    <a:pt x="2508555" y="2407824"/>
                  </a:lnTo>
                  <a:lnTo>
                    <a:pt x="2683986" y="2407824"/>
                  </a:lnTo>
                  <a:lnTo>
                    <a:pt x="2683986" y="1456809"/>
                  </a:lnTo>
                  <a:lnTo>
                    <a:pt x="3311163" y="1456809"/>
                  </a:lnTo>
                  <a:lnTo>
                    <a:pt x="3311163" y="2407824"/>
                  </a:lnTo>
                  <a:lnTo>
                    <a:pt x="3320378" y="2407824"/>
                  </a:lnTo>
                  <a:lnTo>
                    <a:pt x="3320378" y="1649240"/>
                  </a:lnTo>
                  <a:lnTo>
                    <a:pt x="3940780" y="1649240"/>
                  </a:lnTo>
                  <a:lnTo>
                    <a:pt x="3940780" y="2107035"/>
                  </a:lnTo>
                  <a:lnTo>
                    <a:pt x="4294511" y="2107035"/>
                  </a:lnTo>
                  <a:lnTo>
                    <a:pt x="4294511" y="3912904"/>
                  </a:lnTo>
                  <a:lnTo>
                    <a:pt x="3940780" y="3912904"/>
                  </a:lnTo>
                  <a:lnTo>
                    <a:pt x="3940780" y="4715513"/>
                  </a:lnTo>
                  <a:lnTo>
                    <a:pt x="3847228" y="4715513"/>
                  </a:lnTo>
                  <a:lnTo>
                    <a:pt x="3847228" y="5398073"/>
                  </a:lnTo>
                  <a:lnTo>
                    <a:pt x="1083968" y="5398073"/>
                  </a:lnTo>
                  <a:lnTo>
                    <a:pt x="1083968" y="4814946"/>
                  </a:lnTo>
                  <a:lnTo>
                    <a:pt x="959432" y="4814946"/>
                  </a:lnTo>
                  <a:lnTo>
                    <a:pt x="959432" y="4325080"/>
                  </a:lnTo>
                  <a:lnTo>
                    <a:pt x="708694" y="4325080"/>
                  </a:lnTo>
                  <a:lnTo>
                    <a:pt x="708694" y="3823450"/>
                  </a:lnTo>
                  <a:lnTo>
                    <a:pt x="457956" y="3823450"/>
                  </a:lnTo>
                  <a:lnTo>
                    <a:pt x="457956" y="3319551"/>
                  </a:lnTo>
                  <a:lnTo>
                    <a:pt x="261425" y="3319551"/>
                  </a:lnTo>
                  <a:lnTo>
                    <a:pt x="261425" y="2935233"/>
                  </a:lnTo>
                  <a:lnTo>
                    <a:pt x="0" y="2935233"/>
                  </a:lnTo>
                  <a:lnTo>
                    <a:pt x="0" y="2441147"/>
                  </a:lnTo>
                  <a:lnTo>
                    <a:pt x="627177" y="2441147"/>
                  </a:lnTo>
                  <a:lnTo>
                    <a:pt x="627177" y="2470757"/>
                  </a:lnTo>
                  <a:lnTo>
                    <a:pt x="888602" y="2470757"/>
                  </a:lnTo>
                  <a:lnTo>
                    <a:pt x="888602" y="2510208"/>
                  </a:lnTo>
                  <a:lnTo>
                    <a:pt x="1083968" y="2510208"/>
                  </a:lnTo>
                  <a:lnTo>
                    <a:pt x="1083968" y="2407824"/>
                  </a:lnTo>
                  <a:lnTo>
                    <a:pt x="1162213" y="24078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84" name="Rectangle 14">
              <a:extLst>
                <a:ext uri="{FF2B5EF4-FFF2-40B4-BE49-F238E27FC236}">
                  <a16:creationId xmlns:a16="http://schemas.microsoft.com/office/drawing/2014/main" id="{E77DCDF6-AE08-4DFA-8FD3-39063C7A790F}"/>
                </a:ext>
              </a:extLst>
            </p:cNvPr>
            <p:cNvSpPr/>
            <p:nvPr/>
          </p:nvSpPr>
          <p:spPr>
            <a:xfrm>
              <a:off x="4020203" y="419231"/>
              <a:ext cx="4367084" cy="5765249"/>
            </a:xfrm>
            <a:custGeom>
              <a:avLst/>
              <a:gdLst/>
              <a:ahLst/>
              <a:cxnLst/>
              <a:rect l="l" t="t" r="r" b="b"/>
              <a:pathLst>
                <a:path w="4367084" h="5765249">
                  <a:moveTo>
                    <a:pt x="3965780" y="4113557"/>
                  </a:moveTo>
                  <a:lnTo>
                    <a:pt x="4166432" y="4113557"/>
                  </a:lnTo>
                  <a:lnTo>
                    <a:pt x="4166432" y="4916165"/>
                  </a:lnTo>
                  <a:lnTo>
                    <a:pt x="3972555" y="4916165"/>
                  </a:lnTo>
                  <a:lnTo>
                    <a:pt x="3972555" y="5763466"/>
                  </a:lnTo>
                  <a:lnTo>
                    <a:pt x="3771903" y="5763466"/>
                  </a:lnTo>
                  <a:lnTo>
                    <a:pt x="3771903" y="5763465"/>
                  </a:lnTo>
                  <a:lnTo>
                    <a:pt x="1193520" y="5763465"/>
                  </a:lnTo>
                  <a:lnTo>
                    <a:pt x="1193520" y="5765249"/>
                  </a:lnTo>
                  <a:lnTo>
                    <a:pt x="992868" y="5765249"/>
                  </a:lnTo>
                  <a:lnTo>
                    <a:pt x="992868" y="5009248"/>
                  </a:lnTo>
                  <a:lnTo>
                    <a:pt x="1193520" y="5009248"/>
                  </a:lnTo>
                  <a:lnTo>
                    <a:pt x="1193520" y="5562813"/>
                  </a:lnTo>
                  <a:lnTo>
                    <a:pt x="3771903" y="5562813"/>
                  </a:lnTo>
                  <a:lnTo>
                    <a:pt x="3771903" y="4916165"/>
                  </a:lnTo>
                  <a:lnTo>
                    <a:pt x="3965780" y="4916165"/>
                  </a:lnTo>
                  <a:close/>
                  <a:moveTo>
                    <a:pt x="404924" y="3516123"/>
                  </a:moveTo>
                  <a:lnTo>
                    <a:pt x="605576" y="3516123"/>
                  </a:lnTo>
                  <a:lnTo>
                    <a:pt x="605576" y="4024102"/>
                  </a:lnTo>
                  <a:lnTo>
                    <a:pt x="794053" y="4024102"/>
                  </a:lnTo>
                  <a:lnTo>
                    <a:pt x="794053" y="4525732"/>
                  </a:lnTo>
                  <a:lnTo>
                    <a:pt x="991620" y="4525732"/>
                  </a:lnTo>
                  <a:lnTo>
                    <a:pt x="991620" y="5027362"/>
                  </a:lnTo>
                  <a:lnTo>
                    <a:pt x="790968" y="5027362"/>
                  </a:lnTo>
                  <a:lnTo>
                    <a:pt x="790968" y="4525732"/>
                  </a:lnTo>
                  <a:lnTo>
                    <a:pt x="593401" y="4525732"/>
                  </a:lnTo>
                  <a:lnTo>
                    <a:pt x="593401" y="4056122"/>
                  </a:lnTo>
                  <a:lnTo>
                    <a:pt x="404924" y="4056122"/>
                  </a:lnTo>
                  <a:close/>
                  <a:moveTo>
                    <a:pt x="4166432" y="2307688"/>
                  </a:moveTo>
                  <a:lnTo>
                    <a:pt x="4367084" y="2307688"/>
                  </a:lnTo>
                  <a:lnTo>
                    <a:pt x="4367084" y="4113556"/>
                  </a:lnTo>
                  <a:lnTo>
                    <a:pt x="4166432" y="4113556"/>
                  </a:lnTo>
                  <a:close/>
                  <a:moveTo>
                    <a:pt x="3965780" y="1906384"/>
                  </a:moveTo>
                  <a:lnTo>
                    <a:pt x="4166432" y="1906384"/>
                  </a:lnTo>
                  <a:lnTo>
                    <a:pt x="4166432" y="2307688"/>
                  </a:lnTo>
                  <a:lnTo>
                    <a:pt x="3965780" y="2307688"/>
                  </a:lnTo>
                  <a:close/>
                  <a:moveTo>
                    <a:pt x="2520856" y="1506947"/>
                  </a:moveTo>
                  <a:lnTo>
                    <a:pt x="2721508" y="1506947"/>
                  </a:lnTo>
                  <a:lnTo>
                    <a:pt x="3336164" y="1506947"/>
                  </a:lnTo>
                  <a:lnTo>
                    <a:pt x="3336164" y="1685040"/>
                  </a:lnTo>
                  <a:lnTo>
                    <a:pt x="3464150" y="1685040"/>
                  </a:lnTo>
                  <a:lnTo>
                    <a:pt x="3464150" y="1682197"/>
                  </a:lnTo>
                  <a:lnTo>
                    <a:pt x="3965780" y="1682197"/>
                  </a:lnTo>
                  <a:lnTo>
                    <a:pt x="3965780" y="1882849"/>
                  </a:lnTo>
                  <a:lnTo>
                    <a:pt x="3536816" y="1882849"/>
                  </a:lnTo>
                  <a:lnTo>
                    <a:pt x="3536816" y="2788626"/>
                  </a:lnTo>
                  <a:lnTo>
                    <a:pt x="3336164" y="2788626"/>
                  </a:lnTo>
                  <a:lnTo>
                    <a:pt x="3336164" y="1707599"/>
                  </a:lnTo>
                  <a:lnTo>
                    <a:pt x="2721508" y="1707599"/>
                  </a:lnTo>
                  <a:lnTo>
                    <a:pt x="2721508" y="2710859"/>
                  </a:lnTo>
                  <a:lnTo>
                    <a:pt x="2520856" y="2710859"/>
                  </a:lnTo>
                  <a:close/>
                  <a:moveTo>
                    <a:pt x="1705727" y="200652"/>
                  </a:moveTo>
                  <a:lnTo>
                    <a:pt x="1906379" y="200652"/>
                  </a:lnTo>
                  <a:lnTo>
                    <a:pt x="1906379" y="1306295"/>
                  </a:lnTo>
                  <a:lnTo>
                    <a:pt x="2508335" y="1306295"/>
                  </a:lnTo>
                  <a:lnTo>
                    <a:pt x="2508335" y="1506947"/>
                  </a:lnTo>
                  <a:lnTo>
                    <a:pt x="1906379" y="1506947"/>
                  </a:lnTo>
                  <a:lnTo>
                    <a:pt x="1906379" y="2608477"/>
                  </a:lnTo>
                  <a:lnTo>
                    <a:pt x="1705727" y="2608477"/>
                  </a:lnTo>
                  <a:close/>
                  <a:moveTo>
                    <a:pt x="986562" y="200652"/>
                  </a:moveTo>
                  <a:lnTo>
                    <a:pt x="1187214" y="200652"/>
                  </a:lnTo>
                  <a:lnTo>
                    <a:pt x="1187214" y="3612116"/>
                  </a:lnTo>
                  <a:lnTo>
                    <a:pt x="986562" y="3612116"/>
                  </a:lnTo>
                  <a:lnTo>
                    <a:pt x="986562" y="2838909"/>
                  </a:lnTo>
                  <a:lnTo>
                    <a:pt x="600014" y="2838909"/>
                  </a:lnTo>
                  <a:lnTo>
                    <a:pt x="600014" y="2641799"/>
                  </a:lnTo>
                  <a:lnTo>
                    <a:pt x="200652" y="2641799"/>
                  </a:lnTo>
                  <a:lnTo>
                    <a:pt x="200652" y="3118899"/>
                  </a:lnTo>
                  <a:lnTo>
                    <a:pt x="384605" y="3118899"/>
                  </a:lnTo>
                  <a:lnTo>
                    <a:pt x="384605" y="3520203"/>
                  </a:lnTo>
                  <a:lnTo>
                    <a:pt x="183953" y="3520203"/>
                  </a:lnTo>
                  <a:lnTo>
                    <a:pt x="183953" y="3141857"/>
                  </a:lnTo>
                  <a:lnTo>
                    <a:pt x="0" y="3141857"/>
                  </a:lnTo>
                  <a:lnTo>
                    <a:pt x="0" y="2439575"/>
                  </a:lnTo>
                  <a:lnTo>
                    <a:pt x="200652" y="2439575"/>
                  </a:lnTo>
                  <a:lnTo>
                    <a:pt x="200652" y="2441147"/>
                  </a:lnTo>
                  <a:lnTo>
                    <a:pt x="610687" y="2441147"/>
                  </a:lnTo>
                  <a:lnTo>
                    <a:pt x="610687" y="2638257"/>
                  </a:lnTo>
                  <a:lnTo>
                    <a:pt x="986562" y="2638257"/>
                  </a:lnTo>
                  <a:close/>
                  <a:moveTo>
                    <a:pt x="1187214" y="0"/>
                  </a:moveTo>
                  <a:lnTo>
                    <a:pt x="1688844" y="0"/>
                  </a:lnTo>
                  <a:lnTo>
                    <a:pt x="1688844" y="200652"/>
                  </a:lnTo>
                  <a:lnTo>
                    <a:pt x="1187214" y="20065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5" name="Group 7">
            <a:extLst>
              <a:ext uri="{FF2B5EF4-FFF2-40B4-BE49-F238E27FC236}">
                <a16:creationId xmlns:a16="http://schemas.microsoft.com/office/drawing/2014/main" id="{41C2EF10-0313-4AD0-971E-97E4AB1350F7}"/>
              </a:ext>
            </a:extLst>
          </p:cNvPr>
          <p:cNvGrpSpPr/>
          <p:nvPr/>
        </p:nvGrpSpPr>
        <p:grpSpPr>
          <a:xfrm>
            <a:off x="3075567" y="3635311"/>
            <a:ext cx="786508" cy="1309462"/>
            <a:chOff x="756338" y="2636912"/>
            <a:chExt cx="1152128" cy="1918185"/>
          </a:xfrm>
        </p:grpSpPr>
        <p:grpSp>
          <p:nvGrpSpPr>
            <p:cNvPr id="86" name="Group 8">
              <a:extLst>
                <a:ext uri="{FF2B5EF4-FFF2-40B4-BE49-F238E27FC236}">
                  <a16:creationId xmlns:a16="http://schemas.microsoft.com/office/drawing/2014/main" id="{580B6EA0-8B16-40BE-81AD-D21AAC48E5BD}"/>
                </a:ext>
              </a:extLst>
            </p:cNvPr>
            <p:cNvGrpSpPr/>
            <p:nvPr/>
          </p:nvGrpSpPr>
          <p:grpSpPr>
            <a:xfrm>
              <a:off x="756338" y="2636912"/>
              <a:ext cx="1152128" cy="1918185"/>
              <a:chOff x="3631246" y="4903910"/>
              <a:chExt cx="446244" cy="742954"/>
            </a:xfrm>
          </p:grpSpPr>
          <p:sp>
            <p:nvSpPr>
              <p:cNvPr id="89" name="Freeform 6">
                <a:extLst>
                  <a:ext uri="{FF2B5EF4-FFF2-40B4-BE49-F238E27FC236}">
                    <a16:creationId xmlns:a16="http://schemas.microsoft.com/office/drawing/2014/main" id="{98FCFADB-C9FF-48B2-9381-2559E8515E3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31246" y="4903910"/>
                <a:ext cx="446244" cy="742954"/>
              </a:xfrm>
              <a:custGeom>
                <a:avLst/>
                <a:gdLst>
                  <a:gd name="T0" fmla="*/ 530 w 566"/>
                  <a:gd name="T1" fmla="*/ 0 h 1053"/>
                  <a:gd name="T2" fmla="*/ 36 w 566"/>
                  <a:gd name="T3" fmla="*/ 0 h 1053"/>
                  <a:gd name="T4" fmla="*/ 0 w 566"/>
                  <a:gd name="T5" fmla="*/ 36 h 1053"/>
                  <a:gd name="T6" fmla="*/ 0 w 566"/>
                  <a:gd name="T7" fmla="*/ 1017 h 1053"/>
                  <a:gd name="T8" fmla="*/ 36 w 566"/>
                  <a:gd name="T9" fmla="*/ 1053 h 1053"/>
                  <a:gd name="T10" fmla="*/ 530 w 566"/>
                  <a:gd name="T11" fmla="*/ 1053 h 1053"/>
                  <a:gd name="T12" fmla="*/ 566 w 566"/>
                  <a:gd name="T13" fmla="*/ 1017 h 1053"/>
                  <a:gd name="T14" fmla="*/ 566 w 566"/>
                  <a:gd name="T15" fmla="*/ 36 h 1053"/>
                  <a:gd name="T16" fmla="*/ 530 w 566"/>
                  <a:gd name="T17" fmla="*/ 0 h 1053"/>
                  <a:gd name="T18" fmla="*/ 520 w 566"/>
                  <a:gd name="T19" fmla="*/ 911 h 1053"/>
                  <a:gd name="T20" fmla="*/ 48 w 566"/>
                  <a:gd name="T21" fmla="*/ 911 h 1053"/>
                  <a:gd name="T22" fmla="*/ 48 w 566"/>
                  <a:gd name="T23" fmla="*/ 108 h 1053"/>
                  <a:gd name="T24" fmla="*/ 520 w 566"/>
                  <a:gd name="T25" fmla="*/ 108 h 1053"/>
                  <a:gd name="T26" fmla="*/ 520 w 566"/>
                  <a:gd name="T27" fmla="*/ 911 h 10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6" h="1053">
                    <a:moveTo>
                      <a:pt x="530" y="0"/>
                    </a:moveTo>
                    <a:cubicBezTo>
                      <a:pt x="36" y="0"/>
                      <a:pt x="36" y="0"/>
                      <a:pt x="36" y="0"/>
                    </a:cubicBezTo>
                    <a:cubicBezTo>
                      <a:pt x="16" y="0"/>
                      <a:pt x="0" y="16"/>
                      <a:pt x="0" y="36"/>
                    </a:cubicBezTo>
                    <a:cubicBezTo>
                      <a:pt x="0" y="1017"/>
                      <a:pt x="0" y="1017"/>
                      <a:pt x="0" y="1017"/>
                    </a:cubicBezTo>
                    <a:cubicBezTo>
                      <a:pt x="0" y="1037"/>
                      <a:pt x="16" y="1053"/>
                      <a:pt x="36" y="1053"/>
                    </a:cubicBezTo>
                    <a:cubicBezTo>
                      <a:pt x="530" y="1053"/>
                      <a:pt x="530" y="1053"/>
                      <a:pt x="530" y="1053"/>
                    </a:cubicBezTo>
                    <a:cubicBezTo>
                      <a:pt x="550" y="1053"/>
                      <a:pt x="566" y="1037"/>
                      <a:pt x="566" y="1017"/>
                    </a:cubicBezTo>
                    <a:cubicBezTo>
                      <a:pt x="566" y="36"/>
                      <a:pt x="566" y="36"/>
                      <a:pt x="566" y="36"/>
                    </a:cubicBezTo>
                    <a:cubicBezTo>
                      <a:pt x="566" y="16"/>
                      <a:pt x="550" y="0"/>
                      <a:pt x="530" y="0"/>
                    </a:cubicBezTo>
                    <a:close/>
                    <a:moveTo>
                      <a:pt x="520" y="911"/>
                    </a:moveTo>
                    <a:cubicBezTo>
                      <a:pt x="48" y="911"/>
                      <a:pt x="48" y="911"/>
                      <a:pt x="48" y="911"/>
                    </a:cubicBezTo>
                    <a:cubicBezTo>
                      <a:pt x="48" y="108"/>
                      <a:pt x="48" y="108"/>
                      <a:pt x="48" y="108"/>
                    </a:cubicBezTo>
                    <a:cubicBezTo>
                      <a:pt x="520" y="108"/>
                      <a:pt x="520" y="108"/>
                      <a:pt x="520" y="108"/>
                    </a:cubicBezTo>
                    <a:lnTo>
                      <a:pt x="520" y="911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90" name="Rounded Rectangle 49">
                <a:extLst>
                  <a:ext uri="{FF2B5EF4-FFF2-40B4-BE49-F238E27FC236}">
                    <a16:creationId xmlns:a16="http://schemas.microsoft.com/office/drawing/2014/main" id="{5ADC0420-13E4-469D-8880-DF76BB577EC1}"/>
                  </a:ext>
                </a:extLst>
              </p:cNvPr>
              <p:cNvSpPr/>
              <p:nvPr/>
            </p:nvSpPr>
            <p:spPr>
              <a:xfrm>
                <a:off x="3802267" y="4938019"/>
                <a:ext cx="104202" cy="20042"/>
              </a:xfrm>
              <a:prstGeom prst="roundRect">
                <a:avLst>
                  <a:gd name="adj" fmla="val 50000"/>
                </a:avLst>
              </a:prstGeom>
              <a:solidFill>
                <a:srgbClr val="87BCE6"/>
              </a:solidFill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91" name="Oval 13">
                <a:extLst>
                  <a:ext uri="{FF2B5EF4-FFF2-40B4-BE49-F238E27FC236}">
                    <a16:creationId xmlns:a16="http://schemas.microsoft.com/office/drawing/2014/main" id="{8A3422F4-E6C9-46DF-801A-A318ED3A39D0}"/>
                  </a:ext>
                </a:extLst>
              </p:cNvPr>
              <p:cNvSpPr/>
              <p:nvPr/>
            </p:nvSpPr>
            <p:spPr>
              <a:xfrm>
                <a:off x="3822161" y="5563917"/>
                <a:ext cx="64414" cy="64414"/>
              </a:xfrm>
              <a:prstGeom prst="ellipse">
                <a:avLst/>
              </a:prstGeom>
              <a:solidFill>
                <a:srgbClr val="87BCE6"/>
              </a:solidFill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92" name="Right Triangle 3">
                <a:extLst>
                  <a:ext uri="{FF2B5EF4-FFF2-40B4-BE49-F238E27FC236}">
                    <a16:creationId xmlns:a16="http://schemas.microsoft.com/office/drawing/2014/main" id="{26727DAC-6E8A-4B77-999E-DD3B0992D413}"/>
                  </a:ext>
                </a:extLst>
              </p:cNvPr>
              <p:cNvSpPr/>
              <p:nvPr/>
            </p:nvSpPr>
            <p:spPr>
              <a:xfrm flipV="1">
                <a:off x="3667586" y="4984405"/>
                <a:ext cx="353926" cy="561866"/>
              </a:xfrm>
              <a:custGeom>
                <a:avLst/>
                <a:gdLst>
                  <a:gd name="connsiteX0" fmla="*/ 0 w 1149070"/>
                  <a:gd name="connsiteY0" fmla="*/ 660238 h 660238"/>
                  <a:gd name="connsiteX1" fmla="*/ 0 w 1149070"/>
                  <a:gd name="connsiteY1" fmla="*/ 0 h 660238"/>
                  <a:gd name="connsiteX2" fmla="*/ 1149070 w 1149070"/>
                  <a:gd name="connsiteY2" fmla="*/ 660238 h 660238"/>
                  <a:gd name="connsiteX3" fmla="*/ 0 w 1149070"/>
                  <a:gd name="connsiteY3" fmla="*/ 660238 h 660238"/>
                  <a:gd name="connsiteX0" fmla="*/ 0 w 1149070"/>
                  <a:gd name="connsiteY0" fmla="*/ 660238 h 660238"/>
                  <a:gd name="connsiteX1" fmla="*/ 0 w 1149070"/>
                  <a:gd name="connsiteY1" fmla="*/ 0 h 660238"/>
                  <a:gd name="connsiteX2" fmla="*/ 1149070 w 1149070"/>
                  <a:gd name="connsiteY2" fmla="*/ 660238 h 660238"/>
                  <a:gd name="connsiteX3" fmla="*/ 0 w 1149070"/>
                  <a:gd name="connsiteY3" fmla="*/ 660238 h 660238"/>
                  <a:gd name="connsiteX0" fmla="*/ 0 w 1149070"/>
                  <a:gd name="connsiteY0" fmla="*/ 660238 h 660238"/>
                  <a:gd name="connsiteX1" fmla="*/ 0 w 1149070"/>
                  <a:gd name="connsiteY1" fmla="*/ 0 h 660238"/>
                  <a:gd name="connsiteX2" fmla="*/ 1149070 w 1149070"/>
                  <a:gd name="connsiteY2" fmla="*/ 660238 h 660238"/>
                  <a:gd name="connsiteX3" fmla="*/ 0 w 1149070"/>
                  <a:gd name="connsiteY3" fmla="*/ 660238 h 660238"/>
                  <a:gd name="connsiteX0" fmla="*/ 0 w 1149070"/>
                  <a:gd name="connsiteY0" fmla="*/ 660238 h 660238"/>
                  <a:gd name="connsiteX1" fmla="*/ 0 w 1149070"/>
                  <a:gd name="connsiteY1" fmla="*/ 0 h 660238"/>
                  <a:gd name="connsiteX2" fmla="*/ 1149070 w 1149070"/>
                  <a:gd name="connsiteY2" fmla="*/ 660238 h 660238"/>
                  <a:gd name="connsiteX3" fmla="*/ 0 w 1149070"/>
                  <a:gd name="connsiteY3" fmla="*/ 660238 h 660238"/>
                  <a:gd name="connsiteX0" fmla="*/ 0 w 1149070"/>
                  <a:gd name="connsiteY0" fmla="*/ 660238 h 660238"/>
                  <a:gd name="connsiteX1" fmla="*/ 0 w 1149070"/>
                  <a:gd name="connsiteY1" fmla="*/ 0 h 660238"/>
                  <a:gd name="connsiteX2" fmla="*/ 1149070 w 1149070"/>
                  <a:gd name="connsiteY2" fmla="*/ 660238 h 660238"/>
                  <a:gd name="connsiteX3" fmla="*/ 0 w 1149070"/>
                  <a:gd name="connsiteY3" fmla="*/ 660238 h 660238"/>
                  <a:gd name="connsiteX0" fmla="*/ 0 w 1149070"/>
                  <a:gd name="connsiteY0" fmla="*/ 660238 h 660238"/>
                  <a:gd name="connsiteX1" fmla="*/ 0 w 1149070"/>
                  <a:gd name="connsiteY1" fmla="*/ 0 h 660238"/>
                  <a:gd name="connsiteX2" fmla="*/ 1149070 w 1149070"/>
                  <a:gd name="connsiteY2" fmla="*/ 660238 h 660238"/>
                  <a:gd name="connsiteX3" fmla="*/ 0 w 1149070"/>
                  <a:gd name="connsiteY3" fmla="*/ 660238 h 660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49070" h="660238">
                    <a:moveTo>
                      <a:pt x="0" y="660238"/>
                    </a:moveTo>
                    <a:lnTo>
                      <a:pt x="0" y="0"/>
                    </a:lnTo>
                    <a:cubicBezTo>
                      <a:pt x="179823" y="397879"/>
                      <a:pt x="710167" y="602719"/>
                      <a:pt x="1149070" y="660238"/>
                    </a:cubicBezTo>
                    <a:lnTo>
                      <a:pt x="0" y="660238"/>
                    </a:lnTo>
                    <a:close/>
                  </a:path>
                </a:pathLst>
              </a:custGeom>
              <a:solidFill>
                <a:schemeClr val="accent1">
                  <a:alpha val="2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87" name="Rounded Rectangle 6">
              <a:extLst>
                <a:ext uri="{FF2B5EF4-FFF2-40B4-BE49-F238E27FC236}">
                  <a16:creationId xmlns:a16="http://schemas.microsoft.com/office/drawing/2014/main" id="{9839D1CC-10FC-4C77-BBF3-299DD1E4C184}"/>
                </a:ext>
              </a:extLst>
            </p:cNvPr>
            <p:cNvSpPr/>
            <p:nvPr/>
          </p:nvSpPr>
          <p:spPr>
            <a:xfrm>
              <a:off x="1141457" y="2704713"/>
              <a:ext cx="381891" cy="493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8" name="Oval 10">
              <a:extLst>
                <a:ext uri="{FF2B5EF4-FFF2-40B4-BE49-F238E27FC236}">
                  <a16:creationId xmlns:a16="http://schemas.microsoft.com/office/drawing/2014/main" id="{B38F247E-04CD-4355-A877-2B70FC65AE58}"/>
                </a:ext>
              </a:extLst>
            </p:cNvPr>
            <p:cNvSpPr/>
            <p:nvPr/>
          </p:nvSpPr>
          <p:spPr>
            <a:xfrm>
              <a:off x="1260394" y="4352086"/>
              <a:ext cx="144016" cy="14401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93" name="Group 15">
            <a:extLst>
              <a:ext uri="{FF2B5EF4-FFF2-40B4-BE49-F238E27FC236}">
                <a16:creationId xmlns:a16="http://schemas.microsoft.com/office/drawing/2014/main" id="{0296D4CA-BC38-43A2-94BC-E81F64744105}"/>
              </a:ext>
            </a:extLst>
          </p:cNvPr>
          <p:cNvGrpSpPr/>
          <p:nvPr/>
        </p:nvGrpSpPr>
        <p:grpSpPr>
          <a:xfrm>
            <a:off x="5180108" y="1903017"/>
            <a:ext cx="1826387" cy="1029263"/>
            <a:chOff x="4798460" y="2075033"/>
            <a:chExt cx="1826387" cy="1029263"/>
          </a:xfrm>
        </p:grpSpPr>
        <p:sp>
          <p:nvSpPr>
            <p:cNvPr id="94" name="Freeform: Shape 16">
              <a:extLst>
                <a:ext uri="{FF2B5EF4-FFF2-40B4-BE49-F238E27FC236}">
                  <a16:creationId xmlns:a16="http://schemas.microsoft.com/office/drawing/2014/main" id="{47279C70-F3B0-4655-AAB3-BF9D905F732C}"/>
                </a:ext>
              </a:extLst>
            </p:cNvPr>
            <p:cNvSpPr/>
            <p:nvPr/>
          </p:nvSpPr>
          <p:spPr>
            <a:xfrm rot="10800000">
              <a:off x="4798460" y="2075033"/>
              <a:ext cx="1826387" cy="1029263"/>
            </a:xfrm>
            <a:custGeom>
              <a:avLst/>
              <a:gdLst>
                <a:gd name="connsiteX0" fmla="*/ 1826387 w 1826387"/>
                <a:gd name="connsiteY0" fmla="*/ 36528 h 1029263"/>
                <a:gd name="connsiteX1" fmla="*/ 0 w 1826387"/>
                <a:gd name="connsiteY1" fmla="*/ 36528 h 1029263"/>
                <a:gd name="connsiteX2" fmla="*/ 47432 w 1826387"/>
                <a:gd name="connsiteY2" fmla="*/ 0 h 1029263"/>
                <a:gd name="connsiteX3" fmla="*/ 1778955 w 1826387"/>
                <a:gd name="connsiteY3" fmla="*/ 0 h 1029263"/>
                <a:gd name="connsiteX4" fmla="*/ 1010101 w 1826387"/>
                <a:gd name="connsiteY4" fmla="*/ 78555 h 1029263"/>
                <a:gd name="connsiteX5" fmla="*/ 1010101 w 1826387"/>
                <a:gd name="connsiteY5" fmla="*/ 60976 h 1029263"/>
                <a:gd name="connsiteX6" fmla="*/ 816287 w 1826387"/>
                <a:gd name="connsiteY6" fmla="*/ 60976 h 1029263"/>
                <a:gd name="connsiteX7" fmla="*/ 816287 w 1826387"/>
                <a:gd name="connsiteY7" fmla="*/ 78555 h 1029263"/>
                <a:gd name="connsiteX8" fmla="*/ 1826387 w 1826387"/>
                <a:gd name="connsiteY8" fmla="*/ 93229 h 1029263"/>
                <a:gd name="connsiteX9" fmla="*/ 0 w 1826387"/>
                <a:gd name="connsiteY9" fmla="*/ 93229 h 1029263"/>
                <a:gd name="connsiteX10" fmla="*/ 0 w 1826387"/>
                <a:gd name="connsiteY10" fmla="*/ 44525 h 1029263"/>
                <a:gd name="connsiteX11" fmla="*/ 1826387 w 1826387"/>
                <a:gd name="connsiteY11" fmla="*/ 44525 h 1029263"/>
                <a:gd name="connsiteX12" fmla="*/ 1582869 w 1826387"/>
                <a:gd name="connsiteY12" fmla="*/ 980559 h 1029263"/>
                <a:gd name="connsiteX13" fmla="*/ 1582869 w 1826387"/>
                <a:gd name="connsiteY13" fmla="*/ 176949 h 1029263"/>
                <a:gd name="connsiteX14" fmla="*/ 243518 w 1826387"/>
                <a:gd name="connsiteY14" fmla="*/ 176949 h 1029263"/>
                <a:gd name="connsiteX15" fmla="*/ 243518 w 1826387"/>
                <a:gd name="connsiteY15" fmla="*/ 980559 h 1029263"/>
                <a:gd name="connsiteX16" fmla="*/ 1591216 w 1826387"/>
                <a:gd name="connsiteY16" fmla="*/ 1029263 h 1029263"/>
                <a:gd name="connsiteX17" fmla="*/ 235170 w 1826387"/>
                <a:gd name="connsiteY17" fmla="*/ 1029263 h 1029263"/>
                <a:gd name="connsiteX18" fmla="*/ 194814 w 1826387"/>
                <a:gd name="connsiteY18" fmla="*/ 988907 h 1029263"/>
                <a:gd name="connsiteX19" fmla="*/ 194814 w 1826387"/>
                <a:gd name="connsiteY19" fmla="*/ 103893 h 1029263"/>
                <a:gd name="connsiteX20" fmla="*/ 1631572 w 1826387"/>
                <a:gd name="connsiteY20" fmla="*/ 103893 h 1029263"/>
                <a:gd name="connsiteX21" fmla="*/ 1631572 w 1826387"/>
                <a:gd name="connsiteY21" fmla="*/ 988907 h 1029263"/>
                <a:gd name="connsiteX22" fmla="*/ 1591216 w 1826387"/>
                <a:gd name="connsiteY22" fmla="*/ 1029263 h 1029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826387" h="1029263">
                  <a:moveTo>
                    <a:pt x="1826387" y="36528"/>
                  </a:moveTo>
                  <a:lnTo>
                    <a:pt x="0" y="36528"/>
                  </a:lnTo>
                  <a:lnTo>
                    <a:pt x="47432" y="0"/>
                  </a:lnTo>
                  <a:lnTo>
                    <a:pt x="1778955" y="0"/>
                  </a:lnTo>
                  <a:close/>
                  <a:moveTo>
                    <a:pt x="1010101" y="78555"/>
                  </a:moveTo>
                  <a:lnTo>
                    <a:pt x="1010101" y="60976"/>
                  </a:lnTo>
                  <a:lnTo>
                    <a:pt x="816287" y="60976"/>
                  </a:lnTo>
                  <a:lnTo>
                    <a:pt x="816287" y="78555"/>
                  </a:lnTo>
                  <a:close/>
                  <a:moveTo>
                    <a:pt x="1826387" y="93229"/>
                  </a:moveTo>
                  <a:lnTo>
                    <a:pt x="0" y="93229"/>
                  </a:lnTo>
                  <a:lnTo>
                    <a:pt x="0" y="44525"/>
                  </a:lnTo>
                  <a:lnTo>
                    <a:pt x="1826387" y="44525"/>
                  </a:lnTo>
                  <a:close/>
                  <a:moveTo>
                    <a:pt x="1582869" y="980559"/>
                  </a:moveTo>
                  <a:lnTo>
                    <a:pt x="1582869" y="176949"/>
                  </a:lnTo>
                  <a:lnTo>
                    <a:pt x="243518" y="176949"/>
                  </a:lnTo>
                  <a:lnTo>
                    <a:pt x="243518" y="980559"/>
                  </a:lnTo>
                  <a:close/>
                  <a:moveTo>
                    <a:pt x="1591216" y="1029263"/>
                  </a:moveTo>
                  <a:lnTo>
                    <a:pt x="235170" y="1029263"/>
                  </a:lnTo>
                  <a:cubicBezTo>
                    <a:pt x="212882" y="1029263"/>
                    <a:pt x="194814" y="1011195"/>
                    <a:pt x="194814" y="988907"/>
                  </a:cubicBezTo>
                  <a:lnTo>
                    <a:pt x="194814" y="103893"/>
                  </a:lnTo>
                  <a:lnTo>
                    <a:pt x="1631572" y="103893"/>
                  </a:lnTo>
                  <a:lnTo>
                    <a:pt x="1631572" y="988907"/>
                  </a:lnTo>
                  <a:cubicBezTo>
                    <a:pt x="1631572" y="1011195"/>
                    <a:pt x="1613504" y="1029263"/>
                    <a:pt x="1591216" y="1029263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lvl="0" algn="ctr"/>
              <a:endParaRPr lang="en-US" sz="2700" dirty="0"/>
            </a:p>
          </p:txBody>
        </p:sp>
        <p:sp>
          <p:nvSpPr>
            <p:cNvPr id="95" name="Right Triangle 3">
              <a:extLst>
                <a:ext uri="{FF2B5EF4-FFF2-40B4-BE49-F238E27FC236}">
                  <a16:creationId xmlns:a16="http://schemas.microsoft.com/office/drawing/2014/main" id="{75398957-B6E7-4AF5-84F4-6E82D997608C}"/>
                </a:ext>
              </a:extLst>
            </p:cNvPr>
            <p:cNvSpPr/>
            <p:nvPr userDrawn="1"/>
          </p:nvSpPr>
          <p:spPr>
            <a:xfrm flipV="1">
              <a:off x="5044872" y="2114425"/>
              <a:ext cx="1385161" cy="798951"/>
            </a:xfrm>
            <a:custGeom>
              <a:avLst/>
              <a:gdLst>
                <a:gd name="connsiteX0" fmla="*/ 0 w 1149070"/>
                <a:gd name="connsiteY0" fmla="*/ 660238 h 660238"/>
                <a:gd name="connsiteX1" fmla="*/ 0 w 1149070"/>
                <a:gd name="connsiteY1" fmla="*/ 0 h 660238"/>
                <a:gd name="connsiteX2" fmla="*/ 1149070 w 1149070"/>
                <a:gd name="connsiteY2" fmla="*/ 660238 h 660238"/>
                <a:gd name="connsiteX3" fmla="*/ 0 w 1149070"/>
                <a:gd name="connsiteY3" fmla="*/ 660238 h 660238"/>
                <a:gd name="connsiteX0" fmla="*/ 0 w 1149070"/>
                <a:gd name="connsiteY0" fmla="*/ 660238 h 660238"/>
                <a:gd name="connsiteX1" fmla="*/ 0 w 1149070"/>
                <a:gd name="connsiteY1" fmla="*/ 0 h 660238"/>
                <a:gd name="connsiteX2" fmla="*/ 1149070 w 1149070"/>
                <a:gd name="connsiteY2" fmla="*/ 660238 h 660238"/>
                <a:gd name="connsiteX3" fmla="*/ 0 w 1149070"/>
                <a:gd name="connsiteY3" fmla="*/ 660238 h 660238"/>
                <a:gd name="connsiteX0" fmla="*/ 0 w 1149070"/>
                <a:gd name="connsiteY0" fmla="*/ 660238 h 660238"/>
                <a:gd name="connsiteX1" fmla="*/ 0 w 1149070"/>
                <a:gd name="connsiteY1" fmla="*/ 0 h 660238"/>
                <a:gd name="connsiteX2" fmla="*/ 1149070 w 1149070"/>
                <a:gd name="connsiteY2" fmla="*/ 660238 h 660238"/>
                <a:gd name="connsiteX3" fmla="*/ 0 w 1149070"/>
                <a:gd name="connsiteY3" fmla="*/ 660238 h 660238"/>
                <a:gd name="connsiteX0" fmla="*/ 0 w 1149070"/>
                <a:gd name="connsiteY0" fmla="*/ 660238 h 660238"/>
                <a:gd name="connsiteX1" fmla="*/ 0 w 1149070"/>
                <a:gd name="connsiteY1" fmla="*/ 0 h 660238"/>
                <a:gd name="connsiteX2" fmla="*/ 1149070 w 1149070"/>
                <a:gd name="connsiteY2" fmla="*/ 660238 h 660238"/>
                <a:gd name="connsiteX3" fmla="*/ 0 w 1149070"/>
                <a:gd name="connsiteY3" fmla="*/ 660238 h 660238"/>
                <a:gd name="connsiteX0" fmla="*/ 0 w 1149070"/>
                <a:gd name="connsiteY0" fmla="*/ 660238 h 660238"/>
                <a:gd name="connsiteX1" fmla="*/ 0 w 1149070"/>
                <a:gd name="connsiteY1" fmla="*/ 0 h 660238"/>
                <a:gd name="connsiteX2" fmla="*/ 1149070 w 1149070"/>
                <a:gd name="connsiteY2" fmla="*/ 660238 h 660238"/>
                <a:gd name="connsiteX3" fmla="*/ 0 w 1149070"/>
                <a:gd name="connsiteY3" fmla="*/ 660238 h 660238"/>
                <a:gd name="connsiteX0" fmla="*/ 0 w 1149070"/>
                <a:gd name="connsiteY0" fmla="*/ 660238 h 660238"/>
                <a:gd name="connsiteX1" fmla="*/ 0 w 1149070"/>
                <a:gd name="connsiteY1" fmla="*/ 0 h 660238"/>
                <a:gd name="connsiteX2" fmla="*/ 1149070 w 1149070"/>
                <a:gd name="connsiteY2" fmla="*/ 660238 h 660238"/>
                <a:gd name="connsiteX3" fmla="*/ 0 w 1149070"/>
                <a:gd name="connsiteY3" fmla="*/ 660238 h 66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9070" h="660238">
                  <a:moveTo>
                    <a:pt x="0" y="660238"/>
                  </a:moveTo>
                  <a:lnTo>
                    <a:pt x="0" y="0"/>
                  </a:lnTo>
                  <a:cubicBezTo>
                    <a:pt x="179823" y="397879"/>
                    <a:pt x="710167" y="602719"/>
                    <a:pt x="1149070" y="660238"/>
                  </a:cubicBezTo>
                  <a:lnTo>
                    <a:pt x="0" y="660238"/>
                  </a:lnTo>
                  <a:close/>
                </a:path>
              </a:pathLst>
            </a:custGeom>
            <a:solidFill>
              <a:schemeClr val="accent3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96" name="Group 18">
            <a:extLst>
              <a:ext uri="{FF2B5EF4-FFF2-40B4-BE49-F238E27FC236}">
                <a16:creationId xmlns:a16="http://schemas.microsoft.com/office/drawing/2014/main" id="{C04AFF77-7EEE-4206-A836-81F43E6393E9}"/>
              </a:ext>
            </a:extLst>
          </p:cNvPr>
          <p:cNvGrpSpPr/>
          <p:nvPr/>
        </p:nvGrpSpPr>
        <p:grpSpPr>
          <a:xfrm>
            <a:off x="7998394" y="3808691"/>
            <a:ext cx="1182693" cy="962702"/>
            <a:chOff x="7922244" y="3248064"/>
            <a:chExt cx="1182693" cy="962702"/>
          </a:xfrm>
        </p:grpSpPr>
        <p:sp>
          <p:nvSpPr>
            <p:cNvPr id="97" name="Rounded Rectangle 3">
              <a:extLst>
                <a:ext uri="{FF2B5EF4-FFF2-40B4-BE49-F238E27FC236}">
                  <a16:creationId xmlns:a16="http://schemas.microsoft.com/office/drawing/2014/main" id="{DF6441C4-F196-457C-A5B9-DF9735566E0A}"/>
                </a:ext>
              </a:extLst>
            </p:cNvPr>
            <p:cNvSpPr/>
            <p:nvPr/>
          </p:nvSpPr>
          <p:spPr>
            <a:xfrm>
              <a:off x="7922244" y="3248064"/>
              <a:ext cx="1182693" cy="962702"/>
            </a:xfrm>
            <a:custGeom>
              <a:avLst/>
              <a:gdLst/>
              <a:ahLst/>
              <a:cxnLst/>
              <a:rect l="l" t="t" r="r" b="b"/>
              <a:pathLst>
                <a:path w="2481182" h="2019660">
                  <a:moveTo>
                    <a:pt x="1240591" y="1481245"/>
                  </a:moveTo>
                  <a:cubicBezTo>
                    <a:pt x="1201062" y="1481245"/>
                    <a:pt x="1169018" y="1511885"/>
                    <a:pt x="1169018" y="1549682"/>
                  </a:cubicBezTo>
                  <a:cubicBezTo>
                    <a:pt x="1169018" y="1587479"/>
                    <a:pt x="1201062" y="1618119"/>
                    <a:pt x="1240591" y="1618119"/>
                  </a:cubicBezTo>
                  <a:cubicBezTo>
                    <a:pt x="1280120" y="1618119"/>
                    <a:pt x="1312164" y="1587479"/>
                    <a:pt x="1312164" y="1549682"/>
                  </a:cubicBezTo>
                  <a:cubicBezTo>
                    <a:pt x="1312164" y="1511885"/>
                    <a:pt x="1280120" y="1481245"/>
                    <a:pt x="1240591" y="1481245"/>
                  </a:cubicBezTo>
                  <a:close/>
                  <a:moveTo>
                    <a:pt x="95430" y="81527"/>
                  </a:moveTo>
                  <a:lnTo>
                    <a:pt x="95430" y="91249"/>
                  </a:lnTo>
                  <a:lnTo>
                    <a:pt x="95430" y="1336786"/>
                  </a:lnTo>
                  <a:lnTo>
                    <a:pt x="95430" y="1414360"/>
                  </a:lnTo>
                  <a:lnTo>
                    <a:pt x="2385752" y="1414360"/>
                  </a:lnTo>
                  <a:lnTo>
                    <a:pt x="2385752" y="1336786"/>
                  </a:lnTo>
                  <a:lnTo>
                    <a:pt x="2385752" y="91249"/>
                  </a:lnTo>
                  <a:lnTo>
                    <a:pt x="2385752" y="81527"/>
                  </a:lnTo>
                  <a:close/>
                  <a:moveTo>
                    <a:pt x="82232" y="0"/>
                  </a:moveTo>
                  <a:lnTo>
                    <a:pt x="2398950" y="0"/>
                  </a:lnTo>
                  <a:cubicBezTo>
                    <a:pt x="2444366" y="0"/>
                    <a:pt x="2481182" y="33399"/>
                    <a:pt x="2481182" y="74597"/>
                  </a:cubicBezTo>
                  <a:lnTo>
                    <a:pt x="2481182" y="1613510"/>
                  </a:lnTo>
                  <a:cubicBezTo>
                    <a:pt x="2481182" y="1654709"/>
                    <a:pt x="2444366" y="1688107"/>
                    <a:pt x="2398950" y="1688107"/>
                  </a:cubicBezTo>
                  <a:lnTo>
                    <a:pt x="1569038" y="1688107"/>
                  </a:lnTo>
                  <a:lnTo>
                    <a:pt x="1643796" y="1974036"/>
                  </a:lnTo>
                  <a:lnTo>
                    <a:pt x="1876791" y="1974036"/>
                  </a:lnTo>
                  <a:cubicBezTo>
                    <a:pt x="1881184" y="1974036"/>
                    <a:pt x="1884744" y="1977440"/>
                    <a:pt x="1884744" y="1981640"/>
                  </a:cubicBezTo>
                  <a:lnTo>
                    <a:pt x="1884744" y="2012056"/>
                  </a:lnTo>
                  <a:cubicBezTo>
                    <a:pt x="1884744" y="2016256"/>
                    <a:pt x="1881184" y="2019660"/>
                    <a:pt x="1876791" y="2019660"/>
                  </a:cubicBezTo>
                  <a:lnTo>
                    <a:pt x="604391" y="2019660"/>
                  </a:lnTo>
                  <a:cubicBezTo>
                    <a:pt x="599998" y="2019660"/>
                    <a:pt x="596438" y="2016256"/>
                    <a:pt x="596438" y="2012056"/>
                  </a:cubicBezTo>
                  <a:lnTo>
                    <a:pt x="596438" y="1981640"/>
                  </a:lnTo>
                  <a:cubicBezTo>
                    <a:pt x="596438" y="1977440"/>
                    <a:pt x="599998" y="1974036"/>
                    <a:pt x="604391" y="1974036"/>
                  </a:cubicBezTo>
                  <a:lnTo>
                    <a:pt x="837388" y="1974036"/>
                  </a:lnTo>
                  <a:lnTo>
                    <a:pt x="912145" y="1688107"/>
                  </a:lnTo>
                  <a:lnTo>
                    <a:pt x="82232" y="1688107"/>
                  </a:lnTo>
                  <a:cubicBezTo>
                    <a:pt x="36817" y="1688107"/>
                    <a:pt x="0" y="1654709"/>
                    <a:pt x="0" y="1613510"/>
                  </a:cubicBezTo>
                  <a:lnTo>
                    <a:pt x="0" y="74597"/>
                  </a:lnTo>
                  <a:cubicBezTo>
                    <a:pt x="0" y="33399"/>
                    <a:pt x="36817" y="0"/>
                    <a:pt x="82232" y="0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2700" dirty="0"/>
            </a:p>
          </p:txBody>
        </p:sp>
        <p:sp>
          <p:nvSpPr>
            <p:cNvPr id="98" name="Right Triangle 3">
              <a:extLst>
                <a:ext uri="{FF2B5EF4-FFF2-40B4-BE49-F238E27FC236}">
                  <a16:creationId xmlns:a16="http://schemas.microsoft.com/office/drawing/2014/main" id="{F73160EF-5EF0-406D-882B-52D21CB8838A}"/>
                </a:ext>
              </a:extLst>
            </p:cNvPr>
            <p:cNvSpPr/>
            <p:nvPr/>
          </p:nvSpPr>
          <p:spPr>
            <a:xfrm flipV="1">
              <a:off x="7922244" y="3297959"/>
              <a:ext cx="1182693" cy="717954"/>
            </a:xfrm>
            <a:custGeom>
              <a:avLst/>
              <a:gdLst>
                <a:gd name="connsiteX0" fmla="*/ 0 w 1149070"/>
                <a:gd name="connsiteY0" fmla="*/ 660238 h 660238"/>
                <a:gd name="connsiteX1" fmla="*/ 0 w 1149070"/>
                <a:gd name="connsiteY1" fmla="*/ 0 h 660238"/>
                <a:gd name="connsiteX2" fmla="*/ 1149070 w 1149070"/>
                <a:gd name="connsiteY2" fmla="*/ 660238 h 660238"/>
                <a:gd name="connsiteX3" fmla="*/ 0 w 1149070"/>
                <a:gd name="connsiteY3" fmla="*/ 660238 h 660238"/>
                <a:gd name="connsiteX0" fmla="*/ 0 w 1149070"/>
                <a:gd name="connsiteY0" fmla="*/ 660238 h 660238"/>
                <a:gd name="connsiteX1" fmla="*/ 0 w 1149070"/>
                <a:gd name="connsiteY1" fmla="*/ 0 h 660238"/>
                <a:gd name="connsiteX2" fmla="*/ 1149070 w 1149070"/>
                <a:gd name="connsiteY2" fmla="*/ 660238 h 660238"/>
                <a:gd name="connsiteX3" fmla="*/ 0 w 1149070"/>
                <a:gd name="connsiteY3" fmla="*/ 660238 h 660238"/>
                <a:gd name="connsiteX0" fmla="*/ 0 w 1149070"/>
                <a:gd name="connsiteY0" fmla="*/ 660238 h 660238"/>
                <a:gd name="connsiteX1" fmla="*/ 0 w 1149070"/>
                <a:gd name="connsiteY1" fmla="*/ 0 h 660238"/>
                <a:gd name="connsiteX2" fmla="*/ 1149070 w 1149070"/>
                <a:gd name="connsiteY2" fmla="*/ 660238 h 660238"/>
                <a:gd name="connsiteX3" fmla="*/ 0 w 1149070"/>
                <a:gd name="connsiteY3" fmla="*/ 660238 h 660238"/>
                <a:gd name="connsiteX0" fmla="*/ 0 w 1149070"/>
                <a:gd name="connsiteY0" fmla="*/ 660238 h 660238"/>
                <a:gd name="connsiteX1" fmla="*/ 0 w 1149070"/>
                <a:gd name="connsiteY1" fmla="*/ 0 h 660238"/>
                <a:gd name="connsiteX2" fmla="*/ 1149070 w 1149070"/>
                <a:gd name="connsiteY2" fmla="*/ 660238 h 660238"/>
                <a:gd name="connsiteX3" fmla="*/ 0 w 1149070"/>
                <a:gd name="connsiteY3" fmla="*/ 660238 h 660238"/>
                <a:gd name="connsiteX0" fmla="*/ 0 w 1149070"/>
                <a:gd name="connsiteY0" fmla="*/ 660238 h 660238"/>
                <a:gd name="connsiteX1" fmla="*/ 0 w 1149070"/>
                <a:gd name="connsiteY1" fmla="*/ 0 h 660238"/>
                <a:gd name="connsiteX2" fmla="*/ 1149070 w 1149070"/>
                <a:gd name="connsiteY2" fmla="*/ 660238 h 660238"/>
                <a:gd name="connsiteX3" fmla="*/ 0 w 1149070"/>
                <a:gd name="connsiteY3" fmla="*/ 660238 h 660238"/>
                <a:gd name="connsiteX0" fmla="*/ 0 w 1149070"/>
                <a:gd name="connsiteY0" fmla="*/ 660238 h 660238"/>
                <a:gd name="connsiteX1" fmla="*/ 0 w 1149070"/>
                <a:gd name="connsiteY1" fmla="*/ 0 h 660238"/>
                <a:gd name="connsiteX2" fmla="*/ 1149070 w 1149070"/>
                <a:gd name="connsiteY2" fmla="*/ 660238 h 660238"/>
                <a:gd name="connsiteX3" fmla="*/ 0 w 1149070"/>
                <a:gd name="connsiteY3" fmla="*/ 660238 h 66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9070" h="660238">
                  <a:moveTo>
                    <a:pt x="0" y="660238"/>
                  </a:moveTo>
                  <a:lnTo>
                    <a:pt x="0" y="0"/>
                  </a:lnTo>
                  <a:cubicBezTo>
                    <a:pt x="179823" y="397879"/>
                    <a:pt x="710167" y="602719"/>
                    <a:pt x="1149070" y="660238"/>
                  </a:cubicBezTo>
                  <a:lnTo>
                    <a:pt x="0" y="660238"/>
                  </a:ln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cxnSp>
        <p:nvCxnSpPr>
          <p:cNvPr id="99" name="Connector: Elbow 21">
            <a:extLst>
              <a:ext uri="{FF2B5EF4-FFF2-40B4-BE49-F238E27FC236}">
                <a16:creationId xmlns:a16="http://schemas.microsoft.com/office/drawing/2014/main" id="{018ED23C-2013-4043-AD10-90511618A6DE}"/>
              </a:ext>
            </a:extLst>
          </p:cNvPr>
          <p:cNvCxnSpPr>
            <a:cxnSpLocks/>
          </p:cNvCxnSpPr>
          <p:nvPr/>
        </p:nvCxnSpPr>
        <p:spPr>
          <a:xfrm>
            <a:off x="3909890" y="3901707"/>
            <a:ext cx="1511375" cy="3930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ctor: Elbow 22">
            <a:extLst>
              <a:ext uri="{FF2B5EF4-FFF2-40B4-BE49-F238E27FC236}">
                <a16:creationId xmlns:a16="http://schemas.microsoft.com/office/drawing/2014/main" id="{0134AA6A-6261-4B75-93E6-58BF35E1222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344104" y="3218429"/>
            <a:ext cx="734580" cy="38293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or: Elbow 23">
            <a:extLst>
              <a:ext uri="{FF2B5EF4-FFF2-40B4-BE49-F238E27FC236}">
                <a16:creationId xmlns:a16="http://schemas.microsoft.com/office/drawing/2014/main" id="{500685D3-7A43-4EA3-B827-428C707B371A}"/>
              </a:ext>
            </a:extLst>
          </p:cNvPr>
          <p:cNvCxnSpPr>
            <a:cxnSpLocks/>
          </p:cNvCxnSpPr>
          <p:nvPr/>
        </p:nvCxnSpPr>
        <p:spPr>
          <a:xfrm flipV="1">
            <a:off x="6477449" y="4101220"/>
            <a:ext cx="1399066" cy="23398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Group 24">
            <a:extLst>
              <a:ext uri="{FF2B5EF4-FFF2-40B4-BE49-F238E27FC236}">
                <a16:creationId xmlns:a16="http://schemas.microsoft.com/office/drawing/2014/main" id="{00CF4956-DA3D-4107-9D4F-C516E5047728}"/>
              </a:ext>
            </a:extLst>
          </p:cNvPr>
          <p:cNvGrpSpPr/>
          <p:nvPr/>
        </p:nvGrpSpPr>
        <p:grpSpPr>
          <a:xfrm>
            <a:off x="8589740" y="4973722"/>
            <a:ext cx="2818592" cy="1120982"/>
            <a:chOff x="2135876" y="1607735"/>
            <a:chExt cx="2138114" cy="1120982"/>
          </a:xfrm>
        </p:grpSpPr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54998247-5926-410B-B94D-96F2E3788E35}"/>
                </a:ext>
              </a:extLst>
            </p:cNvPr>
            <p:cNvSpPr txBox="1"/>
            <p:nvPr/>
          </p:nvSpPr>
          <p:spPr>
            <a:xfrm>
              <a:off x="2135876" y="1897720"/>
              <a:ext cx="213811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B7D61007-4838-4629-B2BB-F7E851210717}"/>
                </a:ext>
              </a:extLst>
            </p:cNvPr>
            <p:cNvSpPr txBox="1"/>
            <p:nvPr/>
          </p:nvSpPr>
          <p:spPr>
            <a:xfrm>
              <a:off x="2135876" y="1607735"/>
              <a:ext cx="213811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5" name="Group 27">
            <a:extLst>
              <a:ext uri="{FF2B5EF4-FFF2-40B4-BE49-F238E27FC236}">
                <a16:creationId xmlns:a16="http://schemas.microsoft.com/office/drawing/2014/main" id="{7E0AFD06-7FE5-4E24-8E19-09DF286E9272}"/>
              </a:ext>
            </a:extLst>
          </p:cNvPr>
          <p:cNvGrpSpPr/>
          <p:nvPr/>
        </p:nvGrpSpPr>
        <p:grpSpPr>
          <a:xfrm>
            <a:off x="783668" y="5128926"/>
            <a:ext cx="2818592" cy="1120982"/>
            <a:chOff x="2135876" y="1607735"/>
            <a:chExt cx="2138114" cy="1120982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8A53F1F7-BF20-48F0-B605-B9F87D50C605}"/>
                </a:ext>
              </a:extLst>
            </p:cNvPr>
            <p:cNvSpPr txBox="1"/>
            <p:nvPr/>
          </p:nvSpPr>
          <p:spPr>
            <a:xfrm>
              <a:off x="2135876" y="1897720"/>
              <a:ext cx="213811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C8E55205-57C5-4139-83E6-82FD37846315}"/>
                </a:ext>
              </a:extLst>
            </p:cNvPr>
            <p:cNvSpPr txBox="1"/>
            <p:nvPr/>
          </p:nvSpPr>
          <p:spPr>
            <a:xfrm>
              <a:off x="2135876" y="1607735"/>
              <a:ext cx="213811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8" name="TextBox 107">
            <a:extLst>
              <a:ext uri="{FF2B5EF4-FFF2-40B4-BE49-F238E27FC236}">
                <a16:creationId xmlns:a16="http://schemas.microsoft.com/office/drawing/2014/main" id="{80C5EF56-079B-40FB-B952-75C271B75DE3}"/>
              </a:ext>
            </a:extLst>
          </p:cNvPr>
          <p:cNvSpPr txBox="1"/>
          <p:nvPr/>
        </p:nvSpPr>
        <p:spPr>
          <a:xfrm>
            <a:off x="7368735" y="1955983"/>
            <a:ext cx="2478222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2"/>
                </a:solidFill>
                <a:cs typeface="Arial" pitchFamily="34" charset="0"/>
              </a:rPr>
              <a:t>ALLPPT Layout</a:t>
            </a:r>
          </a:p>
          <a:p>
            <a:r>
              <a:rPr lang="en-GB" altLang="ko-KR" dirty="0">
                <a:solidFill>
                  <a:schemeClr val="accent2"/>
                </a:solidFill>
                <a:cs typeface="Arial" pitchFamily="34" charset="0"/>
              </a:rPr>
              <a:t>Clean Text Slide </a:t>
            </a:r>
          </a:p>
          <a:p>
            <a:r>
              <a:rPr lang="en-GB" altLang="ko-KR" dirty="0">
                <a:solidFill>
                  <a:schemeClr val="accent2"/>
                </a:solidFill>
                <a:cs typeface="Arial" pitchFamily="34" charset="0"/>
              </a:rPr>
              <a:t>for your Presentation</a:t>
            </a:r>
            <a:endParaRPr lang="ko-KR" altLang="en-US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78A8243A-5F72-442B-9961-9DD164E6E175}"/>
              </a:ext>
            </a:extLst>
          </p:cNvPr>
          <p:cNvSpPr txBox="1"/>
          <p:nvPr/>
        </p:nvSpPr>
        <p:spPr>
          <a:xfrm>
            <a:off x="2339645" y="1955983"/>
            <a:ext cx="2478222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dirty="0">
                <a:solidFill>
                  <a:schemeClr val="accent1"/>
                </a:solidFill>
                <a:cs typeface="Arial" pitchFamily="34" charset="0"/>
              </a:rPr>
              <a:t>ALLPPT Layout</a:t>
            </a:r>
          </a:p>
          <a:p>
            <a:pPr algn="r"/>
            <a:r>
              <a:rPr lang="en-GB" altLang="ko-KR" dirty="0">
                <a:solidFill>
                  <a:schemeClr val="accent1"/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dirty="0">
                <a:solidFill>
                  <a:schemeClr val="accent1"/>
                </a:solidFill>
                <a:cs typeface="Arial" pitchFamily="34" charset="0"/>
              </a:rPr>
              <a:t>for your Presentation</a:t>
            </a:r>
            <a:endParaRPr lang="ko-KR" altLang="en-US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92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15</cp:revision>
  <dcterms:created xsi:type="dcterms:W3CDTF">2018-02-18T19:39:47Z</dcterms:created>
  <dcterms:modified xsi:type="dcterms:W3CDTF">2022-10-31T06:40:32Z</dcterms:modified>
</cp:coreProperties>
</file>