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154" name="Graphic 2">
            <a:extLst>
              <a:ext uri="{FF2B5EF4-FFF2-40B4-BE49-F238E27FC236}">
                <a16:creationId xmlns:a16="http://schemas.microsoft.com/office/drawing/2014/main" id="{57E94FE2-414E-4BF6-9D8D-7B44DFD04E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1221" y="1743075"/>
            <a:ext cx="3608109" cy="4591050"/>
          </a:xfrm>
          <a:prstGeom prst="rect">
            <a:avLst/>
          </a:prstGeom>
        </p:spPr>
      </p:pic>
      <p:sp>
        <p:nvSpPr>
          <p:cNvPr id="155" name="TextBox 154">
            <a:extLst>
              <a:ext uri="{FF2B5EF4-FFF2-40B4-BE49-F238E27FC236}">
                <a16:creationId xmlns:a16="http://schemas.microsoft.com/office/drawing/2014/main" id="{E1A8B5A9-50D1-441B-9F63-6DA9BE7A383C}"/>
              </a:ext>
            </a:extLst>
          </p:cNvPr>
          <p:cNvSpPr txBox="1"/>
          <p:nvPr/>
        </p:nvSpPr>
        <p:spPr>
          <a:xfrm>
            <a:off x="8227061" y="3805569"/>
            <a:ext cx="26360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6" name="Oval 4">
            <a:extLst>
              <a:ext uri="{FF2B5EF4-FFF2-40B4-BE49-F238E27FC236}">
                <a16:creationId xmlns:a16="http://schemas.microsoft.com/office/drawing/2014/main" id="{727DC044-2592-45B5-9357-445E9C861096}"/>
              </a:ext>
            </a:extLst>
          </p:cNvPr>
          <p:cNvSpPr/>
          <p:nvPr/>
        </p:nvSpPr>
        <p:spPr>
          <a:xfrm>
            <a:off x="7716828" y="3801014"/>
            <a:ext cx="542750" cy="50574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157" name="Oval 5">
            <a:extLst>
              <a:ext uri="{FF2B5EF4-FFF2-40B4-BE49-F238E27FC236}">
                <a16:creationId xmlns:a16="http://schemas.microsoft.com/office/drawing/2014/main" id="{901FF7AB-FF03-48B0-9308-287563EA2FD6}"/>
              </a:ext>
            </a:extLst>
          </p:cNvPr>
          <p:cNvSpPr/>
          <p:nvPr/>
        </p:nvSpPr>
        <p:spPr>
          <a:xfrm>
            <a:off x="3432248" y="4716854"/>
            <a:ext cx="542750" cy="5057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1A3592BD-241C-4EC8-8B9A-A6C608BA2DA4}"/>
              </a:ext>
            </a:extLst>
          </p:cNvPr>
          <p:cNvSpPr txBox="1"/>
          <p:nvPr/>
        </p:nvSpPr>
        <p:spPr>
          <a:xfrm>
            <a:off x="8735606" y="2053570"/>
            <a:ext cx="26360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9" name="Oval 7">
            <a:extLst>
              <a:ext uri="{FF2B5EF4-FFF2-40B4-BE49-F238E27FC236}">
                <a16:creationId xmlns:a16="http://schemas.microsoft.com/office/drawing/2014/main" id="{3517A223-C6F6-461E-A735-F11DED7B87BE}"/>
              </a:ext>
            </a:extLst>
          </p:cNvPr>
          <p:cNvSpPr/>
          <p:nvPr/>
        </p:nvSpPr>
        <p:spPr>
          <a:xfrm>
            <a:off x="8225373" y="2049015"/>
            <a:ext cx="542750" cy="5057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160" name="Oval 8">
            <a:extLst>
              <a:ext uri="{FF2B5EF4-FFF2-40B4-BE49-F238E27FC236}">
                <a16:creationId xmlns:a16="http://schemas.microsoft.com/office/drawing/2014/main" id="{B59BC491-C02B-4964-923F-35FBF7BAF9D9}"/>
              </a:ext>
            </a:extLst>
          </p:cNvPr>
          <p:cNvSpPr/>
          <p:nvPr/>
        </p:nvSpPr>
        <p:spPr>
          <a:xfrm>
            <a:off x="3880271" y="2024017"/>
            <a:ext cx="542750" cy="50574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cxnSp>
        <p:nvCxnSpPr>
          <p:cNvPr id="161" name="Elbow Connector 21">
            <a:extLst>
              <a:ext uri="{FF2B5EF4-FFF2-40B4-BE49-F238E27FC236}">
                <a16:creationId xmlns:a16="http://schemas.microsoft.com/office/drawing/2014/main" id="{F924EE24-1855-49D6-A3BD-468AD17122F1}"/>
              </a:ext>
            </a:extLst>
          </p:cNvPr>
          <p:cNvCxnSpPr>
            <a:cxnSpLocks/>
          </p:cNvCxnSpPr>
          <p:nvPr/>
        </p:nvCxnSpPr>
        <p:spPr>
          <a:xfrm flipV="1">
            <a:off x="5924550" y="2301887"/>
            <a:ext cx="2379006" cy="682247"/>
          </a:xfrm>
          <a:prstGeom prst="bentConnector3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Elbow Connector 38">
            <a:extLst>
              <a:ext uri="{FF2B5EF4-FFF2-40B4-BE49-F238E27FC236}">
                <a16:creationId xmlns:a16="http://schemas.microsoft.com/office/drawing/2014/main" id="{8B6DF97D-8D31-42B3-9C1F-00363E979BBF}"/>
              </a:ext>
            </a:extLst>
          </p:cNvPr>
          <p:cNvCxnSpPr>
            <a:cxnSpLocks/>
          </p:cNvCxnSpPr>
          <p:nvPr/>
        </p:nvCxnSpPr>
        <p:spPr>
          <a:xfrm>
            <a:off x="5924550" y="4038600"/>
            <a:ext cx="2063653" cy="195306"/>
          </a:xfrm>
          <a:prstGeom prst="bentConnector4">
            <a:avLst>
              <a:gd name="adj1" fmla="val 45319"/>
              <a:gd name="adj2" fmla="val 217047"/>
            </a:avLst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ABDBBF82-D9CD-47C0-8350-8BE94B0EB054}"/>
              </a:ext>
            </a:extLst>
          </p:cNvPr>
          <p:cNvSpPr txBox="1"/>
          <p:nvPr/>
        </p:nvSpPr>
        <p:spPr>
          <a:xfrm>
            <a:off x="875488" y="4739019"/>
            <a:ext cx="2634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64" name="Elbow Connector 42">
            <a:extLst>
              <a:ext uri="{FF2B5EF4-FFF2-40B4-BE49-F238E27FC236}">
                <a16:creationId xmlns:a16="http://schemas.microsoft.com/office/drawing/2014/main" id="{4C3FEBFD-B1CA-4777-ADD0-BABDBB0C9A36}"/>
              </a:ext>
            </a:extLst>
          </p:cNvPr>
          <p:cNvCxnSpPr>
            <a:cxnSpLocks/>
          </p:cNvCxnSpPr>
          <p:nvPr/>
        </p:nvCxnSpPr>
        <p:spPr>
          <a:xfrm rot="10800000">
            <a:off x="4151646" y="2096869"/>
            <a:ext cx="1410954" cy="464532"/>
          </a:xfrm>
          <a:prstGeom prst="bentConnector4">
            <a:avLst>
              <a:gd name="adj1" fmla="val 43154"/>
              <a:gd name="adj2" fmla="val 149211"/>
            </a:avLst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47">
            <a:extLst>
              <a:ext uri="{FF2B5EF4-FFF2-40B4-BE49-F238E27FC236}">
                <a16:creationId xmlns:a16="http://schemas.microsoft.com/office/drawing/2014/main" id="{E8DC7AAD-8EA3-4AF9-8B61-A21B4D71B21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03624" y="3805568"/>
            <a:ext cx="1325577" cy="984137"/>
          </a:xfrm>
          <a:prstGeom prst="bentConnector2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CC5C75E6-4180-44D7-AD4B-DF4AE8D4BB65}"/>
              </a:ext>
            </a:extLst>
          </p:cNvPr>
          <p:cNvSpPr txBox="1"/>
          <p:nvPr/>
        </p:nvSpPr>
        <p:spPr>
          <a:xfrm>
            <a:off x="1295946" y="2053570"/>
            <a:ext cx="26360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104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2022-10-24T05:38:06Z</dcterms:modified>
</cp:coreProperties>
</file>