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" name="사각형: 둥근 모서리 47">
            <a:extLst>
              <a:ext uri="{FF2B5EF4-FFF2-40B4-BE49-F238E27FC236}">
                <a16:creationId xmlns:a16="http://schemas.microsoft.com/office/drawing/2014/main" id="{B0BD378E-5199-47F7-B1F1-781758DEC98D}"/>
              </a:ext>
            </a:extLst>
          </p:cNvPr>
          <p:cNvSpPr/>
          <p:nvPr/>
        </p:nvSpPr>
        <p:spPr>
          <a:xfrm>
            <a:off x="833438" y="3685432"/>
            <a:ext cx="2105025" cy="55774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사각형: 둥근 모서리 48">
            <a:extLst>
              <a:ext uri="{FF2B5EF4-FFF2-40B4-BE49-F238E27FC236}">
                <a16:creationId xmlns:a16="http://schemas.microsoft.com/office/drawing/2014/main" id="{FD763C83-4BB7-400A-9CA8-41F2D2F050A4}"/>
              </a:ext>
            </a:extLst>
          </p:cNvPr>
          <p:cNvSpPr/>
          <p:nvPr/>
        </p:nvSpPr>
        <p:spPr>
          <a:xfrm>
            <a:off x="2938463" y="3685432"/>
            <a:ext cx="2105025" cy="55774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사각형: 둥근 모서리 49">
            <a:extLst>
              <a:ext uri="{FF2B5EF4-FFF2-40B4-BE49-F238E27FC236}">
                <a16:creationId xmlns:a16="http://schemas.microsoft.com/office/drawing/2014/main" id="{7B45296F-375B-4B2C-A94C-E214DFB6EBD9}"/>
              </a:ext>
            </a:extLst>
          </p:cNvPr>
          <p:cNvSpPr/>
          <p:nvPr/>
        </p:nvSpPr>
        <p:spPr>
          <a:xfrm>
            <a:off x="5043488" y="3685432"/>
            <a:ext cx="2105025" cy="5577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사각형: 둥근 모서리 50">
            <a:extLst>
              <a:ext uri="{FF2B5EF4-FFF2-40B4-BE49-F238E27FC236}">
                <a16:creationId xmlns:a16="http://schemas.microsoft.com/office/drawing/2014/main" id="{66D929C5-2505-40DB-A4BB-0D1235AE8D50}"/>
              </a:ext>
            </a:extLst>
          </p:cNvPr>
          <p:cNvSpPr/>
          <p:nvPr/>
        </p:nvSpPr>
        <p:spPr>
          <a:xfrm>
            <a:off x="7148513" y="3685432"/>
            <a:ext cx="2105025" cy="55774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사각형: 둥근 모서리 51">
            <a:extLst>
              <a:ext uri="{FF2B5EF4-FFF2-40B4-BE49-F238E27FC236}">
                <a16:creationId xmlns:a16="http://schemas.microsoft.com/office/drawing/2014/main" id="{E00BF390-C786-41A9-87BF-CF510F7710D7}"/>
              </a:ext>
            </a:extLst>
          </p:cNvPr>
          <p:cNvSpPr/>
          <p:nvPr/>
        </p:nvSpPr>
        <p:spPr>
          <a:xfrm>
            <a:off x="9258301" y="3685432"/>
            <a:ext cx="2105025" cy="557742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B25E2B81-C3B3-4952-80C4-566823291823}"/>
              </a:ext>
            </a:extLst>
          </p:cNvPr>
          <p:cNvCxnSpPr>
            <a:cxnSpLocks/>
          </p:cNvCxnSpPr>
          <p:nvPr/>
        </p:nvCxnSpPr>
        <p:spPr>
          <a:xfrm>
            <a:off x="957263" y="3964303"/>
            <a:ext cx="1857375" cy="0"/>
          </a:xfrm>
          <a:prstGeom prst="straightConnector1">
            <a:avLst/>
          </a:prstGeom>
          <a:ln w="25400">
            <a:solidFill>
              <a:schemeClr val="bg1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F86F1094-2B73-480C-8E4D-4F395639AD4F}"/>
              </a:ext>
            </a:extLst>
          </p:cNvPr>
          <p:cNvSpPr txBox="1"/>
          <p:nvPr/>
        </p:nvSpPr>
        <p:spPr>
          <a:xfrm>
            <a:off x="1381125" y="3733471"/>
            <a:ext cx="1009650" cy="46166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6589059C-08C8-4240-9B35-13D392FAB2EF}"/>
              </a:ext>
            </a:extLst>
          </p:cNvPr>
          <p:cNvCxnSpPr>
            <a:cxnSpLocks/>
          </p:cNvCxnSpPr>
          <p:nvPr/>
        </p:nvCxnSpPr>
        <p:spPr>
          <a:xfrm>
            <a:off x="3062288" y="3964302"/>
            <a:ext cx="1857375" cy="0"/>
          </a:xfrm>
          <a:prstGeom prst="straightConnector1">
            <a:avLst/>
          </a:prstGeom>
          <a:ln w="25400">
            <a:solidFill>
              <a:schemeClr val="bg1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CB2C623-2891-4E2A-B5AD-8EC8D8830CE7}"/>
              </a:ext>
            </a:extLst>
          </p:cNvPr>
          <p:cNvSpPr txBox="1"/>
          <p:nvPr/>
        </p:nvSpPr>
        <p:spPr>
          <a:xfrm>
            <a:off x="3486150" y="3733470"/>
            <a:ext cx="1009650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59" name="직선 화살표 연결선 58">
            <a:extLst>
              <a:ext uri="{FF2B5EF4-FFF2-40B4-BE49-F238E27FC236}">
                <a16:creationId xmlns:a16="http://schemas.microsoft.com/office/drawing/2014/main" id="{5093254B-9917-469A-A545-2DB9A963754D}"/>
              </a:ext>
            </a:extLst>
          </p:cNvPr>
          <p:cNvCxnSpPr>
            <a:cxnSpLocks/>
          </p:cNvCxnSpPr>
          <p:nvPr/>
        </p:nvCxnSpPr>
        <p:spPr>
          <a:xfrm>
            <a:off x="5167313" y="3964303"/>
            <a:ext cx="1857375" cy="0"/>
          </a:xfrm>
          <a:prstGeom prst="straightConnector1">
            <a:avLst/>
          </a:prstGeom>
          <a:ln w="25400">
            <a:solidFill>
              <a:schemeClr val="bg1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2AFB59D-1275-4A9B-A0F6-E2D68A8AD7C7}"/>
              </a:ext>
            </a:extLst>
          </p:cNvPr>
          <p:cNvSpPr txBox="1"/>
          <p:nvPr/>
        </p:nvSpPr>
        <p:spPr>
          <a:xfrm>
            <a:off x="5591175" y="3733471"/>
            <a:ext cx="1009650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1D720AAE-C10D-4E72-9032-D982D760E11C}"/>
              </a:ext>
            </a:extLst>
          </p:cNvPr>
          <p:cNvCxnSpPr>
            <a:cxnSpLocks/>
          </p:cNvCxnSpPr>
          <p:nvPr/>
        </p:nvCxnSpPr>
        <p:spPr>
          <a:xfrm>
            <a:off x="7272338" y="3964303"/>
            <a:ext cx="1857375" cy="0"/>
          </a:xfrm>
          <a:prstGeom prst="straightConnector1">
            <a:avLst/>
          </a:prstGeom>
          <a:ln w="25400">
            <a:solidFill>
              <a:schemeClr val="bg1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DF0D68A-4021-4081-8CFB-2063DAF69C8E}"/>
              </a:ext>
            </a:extLst>
          </p:cNvPr>
          <p:cNvSpPr txBox="1"/>
          <p:nvPr/>
        </p:nvSpPr>
        <p:spPr>
          <a:xfrm>
            <a:off x="7696200" y="3733471"/>
            <a:ext cx="100965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63" name="직선 화살표 연결선 62">
            <a:extLst>
              <a:ext uri="{FF2B5EF4-FFF2-40B4-BE49-F238E27FC236}">
                <a16:creationId xmlns:a16="http://schemas.microsoft.com/office/drawing/2014/main" id="{F21D1034-580C-4D14-AA41-0200C3A72A7C}"/>
              </a:ext>
            </a:extLst>
          </p:cNvPr>
          <p:cNvCxnSpPr>
            <a:cxnSpLocks/>
          </p:cNvCxnSpPr>
          <p:nvPr/>
        </p:nvCxnSpPr>
        <p:spPr>
          <a:xfrm>
            <a:off x="9382126" y="3964303"/>
            <a:ext cx="1857375" cy="0"/>
          </a:xfrm>
          <a:prstGeom prst="straightConnector1">
            <a:avLst/>
          </a:prstGeom>
          <a:ln w="25400">
            <a:solidFill>
              <a:schemeClr val="bg1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9870133-F8F7-4586-B328-B15B9FFDDA20}"/>
              </a:ext>
            </a:extLst>
          </p:cNvPr>
          <p:cNvSpPr txBox="1"/>
          <p:nvPr/>
        </p:nvSpPr>
        <p:spPr>
          <a:xfrm>
            <a:off x="9805988" y="3733471"/>
            <a:ext cx="100965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28">
            <a:extLst>
              <a:ext uri="{FF2B5EF4-FFF2-40B4-BE49-F238E27FC236}">
                <a16:creationId xmlns:a16="http://schemas.microsoft.com/office/drawing/2014/main" id="{611EC79C-344E-4D9D-B3A6-7B2EDC940418}"/>
              </a:ext>
            </a:extLst>
          </p:cNvPr>
          <p:cNvGrpSpPr/>
          <p:nvPr/>
        </p:nvGrpSpPr>
        <p:grpSpPr>
          <a:xfrm>
            <a:off x="1053973" y="4605453"/>
            <a:ext cx="1663954" cy="1524706"/>
            <a:chOff x="8265486" y="2475464"/>
            <a:chExt cx="3283552" cy="1524706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090516B-D575-441F-88DF-1B443BAF81A8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E10C6A4-528B-4832-AC7A-D66010A1F3E5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5FB2F0B-F57F-4DDF-9E9A-B35B7FDC926C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8F0BFE3-35E4-4916-94C1-526D5C01EEF9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C990676-40F0-40CA-9EC6-77EA9677B1CA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71" name="Group 28">
            <a:extLst>
              <a:ext uri="{FF2B5EF4-FFF2-40B4-BE49-F238E27FC236}">
                <a16:creationId xmlns:a16="http://schemas.microsoft.com/office/drawing/2014/main" id="{080ED73A-60AB-4434-A1E7-9DC368CFB00F}"/>
              </a:ext>
            </a:extLst>
          </p:cNvPr>
          <p:cNvGrpSpPr/>
          <p:nvPr/>
        </p:nvGrpSpPr>
        <p:grpSpPr>
          <a:xfrm>
            <a:off x="5266405" y="4605453"/>
            <a:ext cx="1663954" cy="1524706"/>
            <a:chOff x="8265486" y="2475464"/>
            <a:chExt cx="3283552" cy="1524706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17266F9-BB4A-4896-B2F7-BBD46BBC8F66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340ED15-FB99-498C-A37E-397B38BAB695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E22AD7C-D244-4054-8801-BAAE485AA3F7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DA9F2FB-7D41-4AE8-8B56-1F161FC07740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CEF6B46-B84B-4835-B257-F14335277A63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77" name="Group 28">
            <a:extLst>
              <a:ext uri="{FF2B5EF4-FFF2-40B4-BE49-F238E27FC236}">
                <a16:creationId xmlns:a16="http://schemas.microsoft.com/office/drawing/2014/main" id="{92BE81F8-A08C-4968-B1B9-BB4EA0CAE837}"/>
              </a:ext>
            </a:extLst>
          </p:cNvPr>
          <p:cNvGrpSpPr/>
          <p:nvPr/>
        </p:nvGrpSpPr>
        <p:grpSpPr>
          <a:xfrm>
            <a:off x="9478836" y="4605453"/>
            <a:ext cx="1663954" cy="1524706"/>
            <a:chOff x="8265486" y="2475464"/>
            <a:chExt cx="3283552" cy="1524706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08D2D86-03EE-4BB5-BD7A-BDA61B4FA49D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577AE8C-D518-4ACE-8DA7-4AF5E405BDEF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E4B4D1C-E6B3-4458-90D5-C573BAF6C5ED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5DC651A-9877-4F6A-AA9E-BBAB621EE6BC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7CB57E4-65D1-45DA-A0C1-F3E055534C58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83" name="Group 28">
            <a:extLst>
              <a:ext uri="{FF2B5EF4-FFF2-40B4-BE49-F238E27FC236}">
                <a16:creationId xmlns:a16="http://schemas.microsoft.com/office/drawing/2014/main" id="{67FE3C51-A897-4AD7-8844-BC56818E63A3}"/>
              </a:ext>
            </a:extLst>
          </p:cNvPr>
          <p:cNvGrpSpPr/>
          <p:nvPr/>
        </p:nvGrpSpPr>
        <p:grpSpPr>
          <a:xfrm>
            <a:off x="3160189" y="1929893"/>
            <a:ext cx="1663954" cy="1524706"/>
            <a:chOff x="8265486" y="2475464"/>
            <a:chExt cx="3283552" cy="1524706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4D64AE80-0E6F-4EEA-8875-B77083B42E6B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4E067064-4CC1-40E3-9468-40D8F95BFCE6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2DB53B2-B927-4E04-9089-3C117E97323E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8DA06F5F-6564-49C8-A41C-3E5132F46367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2704477B-7217-417F-BB96-BA38357E20F4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89" name="Group 28">
            <a:extLst>
              <a:ext uri="{FF2B5EF4-FFF2-40B4-BE49-F238E27FC236}">
                <a16:creationId xmlns:a16="http://schemas.microsoft.com/office/drawing/2014/main" id="{0C7CADB6-1FC4-4303-994C-32063997C40D}"/>
              </a:ext>
            </a:extLst>
          </p:cNvPr>
          <p:cNvGrpSpPr/>
          <p:nvPr/>
        </p:nvGrpSpPr>
        <p:grpSpPr>
          <a:xfrm>
            <a:off x="7372621" y="1929893"/>
            <a:ext cx="1663954" cy="1524706"/>
            <a:chOff x="8265486" y="2475464"/>
            <a:chExt cx="3283552" cy="1524706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2F9D619-E23E-4B63-A24C-D31416B90E96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5CD0C65-61F8-47C6-8ED4-50D674328733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B49CE55F-289C-4218-BE9D-24A176FF2AF6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3553ECF-0D3F-4593-8F0A-CE0B982018E4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1209644-935E-4EEA-883C-7EA256CE60FE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60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2022-10-26T06:38:58Z</dcterms:modified>
</cp:coreProperties>
</file>