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8" d="100"/>
          <a:sy n="98" d="100"/>
        </p:scale>
        <p:origin x="198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52" name="Freeform: Shape 1">
            <a:extLst>
              <a:ext uri="{FF2B5EF4-FFF2-40B4-BE49-F238E27FC236}">
                <a16:creationId xmlns:a16="http://schemas.microsoft.com/office/drawing/2014/main" id="{15B15888-1AF6-4871-BA03-B8C8DCEE281D}"/>
              </a:ext>
            </a:extLst>
          </p:cNvPr>
          <p:cNvSpPr/>
          <p:nvPr/>
        </p:nvSpPr>
        <p:spPr>
          <a:xfrm>
            <a:off x="6616197" y="1799977"/>
            <a:ext cx="854825" cy="979921"/>
          </a:xfrm>
          <a:custGeom>
            <a:avLst/>
            <a:gdLst>
              <a:gd name="connsiteX0" fmla="*/ 215414 w 390525"/>
              <a:gd name="connsiteY0" fmla="*/ 441873 h 447675"/>
              <a:gd name="connsiteX1" fmla="*/ 160169 w 390525"/>
              <a:gd name="connsiteY1" fmla="*/ 371388 h 447675"/>
              <a:gd name="connsiteX2" fmla="*/ 141119 w 390525"/>
              <a:gd name="connsiteY2" fmla="*/ 365673 h 447675"/>
              <a:gd name="connsiteX3" fmla="*/ 55394 w 390525"/>
              <a:gd name="connsiteY3" fmla="*/ 389485 h 447675"/>
              <a:gd name="connsiteX4" fmla="*/ 64919 w 390525"/>
              <a:gd name="connsiteY4" fmla="*/ 358053 h 447675"/>
              <a:gd name="connsiteX5" fmla="*/ 73492 w 390525"/>
              <a:gd name="connsiteY5" fmla="*/ 350433 h 447675"/>
              <a:gd name="connsiteX6" fmla="*/ 128737 w 390525"/>
              <a:gd name="connsiteY6" fmla="*/ 320905 h 447675"/>
              <a:gd name="connsiteX7" fmla="*/ 139214 w 390525"/>
              <a:gd name="connsiteY7" fmla="*/ 308523 h 447675"/>
              <a:gd name="connsiteX8" fmla="*/ 164932 w 390525"/>
              <a:gd name="connsiteY8" fmla="*/ 228513 h 447675"/>
              <a:gd name="connsiteX9" fmla="*/ 158264 w 390525"/>
              <a:gd name="connsiteY9" fmla="*/ 217083 h 447675"/>
              <a:gd name="connsiteX10" fmla="*/ 22057 w 390525"/>
              <a:gd name="connsiteY10" fmla="*/ 198033 h 447675"/>
              <a:gd name="connsiteX11" fmla="*/ 9674 w 390525"/>
              <a:gd name="connsiteY11" fmla="*/ 178983 h 447675"/>
              <a:gd name="connsiteX12" fmla="*/ 49679 w 390525"/>
              <a:gd name="connsiteY12" fmla="*/ 145645 h 447675"/>
              <a:gd name="connsiteX13" fmla="*/ 184934 w 390525"/>
              <a:gd name="connsiteY13" fmla="*/ 136120 h 447675"/>
              <a:gd name="connsiteX14" fmla="*/ 198269 w 390525"/>
              <a:gd name="connsiteY14" fmla="*/ 125643 h 447675"/>
              <a:gd name="connsiteX15" fmla="*/ 225892 w 390525"/>
              <a:gd name="connsiteY15" fmla="*/ 40870 h 447675"/>
              <a:gd name="connsiteX16" fmla="*/ 235417 w 390525"/>
              <a:gd name="connsiteY16" fmla="*/ 19915 h 447675"/>
              <a:gd name="connsiteX17" fmla="*/ 272564 w 390525"/>
              <a:gd name="connsiteY17" fmla="*/ 10390 h 447675"/>
              <a:gd name="connsiteX18" fmla="*/ 287804 w 390525"/>
              <a:gd name="connsiteY18" fmla="*/ 42775 h 447675"/>
              <a:gd name="connsiteX19" fmla="*/ 257324 w 390525"/>
              <a:gd name="connsiteY19" fmla="*/ 139930 h 447675"/>
              <a:gd name="connsiteX20" fmla="*/ 263992 w 390525"/>
              <a:gd name="connsiteY20" fmla="*/ 162790 h 447675"/>
              <a:gd name="connsiteX21" fmla="*/ 382102 w 390525"/>
              <a:gd name="connsiteY21" fmla="*/ 261850 h 447675"/>
              <a:gd name="connsiteX22" fmla="*/ 386864 w 390525"/>
              <a:gd name="connsiteY22" fmla="*/ 277090 h 447675"/>
              <a:gd name="connsiteX23" fmla="*/ 377339 w 390525"/>
              <a:gd name="connsiteY23" fmla="*/ 306618 h 447675"/>
              <a:gd name="connsiteX24" fmla="*/ 366862 w 390525"/>
              <a:gd name="connsiteY24" fmla="*/ 311380 h 447675"/>
              <a:gd name="connsiteX25" fmla="*/ 237322 w 390525"/>
              <a:gd name="connsiteY25" fmla="*/ 242800 h 447675"/>
              <a:gd name="connsiteX26" fmla="*/ 223034 w 390525"/>
              <a:gd name="connsiteY26" fmla="*/ 247563 h 447675"/>
              <a:gd name="connsiteX27" fmla="*/ 197317 w 390525"/>
              <a:gd name="connsiteY27" fmla="*/ 327573 h 447675"/>
              <a:gd name="connsiteX28" fmla="*/ 198269 w 390525"/>
              <a:gd name="connsiteY28" fmla="*/ 343765 h 447675"/>
              <a:gd name="connsiteX29" fmla="*/ 222082 w 390525"/>
              <a:gd name="connsiteY29" fmla="*/ 392343 h 447675"/>
              <a:gd name="connsiteX30" fmla="*/ 223987 w 390525"/>
              <a:gd name="connsiteY30" fmla="*/ 421870 h 447675"/>
              <a:gd name="connsiteX31" fmla="*/ 215414 w 390525"/>
              <a:gd name="connsiteY31" fmla="*/ 441873 h 4476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390525" h="447675">
                <a:moveTo>
                  <a:pt x="215414" y="441873"/>
                </a:moveTo>
                <a:cubicBezTo>
                  <a:pt x="196364" y="417108"/>
                  <a:pt x="177314" y="395200"/>
                  <a:pt x="160169" y="371388"/>
                </a:cubicBezTo>
                <a:cubicBezTo>
                  <a:pt x="154454" y="363768"/>
                  <a:pt x="149692" y="362815"/>
                  <a:pt x="141119" y="365673"/>
                </a:cubicBezTo>
                <a:cubicBezTo>
                  <a:pt x="113497" y="374245"/>
                  <a:pt x="84922" y="381865"/>
                  <a:pt x="55394" y="389485"/>
                </a:cubicBezTo>
                <a:cubicBezTo>
                  <a:pt x="59204" y="378055"/>
                  <a:pt x="62062" y="367578"/>
                  <a:pt x="64919" y="358053"/>
                </a:cubicBezTo>
                <a:cubicBezTo>
                  <a:pt x="65872" y="354243"/>
                  <a:pt x="69682" y="352338"/>
                  <a:pt x="73492" y="350433"/>
                </a:cubicBezTo>
                <a:cubicBezTo>
                  <a:pt x="91589" y="340908"/>
                  <a:pt x="109687" y="330430"/>
                  <a:pt x="128737" y="320905"/>
                </a:cubicBezTo>
                <a:cubicBezTo>
                  <a:pt x="134452" y="318048"/>
                  <a:pt x="137309" y="314238"/>
                  <a:pt x="139214" y="308523"/>
                </a:cubicBezTo>
                <a:cubicBezTo>
                  <a:pt x="147787" y="281853"/>
                  <a:pt x="156359" y="255183"/>
                  <a:pt x="164932" y="228513"/>
                </a:cubicBezTo>
                <a:cubicBezTo>
                  <a:pt x="167789" y="220893"/>
                  <a:pt x="165884" y="218988"/>
                  <a:pt x="158264" y="217083"/>
                </a:cubicBezTo>
                <a:cubicBezTo>
                  <a:pt x="112544" y="211368"/>
                  <a:pt x="67777" y="204700"/>
                  <a:pt x="22057" y="198033"/>
                </a:cubicBezTo>
                <a:cubicBezTo>
                  <a:pt x="3959" y="195175"/>
                  <a:pt x="5864" y="196128"/>
                  <a:pt x="9674" y="178983"/>
                </a:cubicBezTo>
                <a:cubicBezTo>
                  <a:pt x="14437" y="156123"/>
                  <a:pt x="23962" y="145645"/>
                  <a:pt x="49679" y="145645"/>
                </a:cubicBezTo>
                <a:cubicBezTo>
                  <a:pt x="94447" y="144693"/>
                  <a:pt x="139214" y="138978"/>
                  <a:pt x="184934" y="136120"/>
                </a:cubicBezTo>
                <a:cubicBezTo>
                  <a:pt x="192554" y="135168"/>
                  <a:pt x="196364" y="133263"/>
                  <a:pt x="198269" y="125643"/>
                </a:cubicBezTo>
                <a:cubicBezTo>
                  <a:pt x="206842" y="97068"/>
                  <a:pt x="216367" y="69445"/>
                  <a:pt x="225892" y="40870"/>
                </a:cubicBezTo>
                <a:cubicBezTo>
                  <a:pt x="228749" y="33250"/>
                  <a:pt x="230654" y="26583"/>
                  <a:pt x="235417" y="19915"/>
                </a:cubicBezTo>
                <a:cubicBezTo>
                  <a:pt x="244942" y="7533"/>
                  <a:pt x="258277" y="3723"/>
                  <a:pt x="272564" y="10390"/>
                </a:cubicBezTo>
                <a:cubicBezTo>
                  <a:pt x="285899" y="16105"/>
                  <a:pt x="291614" y="27535"/>
                  <a:pt x="287804" y="42775"/>
                </a:cubicBezTo>
                <a:cubicBezTo>
                  <a:pt x="280184" y="76113"/>
                  <a:pt x="267802" y="107545"/>
                  <a:pt x="257324" y="139930"/>
                </a:cubicBezTo>
                <a:cubicBezTo>
                  <a:pt x="253514" y="150408"/>
                  <a:pt x="255419" y="156123"/>
                  <a:pt x="263992" y="162790"/>
                </a:cubicBezTo>
                <a:cubicBezTo>
                  <a:pt x="303044" y="195175"/>
                  <a:pt x="342097" y="228513"/>
                  <a:pt x="382102" y="261850"/>
                </a:cubicBezTo>
                <a:cubicBezTo>
                  <a:pt x="387817" y="266613"/>
                  <a:pt x="389722" y="270423"/>
                  <a:pt x="386864" y="277090"/>
                </a:cubicBezTo>
                <a:cubicBezTo>
                  <a:pt x="383054" y="286615"/>
                  <a:pt x="380197" y="297093"/>
                  <a:pt x="377339" y="306618"/>
                </a:cubicBezTo>
                <a:cubicBezTo>
                  <a:pt x="375434" y="314238"/>
                  <a:pt x="372577" y="314238"/>
                  <a:pt x="366862" y="311380"/>
                </a:cubicBezTo>
                <a:cubicBezTo>
                  <a:pt x="323999" y="288520"/>
                  <a:pt x="280184" y="265660"/>
                  <a:pt x="237322" y="242800"/>
                </a:cubicBezTo>
                <a:cubicBezTo>
                  <a:pt x="230654" y="238990"/>
                  <a:pt x="226844" y="237085"/>
                  <a:pt x="223034" y="247563"/>
                </a:cubicBezTo>
                <a:cubicBezTo>
                  <a:pt x="215414" y="274233"/>
                  <a:pt x="205889" y="300903"/>
                  <a:pt x="197317" y="327573"/>
                </a:cubicBezTo>
                <a:cubicBezTo>
                  <a:pt x="195412" y="333288"/>
                  <a:pt x="195412" y="338050"/>
                  <a:pt x="198269" y="343765"/>
                </a:cubicBezTo>
                <a:cubicBezTo>
                  <a:pt x="205889" y="359958"/>
                  <a:pt x="213509" y="376150"/>
                  <a:pt x="222082" y="392343"/>
                </a:cubicBezTo>
                <a:cubicBezTo>
                  <a:pt x="227797" y="401868"/>
                  <a:pt x="228749" y="411393"/>
                  <a:pt x="223987" y="421870"/>
                </a:cubicBezTo>
                <a:cubicBezTo>
                  <a:pt x="219224" y="428538"/>
                  <a:pt x="218272" y="434253"/>
                  <a:pt x="215414" y="441873"/>
                </a:cubicBezTo>
                <a:close/>
              </a:path>
            </a:pathLst>
          </a:custGeom>
          <a:solidFill>
            <a:schemeClr val="accent2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3" name="Freeform: Shape 2">
            <a:extLst>
              <a:ext uri="{FF2B5EF4-FFF2-40B4-BE49-F238E27FC236}">
                <a16:creationId xmlns:a16="http://schemas.microsoft.com/office/drawing/2014/main" id="{1C2F0CCD-EC43-4063-B2D9-DB449CF89491}"/>
              </a:ext>
            </a:extLst>
          </p:cNvPr>
          <p:cNvSpPr/>
          <p:nvPr/>
        </p:nvSpPr>
        <p:spPr>
          <a:xfrm>
            <a:off x="1037142" y="3781984"/>
            <a:ext cx="695112" cy="698880"/>
          </a:xfrm>
          <a:custGeom>
            <a:avLst/>
            <a:gdLst>
              <a:gd name="connsiteX0" fmla="*/ 195824 w 389804"/>
              <a:gd name="connsiteY0" fmla="*/ 283130 h 391918"/>
              <a:gd name="connsiteX1" fmla="*/ 256546 w 389804"/>
              <a:gd name="connsiteY1" fmla="*/ 299085 h 391918"/>
              <a:gd name="connsiteX2" fmla="*/ 348938 w 389804"/>
              <a:gd name="connsiteY2" fmla="*/ 361950 h 391918"/>
              <a:gd name="connsiteX3" fmla="*/ 354653 w 389804"/>
              <a:gd name="connsiteY3" fmla="*/ 367665 h 391918"/>
              <a:gd name="connsiteX4" fmla="*/ 333698 w 389804"/>
              <a:gd name="connsiteY4" fmla="*/ 391477 h 391918"/>
              <a:gd name="connsiteX5" fmla="*/ 324173 w 389804"/>
              <a:gd name="connsiteY5" fmla="*/ 386715 h 391918"/>
              <a:gd name="connsiteX6" fmla="*/ 249878 w 389804"/>
              <a:gd name="connsiteY6" fmla="*/ 335280 h 391918"/>
              <a:gd name="connsiteX7" fmla="*/ 137483 w 389804"/>
              <a:gd name="connsiteY7" fmla="*/ 330517 h 391918"/>
              <a:gd name="connsiteX8" fmla="*/ 44138 w 389804"/>
              <a:gd name="connsiteY8" fmla="*/ 387667 h 391918"/>
              <a:gd name="connsiteX9" fmla="*/ 28898 w 389804"/>
              <a:gd name="connsiteY9" fmla="*/ 384810 h 391918"/>
              <a:gd name="connsiteX10" fmla="*/ 34613 w 389804"/>
              <a:gd name="connsiteY10" fmla="*/ 351472 h 391918"/>
              <a:gd name="connsiteX11" fmla="*/ 133673 w 389804"/>
              <a:gd name="connsiteY11" fmla="*/ 294322 h 391918"/>
              <a:gd name="connsiteX12" fmla="*/ 195824 w 389804"/>
              <a:gd name="connsiteY12" fmla="*/ 283130 h 391918"/>
              <a:gd name="connsiteX13" fmla="*/ 108908 w 389804"/>
              <a:gd name="connsiteY13" fmla="*/ 74295 h 391918"/>
              <a:gd name="connsiteX14" fmla="*/ 98431 w 389804"/>
              <a:gd name="connsiteY14" fmla="*/ 80962 h 391918"/>
              <a:gd name="connsiteX15" fmla="*/ 99383 w 389804"/>
              <a:gd name="connsiteY15" fmla="*/ 141922 h 391918"/>
              <a:gd name="connsiteX16" fmla="*/ 165106 w 389804"/>
              <a:gd name="connsiteY16" fmla="*/ 114300 h 391918"/>
              <a:gd name="connsiteX17" fmla="*/ 223208 w 389804"/>
              <a:gd name="connsiteY17" fmla="*/ 114300 h 391918"/>
              <a:gd name="connsiteX18" fmla="*/ 287978 w 389804"/>
              <a:gd name="connsiteY18" fmla="*/ 140970 h 391918"/>
              <a:gd name="connsiteX19" fmla="*/ 287978 w 389804"/>
              <a:gd name="connsiteY19" fmla="*/ 102870 h 391918"/>
              <a:gd name="connsiteX20" fmla="*/ 260356 w 389804"/>
              <a:gd name="connsiteY20" fmla="*/ 74295 h 391918"/>
              <a:gd name="connsiteX21" fmla="*/ 108908 w 389804"/>
              <a:gd name="connsiteY21" fmla="*/ 74295 h 391918"/>
              <a:gd name="connsiteX22" fmla="*/ 141293 w 389804"/>
              <a:gd name="connsiteY22" fmla="*/ 0 h 391918"/>
              <a:gd name="connsiteX23" fmla="*/ 248926 w 389804"/>
              <a:gd name="connsiteY23" fmla="*/ 0 h 391918"/>
              <a:gd name="connsiteX24" fmla="*/ 259403 w 389804"/>
              <a:gd name="connsiteY24" fmla="*/ 13335 h 391918"/>
              <a:gd name="connsiteX25" fmla="*/ 282263 w 389804"/>
              <a:gd name="connsiteY25" fmla="*/ 34290 h 391918"/>
              <a:gd name="connsiteX26" fmla="*/ 317506 w 389804"/>
              <a:gd name="connsiteY26" fmla="*/ 69532 h 391918"/>
              <a:gd name="connsiteX27" fmla="*/ 318458 w 389804"/>
              <a:gd name="connsiteY27" fmla="*/ 104775 h 391918"/>
              <a:gd name="connsiteX28" fmla="*/ 318458 w 389804"/>
              <a:gd name="connsiteY28" fmla="*/ 146685 h 391918"/>
              <a:gd name="connsiteX29" fmla="*/ 326078 w 389804"/>
              <a:gd name="connsiteY29" fmla="*/ 157162 h 391918"/>
              <a:gd name="connsiteX30" fmla="*/ 384181 w 389804"/>
              <a:gd name="connsiteY30" fmla="*/ 180022 h 391918"/>
              <a:gd name="connsiteX31" fmla="*/ 387991 w 389804"/>
              <a:gd name="connsiteY31" fmla="*/ 190500 h 391918"/>
              <a:gd name="connsiteX32" fmla="*/ 326078 w 389804"/>
              <a:gd name="connsiteY32" fmla="*/ 298132 h 391918"/>
              <a:gd name="connsiteX33" fmla="*/ 313696 w 389804"/>
              <a:gd name="connsiteY33" fmla="*/ 300990 h 391918"/>
              <a:gd name="connsiteX34" fmla="*/ 223208 w 389804"/>
              <a:gd name="connsiteY34" fmla="*/ 254317 h 391918"/>
              <a:gd name="connsiteX35" fmla="*/ 128911 w 389804"/>
              <a:gd name="connsiteY35" fmla="*/ 264795 h 391918"/>
              <a:gd name="connsiteX36" fmla="*/ 73666 w 389804"/>
              <a:gd name="connsiteY36" fmla="*/ 295275 h 391918"/>
              <a:gd name="connsiteX37" fmla="*/ 61283 w 389804"/>
              <a:gd name="connsiteY37" fmla="*/ 292417 h 391918"/>
              <a:gd name="connsiteX38" fmla="*/ 2228 w 389804"/>
              <a:gd name="connsiteY38" fmla="*/ 190500 h 391918"/>
              <a:gd name="connsiteX39" fmla="*/ 6038 w 389804"/>
              <a:gd name="connsiteY39" fmla="*/ 180022 h 391918"/>
              <a:gd name="connsiteX40" fmla="*/ 64141 w 389804"/>
              <a:gd name="connsiteY40" fmla="*/ 157162 h 391918"/>
              <a:gd name="connsiteX41" fmla="*/ 68903 w 389804"/>
              <a:gd name="connsiteY41" fmla="*/ 145732 h 391918"/>
              <a:gd name="connsiteX42" fmla="*/ 68903 w 389804"/>
              <a:gd name="connsiteY42" fmla="*/ 68580 h 391918"/>
              <a:gd name="connsiteX43" fmla="*/ 102241 w 389804"/>
              <a:gd name="connsiteY43" fmla="*/ 34290 h 391918"/>
              <a:gd name="connsiteX44" fmla="*/ 104146 w 389804"/>
              <a:gd name="connsiteY44" fmla="*/ 34290 h 391918"/>
              <a:gd name="connsiteX45" fmla="*/ 128911 w 389804"/>
              <a:gd name="connsiteY45" fmla="*/ 33337 h 391918"/>
              <a:gd name="connsiteX46" fmla="*/ 131768 w 389804"/>
              <a:gd name="connsiteY46" fmla="*/ 9525 h 391918"/>
              <a:gd name="connsiteX47" fmla="*/ 141293 w 389804"/>
              <a:gd name="connsiteY47" fmla="*/ 0 h 391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</a:cxnLst>
            <a:rect l="l" t="t" r="r" b="b"/>
            <a:pathLst>
              <a:path w="389804" h="391918">
                <a:moveTo>
                  <a:pt x="195824" y="283130"/>
                </a:moveTo>
                <a:cubicBezTo>
                  <a:pt x="216303" y="283845"/>
                  <a:pt x="236543" y="289084"/>
                  <a:pt x="256546" y="299085"/>
                </a:cubicBezTo>
                <a:cubicBezTo>
                  <a:pt x="290836" y="315277"/>
                  <a:pt x="319411" y="338137"/>
                  <a:pt x="348938" y="361950"/>
                </a:cubicBezTo>
                <a:cubicBezTo>
                  <a:pt x="350843" y="363855"/>
                  <a:pt x="352748" y="365760"/>
                  <a:pt x="354653" y="367665"/>
                </a:cubicBezTo>
                <a:cubicBezTo>
                  <a:pt x="347986" y="376237"/>
                  <a:pt x="341318" y="384810"/>
                  <a:pt x="333698" y="391477"/>
                </a:cubicBezTo>
                <a:cubicBezTo>
                  <a:pt x="330841" y="393382"/>
                  <a:pt x="327031" y="388620"/>
                  <a:pt x="324173" y="386715"/>
                </a:cubicBezTo>
                <a:cubicBezTo>
                  <a:pt x="300361" y="368617"/>
                  <a:pt x="276548" y="350520"/>
                  <a:pt x="249878" y="335280"/>
                </a:cubicBezTo>
                <a:cubicBezTo>
                  <a:pt x="212730" y="314325"/>
                  <a:pt x="175583" y="313372"/>
                  <a:pt x="137483" y="330517"/>
                </a:cubicBezTo>
                <a:cubicBezTo>
                  <a:pt x="104145" y="345757"/>
                  <a:pt x="73665" y="366712"/>
                  <a:pt x="44138" y="387667"/>
                </a:cubicBezTo>
                <a:cubicBezTo>
                  <a:pt x="37470" y="392430"/>
                  <a:pt x="34613" y="392430"/>
                  <a:pt x="28898" y="384810"/>
                </a:cubicBezTo>
                <a:cubicBezTo>
                  <a:pt x="15563" y="364807"/>
                  <a:pt x="14610" y="364807"/>
                  <a:pt x="34613" y="351472"/>
                </a:cubicBezTo>
                <a:cubicBezTo>
                  <a:pt x="66045" y="329565"/>
                  <a:pt x="97478" y="308610"/>
                  <a:pt x="133673" y="294322"/>
                </a:cubicBezTo>
                <a:cubicBezTo>
                  <a:pt x="154628" y="286226"/>
                  <a:pt x="175345" y="282416"/>
                  <a:pt x="195824" y="283130"/>
                </a:cubicBezTo>
                <a:close/>
                <a:moveTo>
                  <a:pt x="108908" y="74295"/>
                </a:moveTo>
                <a:cubicBezTo>
                  <a:pt x="104146" y="74295"/>
                  <a:pt x="98431" y="72390"/>
                  <a:pt x="98431" y="80962"/>
                </a:cubicBezTo>
                <a:cubicBezTo>
                  <a:pt x="99383" y="100965"/>
                  <a:pt x="99383" y="120967"/>
                  <a:pt x="99383" y="141922"/>
                </a:cubicBezTo>
                <a:cubicBezTo>
                  <a:pt x="122243" y="132397"/>
                  <a:pt x="144151" y="124777"/>
                  <a:pt x="165106" y="114300"/>
                </a:cubicBezTo>
                <a:cubicBezTo>
                  <a:pt x="185108" y="103822"/>
                  <a:pt x="203206" y="103822"/>
                  <a:pt x="223208" y="114300"/>
                </a:cubicBezTo>
                <a:cubicBezTo>
                  <a:pt x="244163" y="124777"/>
                  <a:pt x="266071" y="132397"/>
                  <a:pt x="287978" y="140970"/>
                </a:cubicBezTo>
                <a:cubicBezTo>
                  <a:pt x="287978" y="126682"/>
                  <a:pt x="287978" y="115252"/>
                  <a:pt x="287978" y="102870"/>
                </a:cubicBezTo>
                <a:cubicBezTo>
                  <a:pt x="287978" y="74295"/>
                  <a:pt x="287978" y="74295"/>
                  <a:pt x="260356" y="74295"/>
                </a:cubicBezTo>
                <a:cubicBezTo>
                  <a:pt x="209873" y="74295"/>
                  <a:pt x="159391" y="74295"/>
                  <a:pt x="108908" y="74295"/>
                </a:cubicBezTo>
                <a:close/>
                <a:moveTo>
                  <a:pt x="141293" y="0"/>
                </a:moveTo>
                <a:cubicBezTo>
                  <a:pt x="177488" y="0"/>
                  <a:pt x="212731" y="0"/>
                  <a:pt x="248926" y="0"/>
                </a:cubicBezTo>
                <a:cubicBezTo>
                  <a:pt x="257498" y="0"/>
                  <a:pt x="259403" y="6667"/>
                  <a:pt x="259403" y="13335"/>
                </a:cubicBezTo>
                <a:cubicBezTo>
                  <a:pt x="260356" y="34290"/>
                  <a:pt x="260356" y="34290"/>
                  <a:pt x="282263" y="34290"/>
                </a:cubicBezTo>
                <a:cubicBezTo>
                  <a:pt x="310838" y="34290"/>
                  <a:pt x="317506" y="40957"/>
                  <a:pt x="317506" y="69532"/>
                </a:cubicBezTo>
                <a:cubicBezTo>
                  <a:pt x="318458" y="81915"/>
                  <a:pt x="318458" y="93345"/>
                  <a:pt x="318458" y="104775"/>
                </a:cubicBezTo>
                <a:cubicBezTo>
                  <a:pt x="318458" y="119062"/>
                  <a:pt x="318458" y="132397"/>
                  <a:pt x="318458" y="146685"/>
                </a:cubicBezTo>
                <a:cubicBezTo>
                  <a:pt x="318458" y="152400"/>
                  <a:pt x="320363" y="155257"/>
                  <a:pt x="326078" y="157162"/>
                </a:cubicBezTo>
                <a:cubicBezTo>
                  <a:pt x="345128" y="164782"/>
                  <a:pt x="364178" y="173355"/>
                  <a:pt x="384181" y="180022"/>
                </a:cubicBezTo>
                <a:cubicBezTo>
                  <a:pt x="390848" y="182880"/>
                  <a:pt x="390848" y="184785"/>
                  <a:pt x="387991" y="190500"/>
                </a:cubicBezTo>
                <a:cubicBezTo>
                  <a:pt x="367036" y="226695"/>
                  <a:pt x="346081" y="261937"/>
                  <a:pt x="326078" y="298132"/>
                </a:cubicBezTo>
                <a:cubicBezTo>
                  <a:pt x="322268" y="304800"/>
                  <a:pt x="319411" y="305752"/>
                  <a:pt x="313696" y="300990"/>
                </a:cubicBezTo>
                <a:cubicBezTo>
                  <a:pt x="286073" y="280987"/>
                  <a:pt x="257498" y="262890"/>
                  <a:pt x="223208" y="254317"/>
                </a:cubicBezTo>
                <a:cubicBezTo>
                  <a:pt x="189871" y="245745"/>
                  <a:pt x="159391" y="252412"/>
                  <a:pt x="128911" y="264795"/>
                </a:cubicBezTo>
                <a:cubicBezTo>
                  <a:pt x="108908" y="273367"/>
                  <a:pt x="90811" y="283845"/>
                  <a:pt x="73666" y="295275"/>
                </a:cubicBezTo>
                <a:cubicBezTo>
                  <a:pt x="67951" y="299085"/>
                  <a:pt x="65093" y="299085"/>
                  <a:pt x="61283" y="292417"/>
                </a:cubicBezTo>
                <a:cubicBezTo>
                  <a:pt x="42233" y="258127"/>
                  <a:pt x="22231" y="223837"/>
                  <a:pt x="2228" y="190500"/>
                </a:cubicBezTo>
                <a:cubicBezTo>
                  <a:pt x="-1582" y="184785"/>
                  <a:pt x="-629" y="181927"/>
                  <a:pt x="6038" y="180022"/>
                </a:cubicBezTo>
                <a:cubicBezTo>
                  <a:pt x="25088" y="172402"/>
                  <a:pt x="44138" y="163830"/>
                  <a:pt x="64141" y="157162"/>
                </a:cubicBezTo>
                <a:cubicBezTo>
                  <a:pt x="66998" y="155257"/>
                  <a:pt x="68903" y="152400"/>
                  <a:pt x="68903" y="145732"/>
                </a:cubicBezTo>
                <a:cubicBezTo>
                  <a:pt x="68903" y="120015"/>
                  <a:pt x="68903" y="94297"/>
                  <a:pt x="68903" y="68580"/>
                </a:cubicBezTo>
                <a:cubicBezTo>
                  <a:pt x="68903" y="42862"/>
                  <a:pt x="76523" y="34290"/>
                  <a:pt x="102241" y="34290"/>
                </a:cubicBezTo>
                <a:cubicBezTo>
                  <a:pt x="103193" y="34290"/>
                  <a:pt x="104146" y="34290"/>
                  <a:pt x="104146" y="34290"/>
                </a:cubicBezTo>
                <a:cubicBezTo>
                  <a:pt x="112718" y="34290"/>
                  <a:pt x="123196" y="37147"/>
                  <a:pt x="128911" y="33337"/>
                </a:cubicBezTo>
                <a:cubicBezTo>
                  <a:pt x="135578" y="28575"/>
                  <a:pt x="130816" y="18097"/>
                  <a:pt x="131768" y="9525"/>
                </a:cubicBezTo>
                <a:cubicBezTo>
                  <a:pt x="132721" y="2857"/>
                  <a:pt x="135578" y="0"/>
                  <a:pt x="141293" y="0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4" name="Freeform: Shape 3">
            <a:extLst>
              <a:ext uri="{FF2B5EF4-FFF2-40B4-BE49-F238E27FC236}">
                <a16:creationId xmlns:a16="http://schemas.microsoft.com/office/drawing/2014/main" id="{6A9B6796-2C87-4E49-9DD3-481CCC7DBA04}"/>
              </a:ext>
            </a:extLst>
          </p:cNvPr>
          <p:cNvSpPr/>
          <p:nvPr/>
        </p:nvSpPr>
        <p:spPr>
          <a:xfrm>
            <a:off x="6616197" y="3821010"/>
            <a:ext cx="854825" cy="646331"/>
          </a:xfrm>
          <a:custGeom>
            <a:avLst/>
            <a:gdLst>
              <a:gd name="connsiteX0" fmla="*/ 382243 w 390525"/>
              <a:gd name="connsiteY0" fmla="*/ 201188 h 295275"/>
              <a:gd name="connsiteX1" fmla="*/ 373670 w 390525"/>
              <a:gd name="connsiteY1" fmla="*/ 185948 h 295275"/>
              <a:gd name="connsiteX2" fmla="*/ 373670 w 390525"/>
              <a:gd name="connsiteY2" fmla="*/ 163088 h 295275"/>
              <a:gd name="connsiteX3" fmla="*/ 371765 w 390525"/>
              <a:gd name="connsiteY3" fmla="*/ 127846 h 295275"/>
              <a:gd name="connsiteX4" fmla="*/ 330808 w 390525"/>
              <a:gd name="connsiteY4" fmla="*/ 22118 h 295275"/>
              <a:gd name="connsiteX5" fmla="*/ 321283 w 390525"/>
              <a:gd name="connsiteY5" fmla="*/ 15451 h 295275"/>
              <a:gd name="connsiteX6" fmla="*/ 232700 w 390525"/>
              <a:gd name="connsiteY6" fmla="*/ 7831 h 295275"/>
              <a:gd name="connsiteX7" fmla="*/ 71728 w 390525"/>
              <a:gd name="connsiteY7" fmla="*/ 15451 h 295275"/>
              <a:gd name="connsiteX8" fmla="*/ 61250 w 390525"/>
              <a:gd name="connsiteY8" fmla="*/ 23071 h 295275"/>
              <a:gd name="connsiteX9" fmla="*/ 25055 w 390525"/>
              <a:gd name="connsiteY9" fmla="*/ 108796 h 295275"/>
              <a:gd name="connsiteX10" fmla="*/ 17435 w 390525"/>
              <a:gd name="connsiteY10" fmla="*/ 188806 h 295275"/>
              <a:gd name="connsiteX11" fmla="*/ 10768 w 390525"/>
              <a:gd name="connsiteY11" fmla="*/ 200236 h 295275"/>
              <a:gd name="connsiteX12" fmla="*/ 7910 w 390525"/>
              <a:gd name="connsiteY12" fmla="*/ 214523 h 295275"/>
              <a:gd name="connsiteX13" fmla="*/ 12673 w 390525"/>
              <a:gd name="connsiteY13" fmla="*/ 222143 h 295275"/>
              <a:gd name="connsiteX14" fmla="*/ 18388 w 390525"/>
              <a:gd name="connsiteY14" fmla="*/ 229763 h 295275"/>
              <a:gd name="connsiteX15" fmla="*/ 26960 w 390525"/>
              <a:gd name="connsiteY15" fmla="*/ 237383 h 295275"/>
              <a:gd name="connsiteX16" fmla="*/ 34580 w 390525"/>
              <a:gd name="connsiteY16" fmla="*/ 245956 h 295275"/>
              <a:gd name="connsiteX17" fmla="*/ 34580 w 390525"/>
              <a:gd name="connsiteY17" fmla="*/ 284056 h 295275"/>
              <a:gd name="connsiteX18" fmla="*/ 43153 w 390525"/>
              <a:gd name="connsiteY18" fmla="*/ 292628 h 295275"/>
              <a:gd name="connsiteX19" fmla="*/ 80300 w 390525"/>
              <a:gd name="connsiteY19" fmla="*/ 292628 h 295275"/>
              <a:gd name="connsiteX20" fmla="*/ 99350 w 390525"/>
              <a:gd name="connsiteY20" fmla="*/ 272626 h 295275"/>
              <a:gd name="connsiteX21" fmla="*/ 110780 w 390525"/>
              <a:gd name="connsiteY21" fmla="*/ 252623 h 295275"/>
              <a:gd name="connsiteX22" fmla="*/ 117448 w 390525"/>
              <a:gd name="connsiteY22" fmla="*/ 245003 h 295275"/>
              <a:gd name="connsiteX23" fmla="*/ 131735 w 390525"/>
              <a:gd name="connsiteY23" fmla="*/ 236431 h 295275"/>
              <a:gd name="connsiteX24" fmla="*/ 257465 w 390525"/>
              <a:gd name="connsiteY24" fmla="*/ 236431 h 295275"/>
              <a:gd name="connsiteX25" fmla="*/ 277468 w 390525"/>
              <a:gd name="connsiteY25" fmla="*/ 246908 h 295275"/>
              <a:gd name="connsiteX26" fmla="*/ 283183 w 390525"/>
              <a:gd name="connsiteY26" fmla="*/ 251671 h 295275"/>
              <a:gd name="connsiteX27" fmla="*/ 294613 w 390525"/>
              <a:gd name="connsiteY27" fmla="*/ 271673 h 295275"/>
              <a:gd name="connsiteX28" fmla="*/ 294613 w 390525"/>
              <a:gd name="connsiteY28" fmla="*/ 283103 h 295275"/>
              <a:gd name="connsiteX29" fmla="*/ 302233 w 390525"/>
              <a:gd name="connsiteY29" fmla="*/ 291676 h 295275"/>
              <a:gd name="connsiteX30" fmla="*/ 350810 w 390525"/>
              <a:gd name="connsiteY30" fmla="*/ 291676 h 295275"/>
              <a:gd name="connsiteX31" fmla="*/ 358430 w 390525"/>
              <a:gd name="connsiteY31" fmla="*/ 284056 h 295275"/>
              <a:gd name="connsiteX32" fmla="*/ 358430 w 390525"/>
              <a:gd name="connsiteY32" fmla="*/ 251671 h 295275"/>
              <a:gd name="connsiteX33" fmla="*/ 367003 w 390525"/>
              <a:gd name="connsiteY33" fmla="*/ 236431 h 295275"/>
              <a:gd name="connsiteX34" fmla="*/ 379385 w 390525"/>
              <a:gd name="connsiteY34" fmla="*/ 221191 h 295275"/>
              <a:gd name="connsiteX35" fmla="*/ 380338 w 390525"/>
              <a:gd name="connsiteY35" fmla="*/ 221191 h 295275"/>
              <a:gd name="connsiteX36" fmla="*/ 385100 w 390525"/>
              <a:gd name="connsiteY36" fmla="*/ 215476 h 295275"/>
              <a:gd name="connsiteX37" fmla="*/ 382243 w 390525"/>
              <a:gd name="connsiteY37" fmla="*/ 201188 h 295275"/>
              <a:gd name="connsiteX38" fmla="*/ 364145 w 390525"/>
              <a:gd name="connsiteY38" fmla="*/ 163088 h 295275"/>
              <a:gd name="connsiteX39" fmla="*/ 364145 w 390525"/>
              <a:gd name="connsiteY39" fmla="*/ 164041 h 295275"/>
              <a:gd name="connsiteX40" fmla="*/ 335570 w 390525"/>
              <a:gd name="connsiteY40" fmla="*/ 192616 h 295275"/>
              <a:gd name="connsiteX41" fmla="*/ 307948 w 390525"/>
              <a:gd name="connsiteY41" fmla="*/ 164993 h 295275"/>
              <a:gd name="connsiteX42" fmla="*/ 320330 w 390525"/>
              <a:gd name="connsiteY42" fmla="*/ 153563 h 295275"/>
              <a:gd name="connsiteX43" fmla="*/ 354620 w 390525"/>
              <a:gd name="connsiteY43" fmla="*/ 153563 h 295275"/>
              <a:gd name="connsiteX44" fmla="*/ 364145 w 390525"/>
              <a:gd name="connsiteY44" fmla="*/ 163088 h 295275"/>
              <a:gd name="connsiteX45" fmla="*/ 71728 w 390525"/>
              <a:gd name="connsiteY45" fmla="*/ 30691 h 295275"/>
              <a:gd name="connsiteX46" fmla="*/ 80300 w 390525"/>
              <a:gd name="connsiteY46" fmla="*/ 26881 h 295275"/>
              <a:gd name="connsiteX47" fmla="*/ 311758 w 390525"/>
              <a:gd name="connsiteY47" fmla="*/ 26881 h 295275"/>
              <a:gd name="connsiteX48" fmla="*/ 322235 w 390525"/>
              <a:gd name="connsiteY48" fmla="*/ 34501 h 295275"/>
              <a:gd name="connsiteX49" fmla="*/ 352715 w 390525"/>
              <a:gd name="connsiteY49" fmla="*/ 108796 h 295275"/>
              <a:gd name="connsiteX50" fmla="*/ 39343 w 390525"/>
              <a:gd name="connsiteY50" fmla="*/ 108796 h 295275"/>
              <a:gd name="connsiteX51" fmla="*/ 71728 w 390525"/>
              <a:gd name="connsiteY51" fmla="*/ 30691 h 295275"/>
              <a:gd name="connsiteX52" fmla="*/ 285088 w 390525"/>
              <a:gd name="connsiteY52" fmla="*/ 166898 h 295275"/>
              <a:gd name="connsiteX53" fmla="*/ 196505 w 390525"/>
              <a:gd name="connsiteY53" fmla="*/ 166898 h 295275"/>
              <a:gd name="connsiteX54" fmla="*/ 107923 w 390525"/>
              <a:gd name="connsiteY54" fmla="*/ 166898 h 295275"/>
              <a:gd name="connsiteX55" fmla="*/ 98398 w 390525"/>
              <a:gd name="connsiteY55" fmla="*/ 160231 h 295275"/>
              <a:gd name="connsiteX56" fmla="*/ 107923 w 390525"/>
              <a:gd name="connsiteY56" fmla="*/ 154516 h 295275"/>
              <a:gd name="connsiteX57" fmla="*/ 286040 w 390525"/>
              <a:gd name="connsiteY57" fmla="*/ 154516 h 295275"/>
              <a:gd name="connsiteX58" fmla="*/ 295565 w 390525"/>
              <a:gd name="connsiteY58" fmla="*/ 161183 h 295275"/>
              <a:gd name="connsiteX59" fmla="*/ 285088 w 390525"/>
              <a:gd name="connsiteY59" fmla="*/ 166898 h 295275"/>
              <a:gd name="connsiteX60" fmla="*/ 294613 w 390525"/>
              <a:gd name="connsiteY60" fmla="*/ 185948 h 295275"/>
              <a:gd name="connsiteX61" fmla="*/ 286040 w 390525"/>
              <a:gd name="connsiteY61" fmla="*/ 192616 h 295275"/>
              <a:gd name="connsiteX62" fmla="*/ 195553 w 390525"/>
              <a:gd name="connsiteY62" fmla="*/ 192616 h 295275"/>
              <a:gd name="connsiteX63" fmla="*/ 106970 w 390525"/>
              <a:gd name="connsiteY63" fmla="*/ 192616 h 295275"/>
              <a:gd name="connsiteX64" fmla="*/ 98398 w 390525"/>
              <a:gd name="connsiteY64" fmla="*/ 186901 h 295275"/>
              <a:gd name="connsiteX65" fmla="*/ 106970 w 390525"/>
              <a:gd name="connsiteY65" fmla="*/ 180233 h 295275"/>
              <a:gd name="connsiteX66" fmla="*/ 286040 w 390525"/>
              <a:gd name="connsiteY66" fmla="*/ 180233 h 295275"/>
              <a:gd name="connsiteX67" fmla="*/ 294613 w 390525"/>
              <a:gd name="connsiteY67" fmla="*/ 185948 h 295275"/>
              <a:gd name="connsiteX68" fmla="*/ 27913 w 390525"/>
              <a:gd name="connsiteY68" fmla="*/ 184043 h 295275"/>
              <a:gd name="connsiteX69" fmla="*/ 27913 w 390525"/>
              <a:gd name="connsiteY69" fmla="*/ 180233 h 295275"/>
              <a:gd name="connsiteX70" fmla="*/ 55535 w 390525"/>
              <a:gd name="connsiteY70" fmla="*/ 152611 h 295275"/>
              <a:gd name="connsiteX71" fmla="*/ 84110 w 390525"/>
              <a:gd name="connsiteY71" fmla="*/ 181186 h 295275"/>
              <a:gd name="connsiteX72" fmla="*/ 73633 w 390525"/>
              <a:gd name="connsiteY72" fmla="*/ 191663 h 295275"/>
              <a:gd name="connsiteX73" fmla="*/ 36485 w 390525"/>
              <a:gd name="connsiteY73" fmla="*/ 191663 h 295275"/>
              <a:gd name="connsiteX74" fmla="*/ 27913 w 390525"/>
              <a:gd name="connsiteY74" fmla="*/ 184043 h 295275"/>
              <a:gd name="connsiteX75" fmla="*/ 372718 w 390525"/>
              <a:gd name="connsiteY75" fmla="*/ 219286 h 295275"/>
              <a:gd name="connsiteX76" fmla="*/ 314615 w 390525"/>
              <a:gd name="connsiteY76" fmla="*/ 219286 h 295275"/>
              <a:gd name="connsiteX77" fmla="*/ 307948 w 390525"/>
              <a:gd name="connsiteY77" fmla="*/ 220238 h 295275"/>
              <a:gd name="connsiteX78" fmla="*/ 310805 w 390525"/>
              <a:gd name="connsiteY78" fmla="*/ 230716 h 295275"/>
              <a:gd name="connsiteX79" fmla="*/ 304138 w 390525"/>
              <a:gd name="connsiteY79" fmla="*/ 249766 h 295275"/>
              <a:gd name="connsiteX80" fmla="*/ 282230 w 390525"/>
              <a:gd name="connsiteY80" fmla="*/ 247861 h 295275"/>
              <a:gd name="connsiteX81" fmla="*/ 277468 w 390525"/>
              <a:gd name="connsiteY81" fmla="*/ 226906 h 295275"/>
              <a:gd name="connsiteX82" fmla="*/ 280325 w 390525"/>
              <a:gd name="connsiteY82" fmla="*/ 219286 h 295275"/>
              <a:gd name="connsiteX83" fmla="*/ 276515 w 390525"/>
              <a:gd name="connsiteY83" fmla="*/ 217381 h 295275"/>
              <a:gd name="connsiteX84" fmla="*/ 119353 w 390525"/>
              <a:gd name="connsiteY84" fmla="*/ 217381 h 295275"/>
              <a:gd name="connsiteX85" fmla="*/ 111733 w 390525"/>
              <a:gd name="connsiteY85" fmla="*/ 218333 h 295275"/>
              <a:gd name="connsiteX86" fmla="*/ 113638 w 390525"/>
              <a:gd name="connsiteY86" fmla="*/ 228811 h 295275"/>
              <a:gd name="connsiteX87" fmla="*/ 106970 w 390525"/>
              <a:gd name="connsiteY87" fmla="*/ 247861 h 295275"/>
              <a:gd name="connsiteX88" fmla="*/ 85063 w 390525"/>
              <a:gd name="connsiteY88" fmla="*/ 247861 h 295275"/>
              <a:gd name="connsiteX89" fmla="*/ 78395 w 390525"/>
              <a:gd name="connsiteY89" fmla="*/ 228811 h 295275"/>
              <a:gd name="connsiteX90" fmla="*/ 80300 w 390525"/>
              <a:gd name="connsiteY90" fmla="*/ 218333 h 295275"/>
              <a:gd name="connsiteX91" fmla="*/ 18388 w 390525"/>
              <a:gd name="connsiteY91" fmla="*/ 217381 h 295275"/>
              <a:gd name="connsiteX92" fmla="*/ 8863 w 390525"/>
              <a:gd name="connsiteY92" fmla="*/ 209761 h 295275"/>
              <a:gd name="connsiteX93" fmla="*/ 15530 w 390525"/>
              <a:gd name="connsiteY93" fmla="*/ 204046 h 295275"/>
              <a:gd name="connsiteX94" fmla="*/ 19340 w 390525"/>
              <a:gd name="connsiteY94" fmla="*/ 204046 h 295275"/>
              <a:gd name="connsiteX95" fmla="*/ 369860 w 390525"/>
              <a:gd name="connsiteY95" fmla="*/ 204046 h 295275"/>
              <a:gd name="connsiteX96" fmla="*/ 379385 w 390525"/>
              <a:gd name="connsiteY96" fmla="*/ 206903 h 295275"/>
              <a:gd name="connsiteX97" fmla="*/ 372718 w 390525"/>
              <a:gd name="connsiteY97" fmla="*/ 219286 h 2952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</a:cxnLst>
            <a:rect l="l" t="t" r="r" b="b"/>
            <a:pathLst>
              <a:path w="390525" h="295275">
                <a:moveTo>
                  <a:pt x="382243" y="201188"/>
                </a:moveTo>
                <a:cubicBezTo>
                  <a:pt x="370813" y="199283"/>
                  <a:pt x="373670" y="192616"/>
                  <a:pt x="373670" y="185948"/>
                </a:cubicBezTo>
                <a:cubicBezTo>
                  <a:pt x="373670" y="179281"/>
                  <a:pt x="373670" y="171661"/>
                  <a:pt x="373670" y="163088"/>
                </a:cubicBezTo>
                <a:cubicBezTo>
                  <a:pt x="372718" y="152611"/>
                  <a:pt x="374623" y="140228"/>
                  <a:pt x="371765" y="127846"/>
                </a:cubicBezTo>
                <a:cubicBezTo>
                  <a:pt x="362240" y="90698"/>
                  <a:pt x="346048" y="56408"/>
                  <a:pt x="330808" y="22118"/>
                </a:cubicBezTo>
                <a:cubicBezTo>
                  <a:pt x="328903" y="17356"/>
                  <a:pt x="325093" y="16403"/>
                  <a:pt x="321283" y="15451"/>
                </a:cubicBezTo>
                <a:cubicBezTo>
                  <a:pt x="291755" y="10688"/>
                  <a:pt x="262228" y="8783"/>
                  <a:pt x="232700" y="7831"/>
                </a:cubicBezTo>
                <a:cubicBezTo>
                  <a:pt x="178408" y="5926"/>
                  <a:pt x="125068" y="7831"/>
                  <a:pt x="71728" y="15451"/>
                </a:cubicBezTo>
                <a:cubicBezTo>
                  <a:pt x="66965" y="16403"/>
                  <a:pt x="63155" y="18308"/>
                  <a:pt x="61250" y="23071"/>
                </a:cubicBezTo>
                <a:cubicBezTo>
                  <a:pt x="47915" y="51646"/>
                  <a:pt x="35533" y="80221"/>
                  <a:pt x="25055" y="108796"/>
                </a:cubicBezTo>
                <a:cubicBezTo>
                  <a:pt x="15530" y="134513"/>
                  <a:pt x="18388" y="162136"/>
                  <a:pt x="17435" y="188806"/>
                </a:cubicBezTo>
                <a:cubicBezTo>
                  <a:pt x="17435" y="193568"/>
                  <a:pt x="19340" y="198331"/>
                  <a:pt x="10768" y="200236"/>
                </a:cubicBezTo>
                <a:cubicBezTo>
                  <a:pt x="4100" y="201188"/>
                  <a:pt x="8863" y="209761"/>
                  <a:pt x="7910" y="214523"/>
                </a:cubicBezTo>
                <a:cubicBezTo>
                  <a:pt x="7910" y="217381"/>
                  <a:pt x="6958" y="222143"/>
                  <a:pt x="12673" y="222143"/>
                </a:cubicBezTo>
                <a:cubicBezTo>
                  <a:pt x="18388" y="222143"/>
                  <a:pt x="19340" y="225001"/>
                  <a:pt x="18388" y="229763"/>
                </a:cubicBezTo>
                <a:cubicBezTo>
                  <a:pt x="17435" y="236431"/>
                  <a:pt x="21245" y="238336"/>
                  <a:pt x="26960" y="237383"/>
                </a:cubicBezTo>
                <a:cubicBezTo>
                  <a:pt x="33628" y="236431"/>
                  <a:pt x="35533" y="240241"/>
                  <a:pt x="34580" y="245956"/>
                </a:cubicBezTo>
                <a:cubicBezTo>
                  <a:pt x="34580" y="258338"/>
                  <a:pt x="34580" y="271673"/>
                  <a:pt x="34580" y="284056"/>
                </a:cubicBezTo>
                <a:cubicBezTo>
                  <a:pt x="34580" y="290723"/>
                  <a:pt x="36485" y="292628"/>
                  <a:pt x="43153" y="292628"/>
                </a:cubicBezTo>
                <a:cubicBezTo>
                  <a:pt x="55535" y="292628"/>
                  <a:pt x="67918" y="292628"/>
                  <a:pt x="80300" y="292628"/>
                </a:cubicBezTo>
                <a:cubicBezTo>
                  <a:pt x="99350" y="292628"/>
                  <a:pt x="99350" y="292628"/>
                  <a:pt x="99350" y="272626"/>
                </a:cubicBezTo>
                <a:cubicBezTo>
                  <a:pt x="99350" y="263101"/>
                  <a:pt x="97445" y="253576"/>
                  <a:pt x="110780" y="252623"/>
                </a:cubicBezTo>
                <a:cubicBezTo>
                  <a:pt x="114590" y="252623"/>
                  <a:pt x="116495" y="248813"/>
                  <a:pt x="117448" y="245003"/>
                </a:cubicBezTo>
                <a:cubicBezTo>
                  <a:pt x="119353" y="237383"/>
                  <a:pt x="125068" y="236431"/>
                  <a:pt x="131735" y="236431"/>
                </a:cubicBezTo>
                <a:cubicBezTo>
                  <a:pt x="173645" y="236431"/>
                  <a:pt x="215555" y="236431"/>
                  <a:pt x="257465" y="236431"/>
                </a:cubicBezTo>
                <a:cubicBezTo>
                  <a:pt x="266038" y="236431"/>
                  <a:pt x="275563" y="235478"/>
                  <a:pt x="277468" y="246908"/>
                </a:cubicBezTo>
                <a:cubicBezTo>
                  <a:pt x="277468" y="248813"/>
                  <a:pt x="281278" y="251671"/>
                  <a:pt x="283183" y="251671"/>
                </a:cubicBezTo>
                <a:cubicBezTo>
                  <a:pt x="296518" y="252623"/>
                  <a:pt x="294613" y="263101"/>
                  <a:pt x="294613" y="271673"/>
                </a:cubicBezTo>
                <a:cubicBezTo>
                  <a:pt x="294613" y="275483"/>
                  <a:pt x="294613" y="279293"/>
                  <a:pt x="294613" y="283103"/>
                </a:cubicBezTo>
                <a:cubicBezTo>
                  <a:pt x="293660" y="288818"/>
                  <a:pt x="295565" y="291676"/>
                  <a:pt x="302233" y="291676"/>
                </a:cubicBezTo>
                <a:cubicBezTo>
                  <a:pt x="318425" y="291676"/>
                  <a:pt x="334618" y="291676"/>
                  <a:pt x="350810" y="291676"/>
                </a:cubicBezTo>
                <a:cubicBezTo>
                  <a:pt x="356525" y="291676"/>
                  <a:pt x="358430" y="289771"/>
                  <a:pt x="358430" y="284056"/>
                </a:cubicBezTo>
                <a:cubicBezTo>
                  <a:pt x="358430" y="273578"/>
                  <a:pt x="357478" y="262148"/>
                  <a:pt x="358430" y="251671"/>
                </a:cubicBezTo>
                <a:cubicBezTo>
                  <a:pt x="359383" y="245956"/>
                  <a:pt x="352715" y="233573"/>
                  <a:pt x="367003" y="236431"/>
                </a:cubicBezTo>
                <a:cubicBezTo>
                  <a:pt x="381290" y="238336"/>
                  <a:pt x="368908" y="221191"/>
                  <a:pt x="379385" y="221191"/>
                </a:cubicBezTo>
                <a:cubicBezTo>
                  <a:pt x="379385" y="221191"/>
                  <a:pt x="380338" y="221191"/>
                  <a:pt x="380338" y="221191"/>
                </a:cubicBezTo>
                <a:cubicBezTo>
                  <a:pt x="384148" y="221191"/>
                  <a:pt x="386053" y="219286"/>
                  <a:pt x="385100" y="215476"/>
                </a:cubicBezTo>
                <a:cubicBezTo>
                  <a:pt x="384148" y="211666"/>
                  <a:pt x="387958" y="202141"/>
                  <a:pt x="382243" y="201188"/>
                </a:cubicBezTo>
                <a:close/>
                <a:moveTo>
                  <a:pt x="364145" y="163088"/>
                </a:moveTo>
                <a:cubicBezTo>
                  <a:pt x="364145" y="163088"/>
                  <a:pt x="364145" y="164041"/>
                  <a:pt x="364145" y="164041"/>
                </a:cubicBezTo>
                <a:cubicBezTo>
                  <a:pt x="364145" y="192616"/>
                  <a:pt x="364145" y="192616"/>
                  <a:pt x="335570" y="192616"/>
                </a:cubicBezTo>
                <a:cubicBezTo>
                  <a:pt x="307948" y="192616"/>
                  <a:pt x="308900" y="192616"/>
                  <a:pt x="307948" y="164993"/>
                </a:cubicBezTo>
                <a:cubicBezTo>
                  <a:pt x="307948" y="155468"/>
                  <a:pt x="310805" y="152611"/>
                  <a:pt x="320330" y="153563"/>
                </a:cubicBezTo>
                <a:cubicBezTo>
                  <a:pt x="331760" y="154516"/>
                  <a:pt x="343190" y="154516"/>
                  <a:pt x="354620" y="153563"/>
                </a:cubicBezTo>
                <a:cubicBezTo>
                  <a:pt x="362240" y="153563"/>
                  <a:pt x="365098" y="156421"/>
                  <a:pt x="364145" y="163088"/>
                </a:cubicBezTo>
                <a:close/>
                <a:moveTo>
                  <a:pt x="71728" y="30691"/>
                </a:moveTo>
                <a:cubicBezTo>
                  <a:pt x="73633" y="26881"/>
                  <a:pt x="76490" y="26881"/>
                  <a:pt x="80300" y="26881"/>
                </a:cubicBezTo>
                <a:cubicBezTo>
                  <a:pt x="157453" y="20213"/>
                  <a:pt x="234605" y="20213"/>
                  <a:pt x="311758" y="26881"/>
                </a:cubicBezTo>
                <a:cubicBezTo>
                  <a:pt x="317473" y="27833"/>
                  <a:pt x="319378" y="29738"/>
                  <a:pt x="322235" y="34501"/>
                </a:cubicBezTo>
                <a:cubicBezTo>
                  <a:pt x="335570" y="57361"/>
                  <a:pt x="345095" y="81173"/>
                  <a:pt x="352715" y="108796"/>
                </a:cubicBezTo>
                <a:cubicBezTo>
                  <a:pt x="247940" y="104986"/>
                  <a:pt x="144118" y="104986"/>
                  <a:pt x="39343" y="108796"/>
                </a:cubicBezTo>
                <a:cubicBezTo>
                  <a:pt x="45058" y="79268"/>
                  <a:pt x="58393" y="55456"/>
                  <a:pt x="71728" y="30691"/>
                </a:cubicBezTo>
                <a:close/>
                <a:moveTo>
                  <a:pt x="285088" y="166898"/>
                </a:moveTo>
                <a:cubicBezTo>
                  <a:pt x="255560" y="166898"/>
                  <a:pt x="226033" y="166898"/>
                  <a:pt x="196505" y="166898"/>
                </a:cubicBezTo>
                <a:cubicBezTo>
                  <a:pt x="166978" y="166898"/>
                  <a:pt x="137450" y="166898"/>
                  <a:pt x="107923" y="166898"/>
                </a:cubicBezTo>
                <a:cubicBezTo>
                  <a:pt x="103160" y="166898"/>
                  <a:pt x="98398" y="167851"/>
                  <a:pt x="98398" y="160231"/>
                </a:cubicBezTo>
                <a:cubicBezTo>
                  <a:pt x="98398" y="152611"/>
                  <a:pt x="104113" y="154516"/>
                  <a:pt x="107923" y="154516"/>
                </a:cubicBezTo>
                <a:cubicBezTo>
                  <a:pt x="166978" y="154516"/>
                  <a:pt x="226033" y="154516"/>
                  <a:pt x="286040" y="154516"/>
                </a:cubicBezTo>
                <a:cubicBezTo>
                  <a:pt x="290803" y="154516"/>
                  <a:pt x="295565" y="153563"/>
                  <a:pt x="295565" y="161183"/>
                </a:cubicBezTo>
                <a:cubicBezTo>
                  <a:pt x="294613" y="167851"/>
                  <a:pt x="289850" y="166898"/>
                  <a:pt x="285088" y="166898"/>
                </a:cubicBezTo>
                <a:close/>
                <a:moveTo>
                  <a:pt x="294613" y="185948"/>
                </a:moveTo>
                <a:cubicBezTo>
                  <a:pt x="294613" y="193568"/>
                  <a:pt x="290803" y="192616"/>
                  <a:pt x="286040" y="192616"/>
                </a:cubicBezTo>
                <a:cubicBezTo>
                  <a:pt x="255560" y="192616"/>
                  <a:pt x="226033" y="192616"/>
                  <a:pt x="195553" y="192616"/>
                </a:cubicBezTo>
                <a:cubicBezTo>
                  <a:pt x="166025" y="192616"/>
                  <a:pt x="136498" y="192616"/>
                  <a:pt x="106970" y="192616"/>
                </a:cubicBezTo>
                <a:cubicBezTo>
                  <a:pt x="103160" y="192616"/>
                  <a:pt x="98398" y="194521"/>
                  <a:pt x="98398" y="186901"/>
                </a:cubicBezTo>
                <a:cubicBezTo>
                  <a:pt x="98398" y="179281"/>
                  <a:pt x="102208" y="180233"/>
                  <a:pt x="106970" y="180233"/>
                </a:cubicBezTo>
                <a:cubicBezTo>
                  <a:pt x="166978" y="180233"/>
                  <a:pt x="226033" y="180233"/>
                  <a:pt x="286040" y="180233"/>
                </a:cubicBezTo>
                <a:cubicBezTo>
                  <a:pt x="289850" y="180233"/>
                  <a:pt x="294613" y="179281"/>
                  <a:pt x="294613" y="185948"/>
                </a:cubicBezTo>
                <a:close/>
                <a:moveTo>
                  <a:pt x="27913" y="184043"/>
                </a:moveTo>
                <a:cubicBezTo>
                  <a:pt x="27913" y="183091"/>
                  <a:pt x="27913" y="182138"/>
                  <a:pt x="27913" y="180233"/>
                </a:cubicBezTo>
                <a:cubicBezTo>
                  <a:pt x="27913" y="152611"/>
                  <a:pt x="27913" y="152611"/>
                  <a:pt x="55535" y="152611"/>
                </a:cubicBezTo>
                <a:cubicBezTo>
                  <a:pt x="84110" y="152611"/>
                  <a:pt x="84110" y="152611"/>
                  <a:pt x="84110" y="181186"/>
                </a:cubicBezTo>
                <a:cubicBezTo>
                  <a:pt x="84110" y="189758"/>
                  <a:pt x="82205" y="192616"/>
                  <a:pt x="73633" y="191663"/>
                </a:cubicBezTo>
                <a:cubicBezTo>
                  <a:pt x="61250" y="190711"/>
                  <a:pt x="48868" y="190711"/>
                  <a:pt x="36485" y="191663"/>
                </a:cubicBezTo>
                <a:cubicBezTo>
                  <a:pt x="29818" y="193568"/>
                  <a:pt x="26960" y="190711"/>
                  <a:pt x="27913" y="184043"/>
                </a:cubicBezTo>
                <a:close/>
                <a:moveTo>
                  <a:pt x="372718" y="219286"/>
                </a:moveTo>
                <a:cubicBezTo>
                  <a:pt x="353668" y="218333"/>
                  <a:pt x="334618" y="219286"/>
                  <a:pt x="314615" y="219286"/>
                </a:cubicBezTo>
                <a:cubicBezTo>
                  <a:pt x="312710" y="219286"/>
                  <a:pt x="309853" y="218333"/>
                  <a:pt x="307948" y="220238"/>
                </a:cubicBezTo>
                <a:cubicBezTo>
                  <a:pt x="308900" y="224048"/>
                  <a:pt x="309853" y="227858"/>
                  <a:pt x="310805" y="230716"/>
                </a:cubicBezTo>
                <a:cubicBezTo>
                  <a:pt x="311758" y="238336"/>
                  <a:pt x="311758" y="245956"/>
                  <a:pt x="304138" y="249766"/>
                </a:cubicBezTo>
                <a:cubicBezTo>
                  <a:pt x="296518" y="253576"/>
                  <a:pt x="288898" y="253576"/>
                  <a:pt x="282230" y="247861"/>
                </a:cubicBezTo>
                <a:cubicBezTo>
                  <a:pt x="275563" y="242146"/>
                  <a:pt x="275563" y="234526"/>
                  <a:pt x="277468" y="226906"/>
                </a:cubicBezTo>
                <a:cubicBezTo>
                  <a:pt x="278420" y="224048"/>
                  <a:pt x="279373" y="222143"/>
                  <a:pt x="280325" y="219286"/>
                </a:cubicBezTo>
                <a:cubicBezTo>
                  <a:pt x="279373" y="218333"/>
                  <a:pt x="278420" y="217381"/>
                  <a:pt x="276515" y="217381"/>
                </a:cubicBezTo>
                <a:cubicBezTo>
                  <a:pt x="224128" y="217381"/>
                  <a:pt x="171740" y="217381"/>
                  <a:pt x="119353" y="217381"/>
                </a:cubicBezTo>
                <a:cubicBezTo>
                  <a:pt x="116495" y="217381"/>
                  <a:pt x="113638" y="216428"/>
                  <a:pt x="111733" y="218333"/>
                </a:cubicBezTo>
                <a:cubicBezTo>
                  <a:pt x="109828" y="222143"/>
                  <a:pt x="114590" y="225001"/>
                  <a:pt x="113638" y="228811"/>
                </a:cubicBezTo>
                <a:cubicBezTo>
                  <a:pt x="113638" y="235478"/>
                  <a:pt x="114590" y="243098"/>
                  <a:pt x="106970" y="247861"/>
                </a:cubicBezTo>
                <a:cubicBezTo>
                  <a:pt x="100303" y="252623"/>
                  <a:pt x="91730" y="252623"/>
                  <a:pt x="85063" y="247861"/>
                </a:cubicBezTo>
                <a:cubicBezTo>
                  <a:pt x="78395" y="244051"/>
                  <a:pt x="78395" y="236431"/>
                  <a:pt x="78395" y="228811"/>
                </a:cubicBezTo>
                <a:cubicBezTo>
                  <a:pt x="78395" y="225001"/>
                  <a:pt x="83158" y="222143"/>
                  <a:pt x="80300" y="218333"/>
                </a:cubicBezTo>
                <a:cubicBezTo>
                  <a:pt x="59345" y="215476"/>
                  <a:pt x="39343" y="217381"/>
                  <a:pt x="18388" y="217381"/>
                </a:cubicBezTo>
                <a:cubicBezTo>
                  <a:pt x="12673" y="217381"/>
                  <a:pt x="8863" y="217381"/>
                  <a:pt x="8863" y="209761"/>
                </a:cubicBezTo>
                <a:cubicBezTo>
                  <a:pt x="8863" y="204998"/>
                  <a:pt x="10768" y="203093"/>
                  <a:pt x="15530" y="204046"/>
                </a:cubicBezTo>
                <a:cubicBezTo>
                  <a:pt x="16483" y="204046"/>
                  <a:pt x="17435" y="204046"/>
                  <a:pt x="19340" y="204046"/>
                </a:cubicBezTo>
                <a:cubicBezTo>
                  <a:pt x="136498" y="204046"/>
                  <a:pt x="252703" y="204046"/>
                  <a:pt x="369860" y="204046"/>
                </a:cubicBezTo>
                <a:cubicBezTo>
                  <a:pt x="372718" y="204046"/>
                  <a:pt x="378433" y="201188"/>
                  <a:pt x="379385" y="206903"/>
                </a:cubicBezTo>
                <a:cubicBezTo>
                  <a:pt x="381290" y="214523"/>
                  <a:pt x="381290" y="219286"/>
                  <a:pt x="372718" y="219286"/>
                </a:cubicBezTo>
                <a:close/>
              </a:path>
            </a:pathLst>
          </a:custGeom>
          <a:solidFill>
            <a:schemeClr val="accent3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55" name="Freeform: Shape 4">
            <a:extLst>
              <a:ext uri="{FF2B5EF4-FFF2-40B4-BE49-F238E27FC236}">
                <a16:creationId xmlns:a16="http://schemas.microsoft.com/office/drawing/2014/main" id="{519DAF17-B540-4F1E-B9AC-CF531D6A42A6}"/>
              </a:ext>
            </a:extLst>
          </p:cNvPr>
          <p:cNvSpPr/>
          <p:nvPr/>
        </p:nvSpPr>
        <p:spPr>
          <a:xfrm flipH="1">
            <a:off x="1058818" y="1894013"/>
            <a:ext cx="605718" cy="890194"/>
          </a:xfrm>
          <a:custGeom>
            <a:avLst/>
            <a:gdLst>
              <a:gd name="connsiteX0" fmla="*/ 233362 w 307657"/>
              <a:gd name="connsiteY0" fmla="*/ 282985 h 452148"/>
              <a:gd name="connsiteX1" fmla="*/ 261937 w 307657"/>
              <a:gd name="connsiteY1" fmla="*/ 311560 h 452148"/>
              <a:gd name="connsiteX2" fmla="*/ 232410 w 307657"/>
              <a:gd name="connsiteY2" fmla="*/ 339182 h 452148"/>
              <a:gd name="connsiteX3" fmla="*/ 204787 w 307657"/>
              <a:gd name="connsiteY3" fmla="*/ 310607 h 452148"/>
              <a:gd name="connsiteX4" fmla="*/ 233362 w 307657"/>
              <a:gd name="connsiteY4" fmla="*/ 282985 h 452148"/>
              <a:gd name="connsiteX5" fmla="*/ 72390 w 307657"/>
              <a:gd name="connsiteY5" fmla="*/ 281080 h 452148"/>
              <a:gd name="connsiteX6" fmla="*/ 100965 w 307657"/>
              <a:gd name="connsiteY6" fmla="*/ 309655 h 452148"/>
              <a:gd name="connsiteX7" fmla="*/ 72390 w 307657"/>
              <a:gd name="connsiteY7" fmla="*/ 337277 h 452148"/>
              <a:gd name="connsiteX8" fmla="*/ 43815 w 307657"/>
              <a:gd name="connsiteY8" fmla="*/ 308702 h 452148"/>
              <a:gd name="connsiteX9" fmla="*/ 72390 w 307657"/>
              <a:gd name="connsiteY9" fmla="*/ 281080 h 452148"/>
              <a:gd name="connsiteX10" fmla="*/ 231457 w 307657"/>
              <a:gd name="connsiteY10" fmla="*/ 93437 h 452148"/>
              <a:gd name="connsiteX11" fmla="*/ 247650 w 307657"/>
              <a:gd name="connsiteY11" fmla="*/ 109630 h 452148"/>
              <a:gd name="connsiteX12" fmla="*/ 247650 w 307657"/>
              <a:gd name="connsiteY12" fmla="*/ 149635 h 452148"/>
              <a:gd name="connsiteX13" fmla="*/ 232410 w 307657"/>
              <a:gd name="connsiteY13" fmla="*/ 164875 h 452148"/>
              <a:gd name="connsiteX14" fmla="*/ 66675 w 307657"/>
              <a:gd name="connsiteY14" fmla="*/ 164875 h 452148"/>
              <a:gd name="connsiteX15" fmla="*/ 51435 w 307657"/>
              <a:gd name="connsiteY15" fmla="*/ 149635 h 452148"/>
              <a:gd name="connsiteX16" fmla="*/ 51435 w 307657"/>
              <a:gd name="connsiteY16" fmla="*/ 110582 h 452148"/>
              <a:gd name="connsiteX17" fmla="*/ 68580 w 307657"/>
              <a:gd name="connsiteY17" fmla="*/ 93437 h 452148"/>
              <a:gd name="connsiteX18" fmla="*/ 149542 w 307657"/>
              <a:gd name="connsiteY18" fmla="*/ 93437 h 452148"/>
              <a:gd name="connsiteX19" fmla="*/ 231457 w 307657"/>
              <a:gd name="connsiteY19" fmla="*/ 93437 h 452148"/>
              <a:gd name="connsiteX20" fmla="*/ 191452 w 307657"/>
              <a:gd name="connsiteY20" fmla="*/ 54385 h 452148"/>
              <a:gd name="connsiteX21" fmla="*/ 200977 w 307657"/>
              <a:gd name="connsiteY21" fmla="*/ 67720 h 452148"/>
              <a:gd name="connsiteX22" fmla="*/ 192405 w 307657"/>
              <a:gd name="connsiteY22" fmla="*/ 80102 h 452148"/>
              <a:gd name="connsiteX23" fmla="*/ 150495 w 307657"/>
              <a:gd name="connsiteY23" fmla="*/ 80102 h 452148"/>
              <a:gd name="connsiteX24" fmla="*/ 108585 w 307657"/>
              <a:gd name="connsiteY24" fmla="*/ 80102 h 452148"/>
              <a:gd name="connsiteX25" fmla="*/ 100012 w 307657"/>
              <a:gd name="connsiteY25" fmla="*/ 67720 h 452148"/>
              <a:gd name="connsiteX26" fmla="*/ 108585 w 307657"/>
              <a:gd name="connsiteY26" fmla="*/ 54385 h 452148"/>
              <a:gd name="connsiteX27" fmla="*/ 191452 w 307657"/>
              <a:gd name="connsiteY27" fmla="*/ 54385 h 452148"/>
              <a:gd name="connsiteX28" fmla="*/ 232410 w 307657"/>
              <a:gd name="connsiteY28" fmla="*/ 38192 h 452148"/>
              <a:gd name="connsiteX29" fmla="*/ 71437 w 307657"/>
              <a:gd name="connsiteY29" fmla="*/ 38192 h 452148"/>
              <a:gd name="connsiteX30" fmla="*/ 15240 w 307657"/>
              <a:gd name="connsiteY30" fmla="*/ 95342 h 452148"/>
              <a:gd name="connsiteX31" fmla="*/ 15240 w 307657"/>
              <a:gd name="connsiteY31" fmla="*/ 312512 h 452148"/>
              <a:gd name="connsiteX32" fmla="*/ 72390 w 307657"/>
              <a:gd name="connsiteY32" fmla="*/ 369662 h 452148"/>
              <a:gd name="connsiteX33" fmla="*/ 92392 w 307657"/>
              <a:gd name="connsiteY33" fmla="*/ 369662 h 452148"/>
              <a:gd name="connsiteX34" fmla="*/ 0 w 307657"/>
              <a:gd name="connsiteY34" fmla="*/ 450625 h 452148"/>
              <a:gd name="connsiteX35" fmla="*/ 58102 w 307657"/>
              <a:gd name="connsiteY35" fmla="*/ 450625 h 452148"/>
              <a:gd name="connsiteX36" fmla="*/ 65722 w 307657"/>
              <a:gd name="connsiteY36" fmla="*/ 445862 h 452148"/>
              <a:gd name="connsiteX37" fmla="*/ 80962 w 307657"/>
              <a:gd name="connsiteY37" fmla="*/ 431575 h 452148"/>
              <a:gd name="connsiteX38" fmla="*/ 161925 w 307657"/>
              <a:gd name="connsiteY38" fmla="*/ 400142 h 452148"/>
              <a:gd name="connsiteX39" fmla="*/ 214312 w 307657"/>
              <a:gd name="connsiteY39" fmla="*/ 421097 h 452148"/>
              <a:gd name="connsiteX40" fmla="*/ 291465 w 307657"/>
              <a:gd name="connsiteY40" fmla="*/ 450625 h 452148"/>
              <a:gd name="connsiteX41" fmla="*/ 307657 w 307657"/>
              <a:gd name="connsiteY41" fmla="*/ 450625 h 452148"/>
              <a:gd name="connsiteX42" fmla="*/ 215265 w 307657"/>
              <a:gd name="connsiteY42" fmla="*/ 369662 h 452148"/>
              <a:gd name="connsiteX43" fmla="*/ 245745 w 307657"/>
              <a:gd name="connsiteY43" fmla="*/ 366805 h 452148"/>
              <a:gd name="connsiteX44" fmla="*/ 289560 w 307657"/>
              <a:gd name="connsiteY44" fmla="*/ 309655 h 452148"/>
              <a:gd name="connsiteX45" fmla="*/ 289560 w 307657"/>
              <a:gd name="connsiteY45" fmla="*/ 97247 h 452148"/>
              <a:gd name="connsiteX46" fmla="*/ 232410 w 307657"/>
              <a:gd name="connsiteY46" fmla="*/ 38192 h 452148"/>
              <a:gd name="connsiteX47" fmla="*/ 169545 w 307657"/>
              <a:gd name="connsiteY47" fmla="*/ 92 h 452148"/>
              <a:gd name="connsiteX48" fmla="*/ 159186 w 307657"/>
              <a:gd name="connsiteY48" fmla="*/ 3426 h 452148"/>
              <a:gd name="connsiteX49" fmla="*/ 154781 w 307657"/>
              <a:gd name="connsiteY49" fmla="*/ 9300 h 452148"/>
              <a:gd name="connsiteX50" fmla="*/ 150376 w 307657"/>
              <a:gd name="connsiteY50" fmla="*/ 3426 h 452148"/>
              <a:gd name="connsiteX51" fmla="*/ 140017 w 307657"/>
              <a:gd name="connsiteY51" fmla="*/ 92 h 452148"/>
              <a:gd name="connsiteX52" fmla="*/ 135213 w 307657"/>
              <a:gd name="connsiteY52" fmla="*/ 4643 h 452148"/>
              <a:gd name="connsiteX53" fmla="*/ 128230 w 307657"/>
              <a:gd name="connsiteY53" fmla="*/ 7713 h 452148"/>
              <a:gd name="connsiteX54" fmla="*/ 125752 w 307657"/>
              <a:gd name="connsiteY54" fmla="*/ 13607 h 452148"/>
              <a:gd name="connsiteX55" fmla="*/ 121920 w 307657"/>
              <a:gd name="connsiteY55" fmla="*/ 17237 h 452148"/>
              <a:gd name="connsiteX56" fmla="*/ 139065 w 307657"/>
              <a:gd name="connsiteY56" fmla="*/ 36287 h 452148"/>
              <a:gd name="connsiteX57" fmla="*/ 154781 w 307657"/>
              <a:gd name="connsiteY57" fmla="*/ 25810 h 452148"/>
              <a:gd name="connsiteX58" fmla="*/ 170497 w 307657"/>
              <a:gd name="connsiteY58" fmla="*/ 36287 h 452148"/>
              <a:gd name="connsiteX59" fmla="*/ 187642 w 307657"/>
              <a:gd name="connsiteY59" fmla="*/ 17237 h 452148"/>
              <a:gd name="connsiteX60" fmla="*/ 183810 w 307657"/>
              <a:gd name="connsiteY60" fmla="*/ 13607 h 452148"/>
              <a:gd name="connsiteX61" fmla="*/ 181332 w 307657"/>
              <a:gd name="connsiteY61" fmla="*/ 7713 h 452148"/>
              <a:gd name="connsiteX62" fmla="*/ 174349 w 307657"/>
              <a:gd name="connsiteY62" fmla="*/ 4643 h 45214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</a:cxnLst>
            <a:rect l="l" t="t" r="r" b="b"/>
            <a:pathLst>
              <a:path w="307657" h="452148">
                <a:moveTo>
                  <a:pt x="233362" y="282985"/>
                </a:moveTo>
                <a:cubicBezTo>
                  <a:pt x="248602" y="282985"/>
                  <a:pt x="261937" y="296320"/>
                  <a:pt x="261937" y="311560"/>
                </a:cubicBezTo>
                <a:cubicBezTo>
                  <a:pt x="260985" y="326800"/>
                  <a:pt x="248602" y="339182"/>
                  <a:pt x="232410" y="339182"/>
                </a:cubicBezTo>
                <a:cubicBezTo>
                  <a:pt x="217170" y="338230"/>
                  <a:pt x="204787" y="325847"/>
                  <a:pt x="204787" y="310607"/>
                </a:cubicBezTo>
                <a:cubicBezTo>
                  <a:pt x="205740" y="295367"/>
                  <a:pt x="218122" y="282985"/>
                  <a:pt x="233362" y="282985"/>
                </a:cubicBezTo>
                <a:close/>
                <a:moveTo>
                  <a:pt x="72390" y="281080"/>
                </a:moveTo>
                <a:cubicBezTo>
                  <a:pt x="88582" y="281080"/>
                  <a:pt x="100965" y="293462"/>
                  <a:pt x="100965" y="309655"/>
                </a:cubicBezTo>
                <a:cubicBezTo>
                  <a:pt x="100965" y="325847"/>
                  <a:pt x="89535" y="338230"/>
                  <a:pt x="72390" y="337277"/>
                </a:cubicBezTo>
                <a:cubicBezTo>
                  <a:pt x="56197" y="337277"/>
                  <a:pt x="43815" y="323942"/>
                  <a:pt x="43815" y="308702"/>
                </a:cubicBezTo>
                <a:cubicBezTo>
                  <a:pt x="44767" y="294415"/>
                  <a:pt x="57150" y="281080"/>
                  <a:pt x="72390" y="281080"/>
                </a:cubicBezTo>
                <a:close/>
                <a:moveTo>
                  <a:pt x="231457" y="93437"/>
                </a:moveTo>
                <a:cubicBezTo>
                  <a:pt x="243840" y="93437"/>
                  <a:pt x="247650" y="97247"/>
                  <a:pt x="247650" y="109630"/>
                </a:cubicBezTo>
                <a:cubicBezTo>
                  <a:pt x="247650" y="122965"/>
                  <a:pt x="247650" y="136300"/>
                  <a:pt x="247650" y="149635"/>
                </a:cubicBezTo>
                <a:cubicBezTo>
                  <a:pt x="247650" y="160112"/>
                  <a:pt x="242887" y="164875"/>
                  <a:pt x="232410" y="164875"/>
                </a:cubicBezTo>
                <a:cubicBezTo>
                  <a:pt x="177165" y="163922"/>
                  <a:pt x="121920" y="163922"/>
                  <a:pt x="66675" y="164875"/>
                </a:cubicBezTo>
                <a:cubicBezTo>
                  <a:pt x="56197" y="164875"/>
                  <a:pt x="51435" y="160112"/>
                  <a:pt x="51435" y="149635"/>
                </a:cubicBezTo>
                <a:cubicBezTo>
                  <a:pt x="51435" y="136300"/>
                  <a:pt x="51435" y="123917"/>
                  <a:pt x="51435" y="110582"/>
                </a:cubicBezTo>
                <a:cubicBezTo>
                  <a:pt x="51435" y="96295"/>
                  <a:pt x="55245" y="93437"/>
                  <a:pt x="68580" y="93437"/>
                </a:cubicBezTo>
                <a:cubicBezTo>
                  <a:pt x="95250" y="93437"/>
                  <a:pt x="122872" y="93437"/>
                  <a:pt x="149542" y="93437"/>
                </a:cubicBezTo>
                <a:cubicBezTo>
                  <a:pt x="177165" y="93437"/>
                  <a:pt x="203835" y="93437"/>
                  <a:pt x="231457" y="93437"/>
                </a:cubicBezTo>
                <a:close/>
                <a:moveTo>
                  <a:pt x="191452" y="54385"/>
                </a:moveTo>
                <a:cubicBezTo>
                  <a:pt x="201930" y="54385"/>
                  <a:pt x="200025" y="62005"/>
                  <a:pt x="200977" y="67720"/>
                </a:cubicBezTo>
                <a:cubicBezTo>
                  <a:pt x="200977" y="74387"/>
                  <a:pt x="202882" y="80102"/>
                  <a:pt x="192405" y="80102"/>
                </a:cubicBezTo>
                <a:cubicBezTo>
                  <a:pt x="178117" y="80102"/>
                  <a:pt x="164782" y="80102"/>
                  <a:pt x="150495" y="80102"/>
                </a:cubicBezTo>
                <a:cubicBezTo>
                  <a:pt x="136207" y="80102"/>
                  <a:pt x="122872" y="79150"/>
                  <a:pt x="108585" y="80102"/>
                </a:cubicBezTo>
                <a:cubicBezTo>
                  <a:pt x="99060" y="80102"/>
                  <a:pt x="100012" y="74387"/>
                  <a:pt x="100012" y="67720"/>
                </a:cubicBezTo>
                <a:cubicBezTo>
                  <a:pt x="100012" y="62005"/>
                  <a:pt x="97155" y="54385"/>
                  <a:pt x="108585" y="54385"/>
                </a:cubicBezTo>
                <a:cubicBezTo>
                  <a:pt x="136207" y="54385"/>
                  <a:pt x="163830" y="54385"/>
                  <a:pt x="191452" y="54385"/>
                </a:cubicBezTo>
                <a:close/>
                <a:moveTo>
                  <a:pt x="232410" y="38192"/>
                </a:moveTo>
                <a:cubicBezTo>
                  <a:pt x="178117" y="37240"/>
                  <a:pt x="124777" y="37240"/>
                  <a:pt x="71437" y="38192"/>
                </a:cubicBezTo>
                <a:cubicBezTo>
                  <a:pt x="40957" y="38192"/>
                  <a:pt x="15240" y="63910"/>
                  <a:pt x="15240" y="95342"/>
                </a:cubicBezTo>
                <a:cubicBezTo>
                  <a:pt x="14287" y="167732"/>
                  <a:pt x="14287" y="240122"/>
                  <a:pt x="15240" y="312512"/>
                </a:cubicBezTo>
                <a:cubicBezTo>
                  <a:pt x="15240" y="343945"/>
                  <a:pt x="40957" y="368710"/>
                  <a:pt x="72390" y="369662"/>
                </a:cubicBezTo>
                <a:cubicBezTo>
                  <a:pt x="78105" y="369662"/>
                  <a:pt x="83820" y="369662"/>
                  <a:pt x="92392" y="369662"/>
                </a:cubicBezTo>
                <a:cubicBezTo>
                  <a:pt x="60960" y="396332"/>
                  <a:pt x="31432" y="423002"/>
                  <a:pt x="0" y="450625"/>
                </a:cubicBezTo>
                <a:cubicBezTo>
                  <a:pt x="21907" y="450625"/>
                  <a:pt x="40005" y="450625"/>
                  <a:pt x="58102" y="450625"/>
                </a:cubicBezTo>
                <a:cubicBezTo>
                  <a:pt x="60960" y="450625"/>
                  <a:pt x="63817" y="447767"/>
                  <a:pt x="65722" y="445862"/>
                </a:cubicBezTo>
                <a:cubicBezTo>
                  <a:pt x="70485" y="441100"/>
                  <a:pt x="76200" y="437290"/>
                  <a:pt x="80962" y="431575"/>
                </a:cubicBezTo>
                <a:cubicBezTo>
                  <a:pt x="101917" y="404905"/>
                  <a:pt x="128587" y="398237"/>
                  <a:pt x="161925" y="400142"/>
                </a:cubicBezTo>
                <a:cubicBezTo>
                  <a:pt x="182880" y="401095"/>
                  <a:pt x="200977" y="403952"/>
                  <a:pt x="214312" y="421097"/>
                </a:cubicBezTo>
                <a:cubicBezTo>
                  <a:pt x="234315" y="445862"/>
                  <a:pt x="260032" y="456340"/>
                  <a:pt x="291465" y="450625"/>
                </a:cubicBezTo>
                <a:cubicBezTo>
                  <a:pt x="296227" y="449672"/>
                  <a:pt x="300037" y="450625"/>
                  <a:pt x="307657" y="450625"/>
                </a:cubicBezTo>
                <a:cubicBezTo>
                  <a:pt x="275272" y="422050"/>
                  <a:pt x="245745" y="396332"/>
                  <a:pt x="215265" y="369662"/>
                </a:cubicBezTo>
                <a:cubicBezTo>
                  <a:pt x="226695" y="368710"/>
                  <a:pt x="236220" y="369662"/>
                  <a:pt x="245745" y="366805"/>
                </a:cubicBezTo>
                <a:cubicBezTo>
                  <a:pt x="272415" y="359185"/>
                  <a:pt x="289560" y="337277"/>
                  <a:pt x="289560" y="309655"/>
                </a:cubicBezTo>
                <a:cubicBezTo>
                  <a:pt x="289560" y="239170"/>
                  <a:pt x="289560" y="167732"/>
                  <a:pt x="289560" y="97247"/>
                </a:cubicBezTo>
                <a:cubicBezTo>
                  <a:pt x="289560" y="64862"/>
                  <a:pt x="264795" y="39145"/>
                  <a:pt x="232410" y="38192"/>
                </a:cubicBezTo>
                <a:close/>
                <a:moveTo>
                  <a:pt x="169545" y="92"/>
                </a:moveTo>
                <a:cubicBezTo>
                  <a:pt x="165735" y="-384"/>
                  <a:pt x="162163" y="1045"/>
                  <a:pt x="159186" y="3426"/>
                </a:cubicBezTo>
                <a:lnTo>
                  <a:pt x="154781" y="9300"/>
                </a:lnTo>
                <a:lnTo>
                  <a:pt x="150376" y="3426"/>
                </a:lnTo>
                <a:cubicBezTo>
                  <a:pt x="147399" y="1045"/>
                  <a:pt x="143827" y="-384"/>
                  <a:pt x="140017" y="92"/>
                </a:cubicBezTo>
                <a:lnTo>
                  <a:pt x="135213" y="4643"/>
                </a:lnTo>
                <a:lnTo>
                  <a:pt x="128230" y="7713"/>
                </a:lnTo>
                <a:lnTo>
                  <a:pt x="125752" y="13607"/>
                </a:lnTo>
                <a:lnTo>
                  <a:pt x="121920" y="17237"/>
                </a:lnTo>
                <a:cubicBezTo>
                  <a:pt x="120015" y="26762"/>
                  <a:pt x="129540" y="36287"/>
                  <a:pt x="139065" y="36287"/>
                </a:cubicBezTo>
                <a:lnTo>
                  <a:pt x="154781" y="25810"/>
                </a:lnTo>
                <a:lnTo>
                  <a:pt x="170497" y="36287"/>
                </a:lnTo>
                <a:cubicBezTo>
                  <a:pt x="180022" y="36287"/>
                  <a:pt x="189547" y="26762"/>
                  <a:pt x="187642" y="17237"/>
                </a:cubicBezTo>
                <a:lnTo>
                  <a:pt x="183810" y="13607"/>
                </a:lnTo>
                <a:lnTo>
                  <a:pt x="181332" y="7713"/>
                </a:lnTo>
                <a:lnTo>
                  <a:pt x="174349" y="4643"/>
                </a:ln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grpSp>
        <p:nvGrpSpPr>
          <p:cNvPr id="156" name="Group 16">
            <a:extLst>
              <a:ext uri="{FF2B5EF4-FFF2-40B4-BE49-F238E27FC236}">
                <a16:creationId xmlns:a16="http://schemas.microsoft.com/office/drawing/2014/main" id="{62F71510-DC68-4CF0-9B22-2D216825E6CB}"/>
              </a:ext>
            </a:extLst>
          </p:cNvPr>
          <p:cNvGrpSpPr/>
          <p:nvPr/>
        </p:nvGrpSpPr>
        <p:grpSpPr>
          <a:xfrm>
            <a:off x="2239152" y="1894013"/>
            <a:ext cx="3304398" cy="871880"/>
            <a:chOff x="80902" y="1114177"/>
            <a:chExt cx="3303444" cy="871880"/>
          </a:xfrm>
        </p:grpSpPr>
        <p:sp>
          <p:nvSpPr>
            <p:cNvPr id="157" name="TextBox 156">
              <a:extLst>
                <a:ext uri="{FF2B5EF4-FFF2-40B4-BE49-F238E27FC236}">
                  <a16:creationId xmlns:a16="http://schemas.microsoft.com/office/drawing/2014/main" id="{87AF0BF1-7EE6-4AD8-B6B6-4F922FD90992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8" name="TextBox 157">
              <a:extLst>
                <a:ext uri="{FF2B5EF4-FFF2-40B4-BE49-F238E27FC236}">
                  <a16:creationId xmlns:a16="http://schemas.microsoft.com/office/drawing/2014/main" id="{72381566-2CAC-4504-90C9-17D71313BFC5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59" name="Group 16">
            <a:extLst>
              <a:ext uri="{FF2B5EF4-FFF2-40B4-BE49-F238E27FC236}">
                <a16:creationId xmlns:a16="http://schemas.microsoft.com/office/drawing/2014/main" id="{D4192CA8-0801-4581-A515-B42894C57F63}"/>
              </a:ext>
            </a:extLst>
          </p:cNvPr>
          <p:cNvGrpSpPr/>
          <p:nvPr/>
        </p:nvGrpSpPr>
        <p:grpSpPr>
          <a:xfrm>
            <a:off x="7805451" y="1894013"/>
            <a:ext cx="3304398" cy="871880"/>
            <a:chOff x="80902" y="1114177"/>
            <a:chExt cx="3303444" cy="871880"/>
          </a:xfrm>
        </p:grpSpPr>
        <p:sp>
          <p:nvSpPr>
            <p:cNvPr id="160" name="TextBox 159">
              <a:extLst>
                <a:ext uri="{FF2B5EF4-FFF2-40B4-BE49-F238E27FC236}">
                  <a16:creationId xmlns:a16="http://schemas.microsoft.com/office/drawing/2014/main" id="{B698ADBD-4B33-494B-8A35-6232E13828A0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1" name="TextBox 160">
              <a:extLst>
                <a:ext uri="{FF2B5EF4-FFF2-40B4-BE49-F238E27FC236}">
                  <a16:creationId xmlns:a16="http://schemas.microsoft.com/office/drawing/2014/main" id="{1C660F0C-F5FB-486B-8D55-16F36A31AB42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2" name="Group 16">
            <a:extLst>
              <a:ext uri="{FF2B5EF4-FFF2-40B4-BE49-F238E27FC236}">
                <a16:creationId xmlns:a16="http://schemas.microsoft.com/office/drawing/2014/main" id="{DEFE3591-6484-4BA9-ABEA-6570137CB865}"/>
              </a:ext>
            </a:extLst>
          </p:cNvPr>
          <p:cNvGrpSpPr/>
          <p:nvPr/>
        </p:nvGrpSpPr>
        <p:grpSpPr>
          <a:xfrm>
            <a:off x="2239152" y="3728143"/>
            <a:ext cx="3304398" cy="871880"/>
            <a:chOff x="80902" y="1114177"/>
            <a:chExt cx="3303444" cy="871880"/>
          </a:xfrm>
        </p:grpSpPr>
        <p:sp>
          <p:nvSpPr>
            <p:cNvPr id="163" name="TextBox 162">
              <a:extLst>
                <a:ext uri="{FF2B5EF4-FFF2-40B4-BE49-F238E27FC236}">
                  <a16:creationId xmlns:a16="http://schemas.microsoft.com/office/drawing/2014/main" id="{48BA7E22-81F9-4C66-89EF-88166B73FE5D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4" name="TextBox 163">
              <a:extLst>
                <a:ext uri="{FF2B5EF4-FFF2-40B4-BE49-F238E27FC236}">
                  <a16:creationId xmlns:a16="http://schemas.microsoft.com/office/drawing/2014/main" id="{71980BA9-E5F2-491C-9A75-EC628ACD62CC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5" name="Group 16">
            <a:extLst>
              <a:ext uri="{FF2B5EF4-FFF2-40B4-BE49-F238E27FC236}">
                <a16:creationId xmlns:a16="http://schemas.microsoft.com/office/drawing/2014/main" id="{12B54AD3-79CA-4FEC-AD09-C7CF06A41272}"/>
              </a:ext>
            </a:extLst>
          </p:cNvPr>
          <p:cNvGrpSpPr/>
          <p:nvPr/>
        </p:nvGrpSpPr>
        <p:grpSpPr>
          <a:xfrm>
            <a:off x="7805451" y="3728143"/>
            <a:ext cx="3304398" cy="871880"/>
            <a:chOff x="80902" y="1114177"/>
            <a:chExt cx="3303444" cy="871880"/>
          </a:xfrm>
        </p:grpSpPr>
        <p:sp>
          <p:nvSpPr>
            <p:cNvPr id="166" name="TextBox 165">
              <a:extLst>
                <a:ext uri="{FF2B5EF4-FFF2-40B4-BE49-F238E27FC236}">
                  <a16:creationId xmlns:a16="http://schemas.microsoft.com/office/drawing/2014/main" id="{34BF8224-ECB5-48C6-A3E9-49E79CCB70E7}"/>
                </a:ext>
              </a:extLst>
            </p:cNvPr>
            <p:cNvSpPr txBox="1"/>
            <p:nvPr/>
          </p:nvSpPr>
          <p:spPr>
            <a:xfrm>
              <a:off x="80902" y="1114177"/>
              <a:ext cx="3303442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179CAA3A-D0FD-448A-BC75-66E5268EDB1F}"/>
                </a:ext>
              </a:extLst>
            </p:cNvPr>
            <p:cNvSpPr txBox="1"/>
            <p:nvPr/>
          </p:nvSpPr>
          <p:spPr>
            <a:xfrm>
              <a:off x="92915" y="1339726"/>
              <a:ext cx="329143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8" name="Group 17">
            <a:extLst>
              <a:ext uri="{FF2B5EF4-FFF2-40B4-BE49-F238E27FC236}">
                <a16:creationId xmlns:a16="http://schemas.microsoft.com/office/drawing/2014/main" id="{1A47BE23-FD4E-4E47-88DC-D28C8AD70A8B}"/>
              </a:ext>
            </a:extLst>
          </p:cNvPr>
          <p:cNvGrpSpPr/>
          <p:nvPr/>
        </p:nvGrpSpPr>
        <p:grpSpPr>
          <a:xfrm>
            <a:off x="2319104" y="2861596"/>
            <a:ext cx="3224444" cy="337122"/>
            <a:chOff x="2319104" y="2878979"/>
            <a:chExt cx="4224402" cy="441670"/>
          </a:xfrm>
          <a:solidFill>
            <a:schemeClr val="bg1">
              <a:lumMod val="85000"/>
            </a:schemeClr>
          </a:solidFill>
        </p:grpSpPr>
        <p:sp>
          <p:nvSpPr>
            <p:cNvPr id="169" name="Freeform: Shape 18">
              <a:extLst>
                <a:ext uri="{FF2B5EF4-FFF2-40B4-BE49-F238E27FC236}">
                  <a16:creationId xmlns:a16="http://schemas.microsoft.com/office/drawing/2014/main" id="{ECB66FA3-FD76-4FA8-8BFB-92C89B756B61}"/>
                </a:ext>
              </a:extLst>
            </p:cNvPr>
            <p:cNvSpPr/>
            <p:nvPr/>
          </p:nvSpPr>
          <p:spPr>
            <a:xfrm>
              <a:off x="2319104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1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0" name="Freeform: Shape 19">
              <a:extLst>
                <a:ext uri="{FF2B5EF4-FFF2-40B4-BE49-F238E27FC236}">
                  <a16:creationId xmlns:a16="http://schemas.microsoft.com/office/drawing/2014/main" id="{56C620FD-43C3-443F-9BDA-91A37510663C}"/>
                </a:ext>
              </a:extLst>
            </p:cNvPr>
            <p:cNvSpPr/>
            <p:nvPr/>
          </p:nvSpPr>
          <p:spPr>
            <a:xfrm>
              <a:off x="2752975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1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1" name="Freeform: Shape 20">
              <a:extLst>
                <a:ext uri="{FF2B5EF4-FFF2-40B4-BE49-F238E27FC236}">
                  <a16:creationId xmlns:a16="http://schemas.microsoft.com/office/drawing/2014/main" id="{7D04C91D-DDF5-432C-A6D3-291D89E2EF88}"/>
                </a:ext>
              </a:extLst>
            </p:cNvPr>
            <p:cNvSpPr/>
            <p:nvPr/>
          </p:nvSpPr>
          <p:spPr>
            <a:xfrm>
              <a:off x="3186846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1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2" name="Freeform: Shape 21">
              <a:extLst>
                <a:ext uri="{FF2B5EF4-FFF2-40B4-BE49-F238E27FC236}">
                  <a16:creationId xmlns:a16="http://schemas.microsoft.com/office/drawing/2014/main" id="{26DA1545-CF59-4F2C-A96D-F87CC548B5DF}"/>
                </a:ext>
              </a:extLst>
            </p:cNvPr>
            <p:cNvSpPr/>
            <p:nvPr/>
          </p:nvSpPr>
          <p:spPr>
            <a:xfrm>
              <a:off x="3620717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1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3" name="Freeform: Shape 22">
              <a:extLst>
                <a:ext uri="{FF2B5EF4-FFF2-40B4-BE49-F238E27FC236}">
                  <a16:creationId xmlns:a16="http://schemas.microsoft.com/office/drawing/2014/main" id="{3E76FE03-26C8-437A-ABFF-4D0D27D9066E}"/>
                </a:ext>
              </a:extLst>
            </p:cNvPr>
            <p:cNvSpPr/>
            <p:nvPr/>
          </p:nvSpPr>
          <p:spPr>
            <a:xfrm>
              <a:off x="4054588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1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4" name="Freeform: Shape 23">
              <a:extLst>
                <a:ext uri="{FF2B5EF4-FFF2-40B4-BE49-F238E27FC236}">
                  <a16:creationId xmlns:a16="http://schemas.microsoft.com/office/drawing/2014/main" id="{4FE07562-B306-42BE-AF26-4FAE60EA9955}"/>
                </a:ext>
              </a:extLst>
            </p:cNvPr>
            <p:cNvSpPr/>
            <p:nvPr/>
          </p:nvSpPr>
          <p:spPr>
            <a:xfrm>
              <a:off x="4488459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5" name="Freeform: Shape 24">
              <a:extLst>
                <a:ext uri="{FF2B5EF4-FFF2-40B4-BE49-F238E27FC236}">
                  <a16:creationId xmlns:a16="http://schemas.microsoft.com/office/drawing/2014/main" id="{4577B868-EFA6-44D6-A265-74B68DB90500}"/>
                </a:ext>
              </a:extLst>
            </p:cNvPr>
            <p:cNvSpPr/>
            <p:nvPr/>
          </p:nvSpPr>
          <p:spPr>
            <a:xfrm>
              <a:off x="4922330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6" name="Freeform: Shape 25">
              <a:extLst>
                <a:ext uri="{FF2B5EF4-FFF2-40B4-BE49-F238E27FC236}">
                  <a16:creationId xmlns:a16="http://schemas.microsoft.com/office/drawing/2014/main" id="{D54224FF-392B-4C74-A6C7-A51E39BA2A2B}"/>
                </a:ext>
              </a:extLst>
            </p:cNvPr>
            <p:cNvSpPr/>
            <p:nvPr/>
          </p:nvSpPr>
          <p:spPr>
            <a:xfrm>
              <a:off x="5356201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7" name="Freeform: Shape 26">
              <a:extLst>
                <a:ext uri="{FF2B5EF4-FFF2-40B4-BE49-F238E27FC236}">
                  <a16:creationId xmlns:a16="http://schemas.microsoft.com/office/drawing/2014/main" id="{A3F710A7-0E73-4919-AF91-5AFA5F1ECCDE}"/>
                </a:ext>
              </a:extLst>
            </p:cNvPr>
            <p:cNvSpPr/>
            <p:nvPr/>
          </p:nvSpPr>
          <p:spPr>
            <a:xfrm>
              <a:off x="5790072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78" name="Freeform: Shape 27">
              <a:extLst>
                <a:ext uri="{FF2B5EF4-FFF2-40B4-BE49-F238E27FC236}">
                  <a16:creationId xmlns:a16="http://schemas.microsoft.com/office/drawing/2014/main" id="{54469F92-78C7-458F-B2EB-A13F7CB88BB9}"/>
                </a:ext>
              </a:extLst>
            </p:cNvPr>
            <p:cNvSpPr/>
            <p:nvPr/>
          </p:nvSpPr>
          <p:spPr>
            <a:xfrm>
              <a:off x="6223943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79" name="Group 28">
            <a:extLst>
              <a:ext uri="{FF2B5EF4-FFF2-40B4-BE49-F238E27FC236}">
                <a16:creationId xmlns:a16="http://schemas.microsoft.com/office/drawing/2014/main" id="{9455684C-0280-411A-9ACA-63800ADF255E}"/>
              </a:ext>
            </a:extLst>
          </p:cNvPr>
          <p:cNvGrpSpPr/>
          <p:nvPr/>
        </p:nvGrpSpPr>
        <p:grpSpPr>
          <a:xfrm>
            <a:off x="7885405" y="4676061"/>
            <a:ext cx="3224444" cy="337122"/>
            <a:chOff x="2319104" y="2878979"/>
            <a:chExt cx="4224402" cy="441670"/>
          </a:xfrm>
          <a:solidFill>
            <a:schemeClr val="bg1">
              <a:lumMod val="85000"/>
            </a:schemeClr>
          </a:solidFill>
        </p:grpSpPr>
        <p:sp>
          <p:nvSpPr>
            <p:cNvPr id="180" name="Freeform: Shape 29">
              <a:extLst>
                <a:ext uri="{FF2B5EF4-FFF2-40B4-BE49-F238E27FC236}">
                  <a16:creationId xmlns:a16="http://schemas.microsoft.com/office/drawing/2014/main" id="{1E045068-6063-4FCC-8BC9-71DEAE7B3D25}"/>
                </a:ext>
              </a:extLst>
            </p:cNvPr>
            <p:cNvSpPr/>
            <p:nvPr/>
          </p:nvSpPr>
          <p:spPr>
            <a:xfrm>
              <a:off x="2319104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3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1" name="Freeform: Shape 30">
              <a:extLst>
                <a:ext uri="{FF2B5EF4-FFF2-40B4-BE49-F238E27FC236}">
                  <a16:creationId xmlns:a16="http://schemas.microsoft.com/office/drawing/2014/main" id="{BA658E8C-B65D-4585-8C14-733353ED6FB6}"/>
                </a:ext>
              </a:extLst>
            </p:cNvPr>
            <p:cNvSpPr/>
            <p:nvPr/>
          </p:nvSpPr>
          <p:spPr>
            <a:xfrm>
              <a:off x="2752975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3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2" name="Freeform: Shape 31">
              <a:extLst>
                <a:ext uri="{FF2B5EF4-FFF2-40B4-BE49-F238E27FC236}">
                  <a16:creationId xmlns:a16="http://schemas.microsoft.com/office/drawing/2014/main" id="{6F0735CE-BD96-4052-AD92-D93B8027DDB6}"/>
                </a:ext>
              </a:extLst>
            </p:cNvPr>
            <p:cNvSpPr/>
            <p:nvPr/>
          </p:nvSpPr>
          <p:spPr>
            <a:xfrm>
              <a:off x="3186846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3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3" name="Freeform: Shape 32">
              <a:extLst>
                <a:ext uri="{FF2B5EF4-FFF2-40B4-BE49-F238E27FC236}">
                  <a16:creationId xmlns:a16="http://schemas.microsoft.com/office/drawing/2014/main" id="{5287B188-2732-498E-AA47-BDBABC771D63}"/>
                </a:ext>
              </a:extLst>
            </p:cNvPr>
            <p:cNvSpPr/>
            <p:nvPr/>
          </p:nvSpPr>
          <p:spPr>
            <a:xfrm>
              <a:off x="3620717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3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4" name="Freeform: Shape 33">
              <a:extLst>
                <a:ext uri="{FF2B5EF4-FFF2-40B4-BE49-F238E27FC236}">
                  <a16:creationId xmlns:a16="http://schemas.microsoft.com/office/drawing/2014/main" id="{D490073D-8450-4E78-99B6-A457E6ACF0B8}"/>
                </a:ext>
              </a:extLst>
            </p:cNvPr>
            <p:cNvSpPr/>
            <p:nvPr/>
          </p:nvSpPr>
          <p:spPr>
            <a:xfrm>
              <a:off x="4054588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3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5" name="Freeform: Shape 34">
              <a:extLst>
                <a:ext uri="{FF2B5EF4-FFF2-40B4-BE49-F238E27FC236}">
                  <a16:creationId xmlns:a16="http://schemas.microsoft.com/office/drawing/2014/main" id="{6FA16E8D-9796-4DFD-B12C-7B1C93F94AB3}"/>
                </a:ext>
              </a:extLst>
            </p:cNvPr>
            <p:cNvSpPr/>
            <p:nvPr/>
          </p:nvSpPr>
          <p:spPr>
            <a:xfrm>
              <a:off x="4488459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3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6" name="Freeform: Shape 35">
              <a:extLst>
                <a:ext uri="{FF2B5EF4-FFF2-40B4-BE49-F238E27FC236}">
                  <a16:creationId xmlns:a16="http://schemas.microsoft.com/office/drawing/2014/main" id="{8E7AD35B-0501-46A3-878E-E29513E287D6}"/>
                </a:ext>
              </a:extLst>
            </p:cNvPr>
            <p:cNvSpPr/>
            <p:nvPr/>
          </p:nvSpPr>
          <p:spPr>
            <a:xfrm>
              <a:off x="4922330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7" name="Freeform: Shape 36">
              <a:extLst>
                <a:ext uri="{FF2B5EF4-FFF2-40B4-BE49-F238E27FC236}">
                  <a16:creationId xmlns:a16="http://schemas.microsoft.com/office/drawing/2014/main" id="{4CB856C3-884F-4300-81F5-C57A71B928DA}"/>
                </a:ext>
              </a:extLst>
            </p:cNvPr>
            <p:cNvSpPr/>
            <p:nvPr/>
          </p:nvSpPr>
          <p:spPr>
            <a:xfrm>
              <a:off x="5356201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8" name="Freeform: Shape 37">
              <a:extLst>
                <a:ext uri="{FF2B5EF4-FFF2-40B4-BE49-F238E27FC236}">
                  <a16:creationId xmlns:a16="http://schemas.microsoft.com/office/drawing/2014/main" id="{D4BA4196-4CB7-46F0-AC70-E5433B42A8FB}"/>
                </a:ext>
              </a:extLst>
            </p:cNvPr>
            <p:cNvSpPr/>
            <p:nvPr/>
          </p:nvSpPr>
          <p:spPr>
            <a:xfrm>
              <a:off x="5790072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89" name="Freeform: Shape 38">
              <a:extLst>
                <a:ext uri="{FF2B5EF4-FFF2-40B4-BE49-F238E27FC236}">
                  <a16:creationId xmlns:a16="http://schemas.microsoft.com/office/drawing/2014/main" id="{35FCD145-F13C-42F0-B002-1F74EAD2CBBB}"/>
                </a:ext>
              </a:extLst>
            </p:cNvPr>
            <p:cNvSpPr/>
            <p:nvPr/>
          </p:nvSpPr>
          <p:spPr>
            <a:xfrm>
              <a:off x="6223943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90" name="Group 39">
            <a:extLst>
              <a:ext uri="{FF2B5EF4-FFF2-40B4-BE49-F238E27FC236}">
                <a16:creationId xmlns:a16="http://schemas.microsoft.com/office/drawing/2014/main" id="{9A634757-A697-4333-9AB1-2512BFFF62B4}"/>
              </a:ext>
            </a:extLst>
          </p:cNvPr>
          <p:cNvGrpSpPr/>
          <p:nvPr/>
        </p:nvGrpSpPr>
        <p:grpSpPr>
          <a:xfrm>
            <a:off x="7885405" y="2861596"/>
            <a:ext cx="3224444" cy="337122"/>
            <a:chOff x="2319104" y="2878979"/>
            <a:chExt cx="4224402" cy="441670"/>
          </a:xfrm>
          <a:solidFill>
            <a:schemeClr val="bg1">
              <a:lumMod val="85000"/>
            </a:schemeClr>
          </a:solidFill>
        </p:grpSpPr>
        <p:sp>
          <p:nvSpPr>
            <p:cNvPr id="191" name="Freeform: Shape 40">
              <a:extLst>
                <a:ext uri="{FF2B5EF4-FFF2-40B4-BE49-F238E27FC236}">
                  <a16:creationId xmlns:a16="http://schemas.microsoft.com/office/drawing/2014/main" id="{5A3448F5-09CE-4CAE-85FD-1E6445367543}"/>
                </a:ext>
              </a:extLst>
            </p:cNvPr>
            <p:cNvSpPr/>
            <p:nvPr/>
          </p:nvSpPr>
          <p:spPr>
            <a:xfrm>
              <a:off x="2319104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2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2" name="Freeform: Shape 41">
              <a:extLst>
                <a:ext uri="{FF2B5EF4-FFF2-40B4-BE49-F238E27FC236}">
                  <a16:creationId xmlns:a16="http://schemas.microsoft.com/office/drawing/2014/main" id="{2872A47F-AA9E-4ACE-B234-9F4F39C939DC}"/>
                </a:ext>
              </a:extLst>
            </p:cNvPr>
            <p:cNvSpPr/>
            <p:nvPr/>
          </p:nvSpPr>
          <p:spPr>
            <a:xfrm>
              <a:off x="2752975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2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3" name="Freeform: Shape 42">
              <a:extLst>
                <a:ext uri="{FF2B5EF4-FFF2-40B4-BE49-F238E27FC236}">
                  <a16:creationId xmlns:a16="http://schemas.microsoft.com/office/drawing/2014/main" id="{4B20C049-B4D6-45CC-B002-DAA62896B558}"/>
                </a:ext>
              </a:extLst>
            </p:cNvPr>
            <p:cNvSpPr/>
            <p:nvPr/>
          </p:nvSpPr>
          <p:spPr>
            <a:xfrm>
              <a:off x="3186846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2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4" name="Freeform: Shape 43">
              <a:extLst>
                <a:ext uri="{FF2B5EF4-FFF2-40B4-BE49-F238E27FC236}">
                  <a16:creationId xmlns:a16="http://schemas.microsoft.com/office/drawing/2014/main" id="{454009F1-2F5C-41A9-9315-EF7AE8EECE0E}"/>
                </a:ext>
              </a:extLst>
            </p:cNvPr>
            <p:cNvSpPr/>
            <p:nvPr/>
          </p:nvSpPr>
          <p:spPr>
            <a:xfrm>
              <a:off x="3620717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2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5" name="Freeform: Shape 44">
              <a:extLst>
                <a:ext uri="{FF2B5EF4-FFF2-40B4-BE49-F238E27FC236}">
                  <a16:creationId xmlns:a16="http://schemas.microsoft.com/office/drawing/2014/main" id="{168B76F6-F228-4985-B098-323ED51626D1}"/>
                </a:ext>
              </a:extLst>
            </p:cNvPr>
            <p:cNvSpPr/>
            <p:nvPr/>
          </p:nvSpPr>
          <p:spPr>
            <a:xfrm>
              <a:off x="4054588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2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6" name="Freeform: Shape 45">
              <a:extLst>
                <a:ext uri="{FF2B5EF4-FFF2-40B4-BE49-F238E27FC236}">
                  <a16:creationId xmlns:a16="http://schemas.microsoft.com/office/drawing/2014/main" id="{4B433E66-3553-4CBA-8FD0-CBFD5B3EAF95}"/>
                </a:ext>
              </a:extLst>
            </p:cNvPr>
            <p:cNvSpPr/>
            <p:nvPr/>
          </p:nvSpPr>
          <p:spPr>
            <a:xfrm>
              <a:off x="4488459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2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7" name="Freeform: Shape 46">
              <a:extLst>
                <a:ext uri="{FF2B5EF4-FFF2-40B4-BE49-F238E27FC236}">
                  <a16:creationId xmlns:a16="http://schemas.microsoft.com/office/drawing/2014/main" id="{6B5C72FA-DCFF-474D-8772-E301C79A58B2}"/>
                </a:ext>
              </a:extLst>
            </p:cNvPr>
            <p:cNvSpPr/>
            <p:nvPr/>
          </p:nvSpPr>
          <p:spPr>
            <a:xfrm>
              <a:off x="4922330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2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8" name="Freeform: Shape 47">
              <a:extLst>
                <a:ext uri="{FF2B5EF4-FFF2-40B4-BE49-F238E27FC236}">
                  <a16:creationId xmlns:a16="http://schemas.microsoft.com/office/drawing/2014/main" id="{B90CCC44-160C-4596-83D2-A73F20DE5640}"/>
                </a:ext>
              </a:extLst>
            </p:cNvPr>
            <p:cNvSpPr/>
            <p:nvPr/>
          </p:nvSpPr>
          <p:spPr>
            <a:xfrm>
              <a:off x="5356201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99" name="Freeform: Shape 48">
              <a:extLst>
                <a:ext uri="{FF2B5EF4-FFF2-40B4-BE49-F238E27FC236}">
                  <a16:creationId xmlns:a16="http://schemas.microsoft.com/office/drawing/2014/main" id="{C1DD95F9-3E6C-4DF9-B807-DBAF400A3314}"/>
                </a:ext>
              </a:extLst>
            </p:cNvPr>
            <p:cNvSpPr/>
            <p:nvPr/>
          </p:nvSpPr>
          <p:spPr>
            <a:xfrm>
              <a:off x="5790072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0" name="Freeform: Shape 49">
              <a:extLst>
                <a:ext uri="{FF2B5EF4-FFF2-40B4-BE49-F238E27FC236}">
                  <a16:creationId xmlns:a16="http://schemas.microsoft.com/office/drawing/2014/main" id="{7A732609-2D78-4D32-BE5C-BB2EF6EDEA32}"/>
                </a:ext>
              </a:extLst>
            </p:cNvPr>
            <p:cNvSpPr/>
            <p:nvPr/>
          </p:nvSpPr>
          <p:spPr>
            <a:xfrm>
              <a:off x="6223943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201" name="Group 50">
            <a:extLst>
              <a:ext uri="{FF2B5EF4-FFF2-40B4-BE49-F238E27FC236}">
                <a16:creationId xmlns:a16="http://schemas.microsoft.com/office/drawing/2014/main" id="{603B4534-C1EC-4C5E-B590-2552F86BE919}"/>
              </a:ext>
            </a:extLst>
          </p:cNvPr>
          <p:cNvGrpSpPr/>
          <p:nvPr/>
        </p:nvGrpSpPr>
        <p:grpSpPr>
          <a:xfrm>
            <a:off x="2319104" y="4676061"/>
            <a:ext cx="3224444" cy="337122"/>
            <a:chOff x="2319104" y="2878979"/>
            <a:chExt cx="4224402" cy="441670"/>
          </a:xfrm>
          <a:solidFill>
            <a:schemeClr val="bg1">
              <a:lumMod val="85000"/>
            </a:schemeClr>
          </a:solidFill>
        </p:grpSpPr>
        <p:sp>
          <p:nvSpPr>
            <p:cNvPr id="202" name="Freeform: Shape 51">
              <a:extLst>
                <a:ext uri="{FF2B5EF4-FFF2-40B4-BE49-F238E27FC236}">
                  <a16:creationId xmlns:a16="http://schemas.microsoft.com/office/drawing/2014/main" id="{6B3901B5-488E-4007-AA7E-4B57A1BF2413}"/>
                </a:ext>
              </a:extLst>
            </p:cNvPr>
            <p:cNvSpPr/>
            <p:nvPr/>
          </p:nvSpPr>
          <p:spPr>
            <a:xfrm>
              <a:off x="2319104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4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3" name="Freeform: Shape 52">
              <a:extLst>
                <a:ext uri="{FF2B5EF4-FFF2-40B4-BE49-F238E27FC236}">
                  <a16:creationId xmlns:a16="http://schemas.microsoft.com/office/drawing/2014/main" id="{8D10809A-75F8-4A1F-96DB-14D043454A16}"/>
                </a:ext>
              </a:extLst>
            </p:cNvPr>
            <p:cNvSpPr/>
            <p:nvPr/>
          </p:nvSpPr>
          <p:spPr>
            <a:xfrm>
              <a:off x="2752975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4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4" name="Freeform: Shape 53">
              <a:extLst>
                <a:ext uri="{FF2B5EF4-FFF2-40B4-BE49-F238E27FC236}">
                  <a16:creationId xmlns:a16="http://schemas.microsoft.com/office/drawing/2014/main" id="{CD1E409A-2E6D-4E5C-B03F-39CC74840F4C}"/>
                </a:ext>
              </a:extLst>
            </p:cNvPr>
            <p:cNvSpPr/>
            <p:nvPr/>
          </p:nvSpPr>
          <p:spPr>
            <a:xfrm>
              <a:off x="3186846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accent4"/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5" name="Freeform: Shape 54">
              <a:extLst>
                <a:ext uri="{FF2B5EF4-FFF2-40B4-BE49-F238E27FC236}">
                  <a16:creationId xmlns:a16="http://schemas.microsoft.com/office/drawing/2014/main" id="{43E90A89-495C-4CD4-9B20-F06D7E1408A9}"/>
                </a:ext>
              </a:extLst>
            </p:cNvPr>
            <p:cNvSpPr/>
            <p:nvPr/>
          </p:nvSpPr>
          <p:spPr>
            <a:xfrm>
              <a:off x="3620717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6" name="Freeform: Shape 55">
              <a:extLst>
                <a:ext uri="{FF2B5EF4-FFF2-40B4-BE49-F238E27FC236}">
                  <a16:creationId xmlns:a16="http://schemas.microsoft.com/office/drawing/2014/main" id="{F88B781F-FE13-4493-B181-081851F8828C}"/>
                </a:ext>
              </a:extLst>
            </p:cNvPr>
            <p:cNvSpPr/>
            <p:nvPr/>
          </p:nvSpPr>
          <p:spPr>
            <a:xfrm>
              <a:off x="4054588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7" name="Freeform: Shape 56">
              <a:extLst>
                <a:ext uri="{FF2B5EF4-FFF2-40B4-BE49-F238E27FC236}">
                  <a16:creationId xmlns:a16="http://schemas.microsoft.com/office/drawing/2014/main" id="{CAC01067-0438-4349-8682-49BF82DEEBB9}"/>
                </a:ext>
              </a:extLst>
            </p:cNvPr>
            <p:cNvSpPr/>
            <p:nvPr/>
          </p:nvSpPr>
          <p:spPr>
            <a:xfrm>
              <a:off x="4488459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solidFill>
              <a:schemeClr val="bg1">
                <a:lumMod val="85000"/>
              </a:schemeClr>
            </a:solidFill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8" name="Freeform: Shape 57">
              <a:extLst>
                <a:ext uri="{FF2B5EF4-FFF2-40B4-BE49-F238E27FC236}">
                  <a16:creationId xmlns:a16="http://schemas.microsoft.com/office/drawing/2014/main" id="{9FB282E4-73F8-4186-AB0B-B404BC8535BD}"/>
                </a:ext>
              </a:extLst>
            </p:cNvPr>
            <p:cNvSpPr/>
            <p:nvPr/>
          </p:nvSpPr>
          <p:spPr>
            <a:xfrm>
              <a:off x="4922330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09" name="Freeform: Shape 58">
              <a:extLst>
                <a:ext uri="{FF2B5EF4-FFF2-40B4-BE49-F238E27FC236}">
                  <a16:creationId xmlns:a16="http://schemas.microsoft.com/office/drawing/2014/main" id="{3ED247CE-ECA6-4329-8CF4-52BC1AD83CA7}"/>
                </a:ext>
              </a:extLst>
            </p:cNvPr>
            <p:cNvSpPr/>
            <p:nvPr/>
          </p:nvSpPr>
          <p:spPr>
            <a:xfrm>
              <a:off x="5356201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0" name="Freeform: Shape 59">
              <a:extLst>
                <a:ext uri="{FF2B5EF4-FFF2-40B4-BE49-F238E27FC236}">
                  <a16:creationId xmlns:a16="http://schemas.microsoft.com/office/drawing/2014/main" id="{BBF4194F-7ABF-4FC6-B973-B35F46CE71A5}"/>
                </a:ext>
              </a:extLst>
            </p:cNvPr>
            <p:cNvSpPr/>
            <p:nvPr/>
          </p:nvSpPr>
          <p:spPr>
            <a:xfrm>
              <a:off x="5790072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211" name="Freeform: Shape 60">
              <a:extLst>
                <a:ext uri="{FF2B5EF4-FFF2-40B4-BE49-F238E27FC236}">
                  <a16:creationId xmlns:a16="http://schemas.microsoft.com/office/drawing/2014/main" id="{22E80D3E-3EE9-471A-A869-0CAE209A1C22}"/>
                </a:ext>
              </a:extLst>
            </p:cNvPr>
            <p:cNvSpPr/>
            <p:nvPr/>
          </p:nvSpPr>
          <p:spPr>
            <a:xfrm>
              <a:off x="6223943" y="2878979"/>
              <a:ext cx="319563" cy="441670"/>
            </a:xfrm>
            <a:custGeom>
              <a:avLst/>
              <a:gdLst>
                <a:gd name="connsiteX0" fmla="*/ 160433 w 319563"/>
                <a:gd name="connsiteY0" fmla="*/ 111212 h 441670"/>
                <a:gd name="connsiteX1" fmla="*/ 96079 w 319563"/>
                <a:gd name="connsiteY1" fmla="*/ 170088 h 441670"/>
                <a:gd name="connsiteX2" fmla="*/ 160433 w 319563"/>
                <a:gd name="connsiteY2" fmla="*/ 233072 h 441670"/>
                <a:gd name="connsiteX3" fmla="*/ 223417 w 319563"/>
                <a:gd name="connsiteY3" fmla="*/ 170088 h 441670"/>
                <a:gd name="connsiteX4" fmla="*/ 160433 w 319563"/>
                <a:gd name="connsiteY4" fmla="*/ 111212 h 441670"/>
                <a:gd name="connsiteX5" fmla="*/ 152560 w 319563"/>
                <a:gd name="connsiteY5" fmla="*/ 134 h 441670"/>
                <a:gd name="connsiteX6" fmla="*/ 237109 w 319563"/>
                <a:gd name="connsiteY6" fmla="*/ 20843 h 441670"/>
                <a:gd name="connsiteX7" fmla="*/ 319262 w 319563"/>
                <a:gd name="connsiteY7" fmla="*/ 167350 h 441670"/>
                <a:gd name="connsiteX8" fmla="*/ 290508 w 319563"/>
                <a:gd name="connsiteY8" fmla="*/ 256349 h 441670"/>
                <a:gd name="connsiteX9" fmla="*/ 172755 w 319563"/>
                <a:gd name="connsiteY9" fmla="*/ 431609 h 441670"/>
                <a:gd name="connsiteX10" fmla="*/ 149479 w 319563"/>
                <a:gd name="connsiteY10" fmla="*/ 434347 h 441670"/>
                <a:gd name="connsiteX11" fmla="*/ 13926 w 319563"/>
                <a:gd name="connsiteY11" fmla="*/ 220749 h 441670"/>
                <a:gd name="connsiteX12" fmla="*/ 70064 w 319563"/>
                <a:gd name="connsiteY12" fmla="*/ 27689 h 441670"/>
                <a:gd name="connsiteX13" fmla="*/ 152560 w 319563"/>
                <a:gd name="connsiteY13" fmla="*/ 134 h 4416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19563" h="441670">
                  <a:moveTo>
                    <a:pt x="160433" y="111212"/>
                  </a:moveTo>
                  <a:cubicBezTo>
                    <a:pt x="123464" y="109842"/>
                    <a:pt x="96079" y="135858"/>
                    <a:pt x="96079" y="170088"/>
                  </a:cubicBezTo>
                  <a:cubicBezTo>
                    <a:pt x="96079" y="202949"/>
                    <a:pt x="126203" y="233072"/>
                    <a:pt x="160433" y="233072"/>
                  </a:cubicBezTo>
                  <a:cubicBezTo>
                    <a:pt x="193294" y="233072"/>
                    <a:pt x="223417" y="202949"/>
                    <a:pt x="223417" y="170088"/>
                  </a:cubicBezTo>
                  <a:cubicBezTo>
                    <a:pt x="223417" y="137227"/>
                    <a:pt x="194664" y="111212"/>
                    <a:pt x="160433" y="111212"/>
                  </a:cubicBezTo>
                  <a:close/>
                  <a:moveTo>
                    <a:pt x="152560" y="134"/>
                  </a:moveTo>
                  <a:cubicBezTo>
                    <a:pt x="180629" y="-1064"/>
                    <a:pt x="209040" y="5782"/>
                    <a:pt x="237109" y="20843"/>
                  </a:cubicBezTo>
                  <a:cubicBezTo>
                    <a:pt x="291877" y="49597"/>
                    <a:pt x="317892" y="96150"/>
                    <a:pt x="319262" y="167350"/>
                  </a:cubicBezTo>
                  <a:cubicBezTo>
                    <a:pt x="322000" y="196103"/>
                    <a:pt x="305569" y="226226"/>
                    <a:pt x="290508" y="256349"/>
                  </a:cubicBezTo>
                  <a:cubicBezTo>
                    <a:pt x="257647" y="319333"/>
                    <a:pt x="216570" y="375471"/>
                    <a:pt x="172755" y="431609"/>
                  </a:cubicBezTo>
                  <a:cubicBezTo>
                    <a:pt x="165909" y="439824"/>
                    <a:pt x="160432" y="448039"/>
                    <a:pt x="149479" y="434347"/>
                  </a:cubicBezTo>
                  <a:cubicBezTo>
                    <a:pt x="98818" y="367256"/>
                    <a:pt x="46787" y="300164"/>
                    <a:pt x="13926" y="220749"/>
                  </a:cubicBezTo>
                  <a:cubicBezTo>
                    <a:pt x="-17566" y="146811"/>
                    <a:pt x="5711" y="70135"/>
                    <a:pt x="70064" y="27689"/>
                  </a:cubicBezTo>
                  <a:cubicBezTo>
                    <a:pt x="96764" y="10574"/>
                    <a:pt x="124491" y="1332"/>
                    <a:pt x="152560" y="134"/>
                  </a:cubicBezTo>
                  <a:close/>
                </a:path>
              </a:pathLst>
            </a:custGeom>
            <a:grpFill/>
            <a:ln w="1366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212" name="TextBox 211">
            <a:extLst>
              <a:ext uri="{FF2B5EF4-FFF2-40B4-BE49-F238E27FC236}">
                <a16:creationId xmlns:a16="http://schemas.microsoft.com/office/drawing/2014/main" id="{C3DF53B1-5955-48B5-A9AA-59837ACD6C23}"/>
              </a:ext>
            </a:extLst>
          </p:cNvPr>
          <p:cNvSpPr txBox="1"/>
          <p:nvPr/>
        </p:nvSpPr>
        <p:spPr>
          <a:xfrm>
            <a:off x="3468581" y="5517606"/>
            <a:ext cx="68946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>
                <a:cs typeface="Arial" pitchFamily="34" charset="0"/>
              </a:rPr>
              <a:t>Get a modern PowerPoint  Presentation that is beautifully designed. You can simply impress your audience and add a unique zing and appeal to your Presentations. Easy to change colors, photos and Text. </a:t>
            </a:r>
          </a:p>
        </p:txBody>
      </p:sp>
      <p:sp>
        <p:nvSpPr>
          <p:cNvPr id="213" name="TextBox 212">
            <a:extLst>
              <a:ext uri="{FF2B5EF4-FFF2-40B4-BE49-F238E27FC236}">
                <a16:creationId xmlns:a16="http://schemas.microsoft.com/office/drawing/2014/main" id="{9FB696FF-4D48-456A-8B1E-95056E9CB46D}"/>
              </a:ext>
            </a:extLst>
          </p:cNvPr>
          <p:cNvSpPr txBox="1"/>
          <p:nvPr/>
        </p:nvSpPr>
        <p:spPr>
          <a:xfrm>
            <a:off x="2067402" y="5456050"/>
            <a:ext cx="1482549" cy="738664"/>
          </a:xfrm>
          <a:prstGeom prst="rect">
            <a:avLst/>
          </a:prstGeom>
          <a:noFill/>
        </p:spPr>
        <p:txBody>
          <a:bodyPr wrap="square" lIns="48000" tIns="0" rIns="24000" bIns="0" rtlCol="0">
            <a:spAutoFit/>
          </a:bodyPr>
          <a:lstStyle/>
          <a:p>
            <a:r>
              <a:rPr lang="en-US" altLang="ko-KR" sz="4800" b="1" dirty="0">
                <a:solidFill>
                  <a:schemeClr val="accent2"/>
                </a:solidFill>
                <a:cs typeface="Arial" pitchFamily="34" charset="0"/>
              </a:rPr>
              <a:t>80K</a:t>
            </a:r>
            <a:endParaRPr lang="ko-KR" altLang="en-US" sz="4800" b="1" dirty="0">
              <a:solidFill>
                <a:schemeClr val="accent2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EC5D62"/>
      </a:accent1>
      <a:accent2>
        <a:srgbClr val="EDBE44"/>
      </a:accent2>
      <a:accent3>
        <a:srgbClr val="82B135"/>
      </a:accent3>
      <a:accent4>
        <a:srgbClr val="2781AB"/>
      </a:accent4>
      <a:accent5>
        <a:srgbClr val="634E85"/>
      </a:accent5>
      <a:accent6>
        <a:srgbClr val="4C5053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11211</TotalTime>
  <Words>153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16</cp:revision>
  <dcterms:created xsi:type="dcterms:W3CDTF">2018-02-18T19:39:47Z</dcterms:created>
  <dcterms:modified xsi:type="dcterms:W3CDTF">2022-10-25T05:30:03Z</dcterms:modified>
</cp:coreProperties>
</file>