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8" name="그룹 107">
            <a:extLst>
              <a:ext uri="{FF2B5EF4-FFF2-40B4-BE49-F238E27FC236}">
                <a16:creationId xmlns:a16="http://schemas.microsoft.com/office/drawing/2014/main" id="{CD2EE10A-5A48-4753-87A8-955D72AF7101}"/>
              </a:ext>
            </a:extLst>
          </p:cNvPr>
          <p:cNvGrpSpPr/>
          <p:nvPr/>
        </p:nvGrpSpPr>
        <p:grpSpPr>
          <a:xfrm>
            <a:off x="4760229" y="2923373"/>
            <a:ext cx="947383" cy="2038751"/>
            <a:chOff x="4760229" y="2993045"/>
            <a:chExt cx="947383" cy="2038751"/>
          </a:xfrm>
        </p:grpSpPr>
        <p:sp>
          <p:nvSpPr>
            <p:cNvPr id="109" name="타원 108">
              <a:extLst>
                <a:ext uri="{FF2B5EF4-FFF2-40B4-BE49-F238E27FC236}">
                  <a16:creationId xmlns:a16="http://schemas.microsoft.com/office/drawing/2014/main" id="{2225E0D4-B8C3-44C2-88FA-53959074DA6F}"/>
                </a:ext>
              </a:extLst>
            </p:cNvPr>
            <p:cNvSpPr/>
            <p:nvPr/>
          </p:nvSpPr>
          <p:spPr>
            <a:xfrm rot="2771423" flipH="1">
              <a:off x="5066757" y="4390942"/>
              <a:ext cx="334327" cy="94738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타원 109">
              <a:extLst>
                <a:ext uri="{FF2B5EF4-FFF2-40B4-BE49-F238E27FC236}">
                  <a16:creationId xmlns:a16="http://schemas.microsoft.com/office/drawing/2014/main" id="{46480D8C-5572-4216-90BD-57CCB7C97C58}"/>
                </a:ext>
              </a:extLst>
            </p:cNvPr>
            <p:cNvSpPr/>
            <p:nvPr/>
          </p:nvSpPr>
          <p:spPr>
            <a:xfrm rot="18828577">
              <a:off x="5066756" y="2686518"/>
              <a:ext cx="334327" cy="94738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69AB56FB-627B-48E3-9E22-E503CEFF644A}"/>
              </a:ext>
            </a:extLst>
          </p:cNvPr>
          <p:cNvGrpSpPr/>
          <p:nvPr/>
        </p:nvGrpSpPr>
        <p:grpSpPr>
          <a:xfrm>
            <a:off x="6535185" y="2921346"/>
            <a:ext cx="947383" cy="2038751"/>
            <a:chOff x="6535185" y="2991018"/>
            <a:chExt cx="947383" cy="2038751"/>
          </a:xfrm>
        </p:grpSpPr>
        <p:sp>
          <p:nvSpPr>
            <p:cNvPr id="112" name="타원 111">
              <a:extLst>
                <a:ext uri="{FF2B5EF4-FFF2-40B4-BE49-F238E27FC236}">
                  <a16:creationId xmlns:a16="http://schemas.microsoft.com/office/drawing/2014/main" id="{D688770E-B209-4769-A725-0AC64F5EFF26}"/>
                </a:ext>
              </a:extLst>
            </p:cNvPr>
            <p:cNvSpPr/>
            <p:nvPr/>
          </p:nvSpPr>
          <p:spPr>
            <a:xfrm rot="18828577">
              <a:off x="6841712" y="4388915"/>
              <a:ext cx="334327" cy="94738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타원 112">
              <a:extLst>
                <a:ext uri="{FF2B5EF4-FFF2-40B4-BE49-F238E27FC236}">
                  <a16:creationId xmlns:a16="http://schemas.microsoft.com/office/drawing/2014/main" id="{24999BD6-146C-424F-A92C-AB2835A32DE1}"/>
                </a:ext>
              </a:extLst>
            </p:cNvPr>
            <p:cNvSpPr/>
            <p:nvPr/>
          </p:nvSpPr>
          <p:spPr>
            <a:xfrm rot="2771423" flipH="1">
              <a:off x="6841713" y="2684491"/>
              <a:ext cx="334327" cy="94738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4" name="원형: 비어 있음 113">
            <a:extLst>
              <a:ext uri="{FF2B5EF4-FFF2-40B4-BE49-F238E27FC236}">
                <a16:creationId xmlns:a16="http://schemas.microsoft.com/office/drawing/2014/main" id="{06C87A54-D5B0-40A1-90D8-F3307B3FB50A}"/>
              </a:ext>
            </a:extLst>
          </p:cNvPr>
          <p:cNvSpPr>
            <a:spLocks noChangeAspect="1"/>
          </p:cNvSpPr>
          <p:nvPr/>
        </p:nvSpPr>
        <p:spPr>
          <a:xfrm>
            <a:off x="4655315" y="2458694"/>
            <a:ext cx="2964056" cy="2964056"/>
          </a:xfrm>
          <a:prstGeom prst="donut">
            <a:avLst>
              <a:gd name="adj" fmla="val 1777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자유형: 도형 114">
            <a:extLst>
              <a:ext uri="{FF2B5EF4-FFF2-40B4-BE49-F238E27FC236}">
                <a16:creationId xmlns:a16="http://schemas.microsoft.com/office/drawing/2014/main" id="{1CFA7C22-FF92-4ED6-8206-42A148971FB9}"/>
              </a:ext>
            </a:extLst>
          </p:cNvPr>
          <p:cNvSpPr/>
          <p:nvPr/>
        </p:nvSpPr>
        <p:spPr>
          <a:xfrm rot="18935657" flipV="1">
            <a:off x="4070149" y="3091617"/>
            <a:ext cx="1672124" cy="1680316"/>
          </a:xfrm>
          <a:custGeom>
            <a:avLst/>
            <a:gdLst>
              <a:gd name="connsiteX0" fmla="*/ 1626963 w 1672124"/>
              <a:gd name="connsiteY0" fmla="*/ 1680316 h 1680316"/>
              <a:gd name="connsiteX1" fmla="*/ 1627129 w 1672124"/>
              <a:gd name="connsiteY1" fmla="*/ 1676871 h 1680316"/>
              <a:gd name="connsiteX2" fmla="*/ 1595607 w 1672124"/>
              <a:gd name="connsiteY2" fmla="*/ 1633059 h 1680316"/>
              <a:gd name="connsiteX3" fmla="*/ 1499536 w 1672124"/>
              <a:gd name="connsiteY3" fmla="*/ 1223931 h 1680316"/>
              <a:gd name="connsiteX4" fmla="*/ 1666762 w 1672124"/>
              <a:gd name="connsiteY4" fmla="*/ 749958 h 1680316"/>
              <a:gd name="connsiteX5" fmla="*/ 1672039 w 1672124"/>
              <a:gd name="connsiteY5" fmla="*/ 745528 h 1680316"/>
              <a:gd name="connsiteX6" fmla="*/ 1672124 w 1672124"/>
              <a:gd name="connsiteY6" fmla="*/ 743778 h 1680316"/>
              <a:gd name="connsiteX7" fmla="*/ 955200 w 1672124"/>
              <a:gd name="connsiteY7" fmla="*/ 139734 h 1680316"/>
              <a:gd name="connsiteX8" fmla="*/ 938164 w 1672124"/>
              <a:gd name="connsiteY8" fmla="*/ 0 h 1680316"/>
              <a:gd name="connsiteX9" fmla="*/ 935350 w 1672124"/>
              <a:gd name="connsiteY9" fmla="*/ 3214 h 1680316"/>
              <a:gd name="connsiteX10" fmla="*/ 458010 w 1672124"/>
              <a:gd name="connsiteY10" fmla="*/ 160572 h 1680316"/>
              <a:gd name="connsiteX11" fmla="*/ 50962 w 1672124"/>
              <a:gd name="connsiteY11" fmla="*/ 56035 h 1680316"/>
              <a:gd name="connsiteX12" fmla="*/ 0 w 1672124"/>
              <a:gd name="connsiteY12" fmla="*/ 17739 h 1680316"/>
              <a:gd name="connsiteX13" fmla="*/ 12130 w 1672124"/>
              <a:gd name="connsiteY13" fmla="*/ 181984 h 1680316"/>
              <a:gd name="connsiteX14" fmla="*/ 1626963 w 1672124"/>
              <a:gd name="connsiteY14" fmla="*/ 1680316 h 168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72124" h="1680316">
                <a:moveTo>
                  <a:pt x="1626963" y="1680316"/>
                </a:moveTo>
                <a:lnTo>
                  <a:pt x="1627129" y="1676871"/>
                </a:lnTo>
                <a:lnTo>
                  <a:pt x="1595607" y="1633059"/>
                </a:lnTo>
                <a:cubicBezTo>
                  <a:pt x="1533194" y="1527570"/>
                  <a:pt x="1496239" y="1382859"/>
                  <a:pt x="1499536" y="1223931"/>
                </a:cubicBezTo>
                <a:cubicBezTo>
                  <a:pt x="1503658" y="1025271"/>
                  <a:pt x="1569698" y="851415"/>
                  <a:pt x="1666762" y="749958"/>
                </a:cubicBezTo>
                <a:lnTo>
                  <a:pt x="1672039" y="745528"/>
                </a:lnTo>
                <a:lnTo>
                  <a:pt x="1672124" y="743778"/>
                </a:lnTo>
                <a:cubicBezTo>
                  <a:pt x="1318642" y="726733"/>
                  <a:pt x="1029042" y="473608"/>
                  <a:pt x="955200" y="139734"/>
                </a:cubicBezTo>
                <a:lnTo>
                  <a:pt x="938164" y="0"/>
                </a:lnTo>
                <a:lnTo>
                  <a:pt x="935350" y="3214"/>
                </a:lnTo>
                <a:cubicBezTo>
                  <a:pt x="831901" y="98152"/>
                  <a:pt x="656713" y="160572"/>
                  <a:pt x="458010" y="160572"/>
                </a:cubicBezTo>
                <a:cubicBezTo>
                  <a:pt x="299048" y="160572"/>
                  <a:pt x="155135" y="120623"/>
                  <a:pt x="50962" y="56035"/>
                </a:cubicBezTo>
                <a:lnTo>
                  <a:pt x="0" y="17739"/>
                </a:lnTo>
                <a:lnTo>
                  <a:pt x="12130" y="181984"/>
                </a:lnTo>
                <a:cubicBezTo>
                  <a:pt x="112337" y="999449"/>
                  <a:pt x="788470" y="1639883"/>
                  <a:pt x="1626963" y="168031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6" name="자유형: 도형 115">
            <a:extLst>
              <a:ext uri="{FF2B5EF4-FFF2-40B4-BE49-F238E27FC236}">
                <a16:creationId xmlns:a16="http://schemas.microsoft.com/office/drawing/2014/main" id="{F000A811-F9D4-4E56-9ACF-D2BCEE020E3B}"/>
              </a:ext>
            </a:extLst>
          </p:cNvPr>
          <p:cNvSpPr/>
          <p:nvPr/>
        </p:nvSpPr>
        <p:spPr>
          <a:xfrm rot="2664343" flipH="1" flipV="1">
            <a:off x="6500523" y="3089590"/>
            <a:ext cx="1672124" cy="1680316"/>
          </a:xfrm>
          <a:custGeom>
            <a:avLst/>
            <a:gdLst>
              <a:gd name="connsiteX0" fmla="*/ 1626963 w 1672124"/>
              <a:gd name="connsiteY0" fmla="*/ 1680316 h 1680316"/>
              <a:gd name="connsiteX1" fmla="*/ 1627129 w 1672124"/>
              <a:gd name="connsiteY1" fmla="*/ 1676871 h 1680316"/>
              <a:gd name="connsiteX2" fmla="*/ 1595607 w 1672124"/>
              <a:gd name="connsiteY2" fmla="*/ 1633059 h 1680316"/>
              <a:gd name="connsiteX3" fmla="*/ 1499536 w 1672124"/>
              <a:gd name="connsiteY3" fmla="*/ 1223931 h 1680316"/>
              <a:gd name="connsiteX4" fmla="*/ 1666762 w 1672124"/>
              <a:gd name="connsiteY4" fmla="*/ 749958 h 1680316"/>
              <a:gd name="connsiteX5" fmla="*/ 1672039 w 1672124"/>
              <a:gd name="connsiteY5" fmla="*/ 745528 h 1680316"/>
              <a:gd name="connsiteX6" fmla="*/ 1672124 w 1672124"/>
              <a:gd name="connsiteY6" fmla="*/ 743778 h 1680316"/>
              <a:gd name="connsiteX7" fmla="*/ 955200 w 1672124"/>
              <a:gd name="connsiteY7" fmla="*/ 139734 h 1680316"/>
              <a:gd name="connsiteX8" fmla="*/ 938164 w 1672124"/>
              <a:gd name="connsiteY8" fmla="*/ 0 h 1680316"/>
              <a:gd name="connsiteX9" fmla="*/ 935350 w 1672124"/>
              <a:gd name="connsiteY9" fmla="*/ 3214 h 1680316"/>
              <a:gd name="connsiteX10" fmla="*/ 458010 w 1672124"/>
              <a:gd name="connsiteY10" fmla="*/ 160572 h 1680316"/>
              <a:gd name="connsiteX11" fmla="*/ 50962 w 1672124"/>
              <a:gd name="connsiteY11" fmla="*/ 56035 h 1680316"/>
              <a:gd name="connsiteX12" fmla="*/ 0 w 1672124"/>
              <a:gd name="connsiteY12" fmla="*/ 17739 h 1680316"/>
              <a:gd name="connsiteX13" fmla="*/ 12130 w 1672124"/>
              <a:gd name="connsiteY13" fmla="*/ 181984 h 1680316"/>
              <a:gd name="connsiteX14" fmla="*/ 1626963 w 1672124"/>
              <a:gd name="connsiteY14" fmla="*/ 1680316 h 168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72124" h="1680316">
                <a:moveTo>
                  <a:pt x="1626963" y="1680316"/>
                </a:moveTo>
                <a:lnTo>
                  <a:pt x="1627129" y="1676871"/>
                </a:lnTo>
                <a:lnTo>
                  <a:pt x="1595607" y="1633059"/>
                </a:lnTo>
                <a:cubicBezTo>
                  <a:pt x="1533194" y="1527570"/>
                  <a:pt x="1496239" y="1382859"/>
                  <a:pt x="1499536" y="1223931"/>
                </a:cubicBezTo>
                <a:cubicBezTo>
                  <a:pt x="1503658" y="1025271"/>
                  <a:pt x="1569698" y="851415"/>
                  <a:pt x="1666762" y="749958"/>
                </a:cubicBezTo>
                <a:lnTo>
                  <a:pt x="1672039" y="745528"/>
                </a:lnTo>
                <a:lnTo>
                  <a:pt x="1672124" y="743778"/>
                </a:lnTo>
                <a:cubicBezTo>
                  <a:pt x="1318642" y="726733"/>
                  <a:pt x="1029042" y="473608"/>
                  <a:pt x="955200" y="139734"/>
                </a:cubicBezTo>
                <a:lnTo>
                  <a:pt x="938164" y="0"/>
                </a:lnTo>
                <a:lnTo>
                  <a:pt x="935350" y="3214"/>
                </a:lnTo>
                <a:cubicBezTo>
                  <a:pt x="831901" y="98152"/>
                  <a:pt x="656713" y="160572"/>
                  <a:pt x="458010" y="160572"/>
                </a:cubicBezTo>
                <a:cubicBezTo>
                  <a:pt x="299048" y="160572"/>
                  <a:pt x="155135" y="120623"/>
                  <a:pt x="50962" y="56035"/>
                </a:cubicBezTo>
                <a:lnTo>
                  <a:pt x="0" y="17739"/>
                </a:lnTo>
                <a:lnTo>
                  <a:pt x="12130" y="181984"/>
                </a:lnTo>
                <a:cubicBezTo>
                  <a:pt x="112337" y="999449"/>
                  <a:pt x="788470" y="1639883"/>
                  <a:pt x="1626963" y="16803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1DAF904-A383-40DF-A291-090B06B53E82}"/>
              </a:ext>
            </a:extLst>
          </p:cNvPr>
          <p:cNvSpPr txBox="1"/>
          <p:nvPr/>
        </p:nvSpPr>
        <p:spPr>
          <a:xfrm rot="16200000">
            <a:off x="4454152" y="2590722"/>
            <a:ext cx="3260055" cy="27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3656205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3F8E64-3873-41A0-B8F5-0587C58AC147}"/>
              </a:ext>
            </a:extLst>
          </p:cNvPr>
          <p:cNvSpPr txBox="1"/>
          <p:nvPr/>
        </p:nvSpPr>
        <p:spPr>
          <a:xfrm rot="5400000">
            <a:off x="4553952" y="2590722"/>
            <a:ext cx="3260055" cy="27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99965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9" name="Group 3">
            <a:extLst>
              <a:ext uri="{FF2B5EF4-FFF2-40B4-BE49-F238E27FC236}">
                <a16:creationId xmlns:a16="http://schemas.microsoft.com/office/drawing/2014/main" id="{4065BA10-CB7A-4A5B-86E8-FD6F8B0B235B}"/>
              </a:ext>
            </a:extLst>
          </p:cNvPr>
          <p:cNvGrpSpPr/>
          <p:nvPr/>
        </p:nvGrpSpPr>
        <p:grpSpPr>
          <a:xfrm>
            <a:off x="762947" y="1752843"/>
            <a:ext cx="4043549" cy="728318"/>
            <a:chOff x="467544" y="1628800"/>
            <a:chExt cx="2795302" cy="728318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EB6A56D-5FAE-4BB9-A912-0EC1D133F8B1}"/>
                </a:ext>
              </a:extLst>
            </p:cNvPr>
            <p:cNvSpPr txBox="1"/>
            <p:nvPr/>
          </p:nvSpPr>
          <p:spPr>
            <a:xfrm>
              <a:off x="467544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DA86DA8-2574-4C76-B067-D520C7AA78FB}"/>
                </a:ext>
              </a:extLst>
            </p:cNvPr>
            <p:cNvSpPr txBox="1"/>
            <p:nvPr/>
          </p:nvSpPr>
          <p:spPr>
            <a:xfrm>
              <a:off x="467544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2" name="Group 4">
            <a:extLst>
              <a:ext uri="{FF2B5EF4-FFF2-40B4-BE49-F238E27FC236}">
                <a16:creationId xmlns:a16="http://schemas.microsoft.com/office/drawing/2014/main" id="{3F86ED27-A48E-4095-8CDC-CE3B3804A408}"/>
              </a:ext>
            </a:extLst>
          </p:cNvPr>
          <p:cNvGrpSpPr/>
          <p:nvPr/>
        </p:nvGrpSpPr>
        <p:grpSpPr>
          <a:xfrm>
            <a:off x="762947" y="5400161"/>
            <a:ext cx="4043549" cy="728318"/>
            <a:chOff x="467544" y="5498541"/>
            <a:chExt cx="2795302" cy="728318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F1F3E2C1-C390-4F63-BF72-9B00A868A96F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997F607-1361-4E41-875A-1D6A7B39078E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5" name="Group 5">
            <a:extLst>
              <a:ext uri="{FF2B5EF4-FFF2-40B4-BE49-F238E27FC236}">
                <a16:creationId xmlns:a16="http://schemas.microsoft.com/office/drawing/2014/main" id="{6A83A9E9-1273-4221-97A6-3E2DA590DDE8}"/>
              </a:ext>
            </a:extLst>
          </p:cNvPr>
          <p:cNvGrpSpPr/>
          <p:nvPr/>
        </p:nvGrpSpPr>
        <p:grpSpPr>
          <a:xfrm>
            <a:off x="7385505" y="1752843"/>
            <a:ext cx="4043549" cy="728318"/>
            <a:chOff x="5841856" y="1628800"/>
            <a:chExt cx="2795302" cy="728318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C53FD35C-9C5C-4720-9075-06B387335D85}"/>
                </a:ext>
              </a:extLst>
            </p:cNvPr>
            <p:cNvSpPr txBox="1"/>
            <p:nvPr/>
          </p:nvSpPr>
          <p:spPr>
            <a:xfrm>
              <a:off x="5841856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D1F7E0A-EA0C-4B93-94BC-A874532B1ED7}"/>
                </a:ext>
              </a:extLst>
            </p:cNvPr>
            <p:cNvSpPr txBox="1"/>
            <p:nvPr/>
          </p:nvSpPr>
          <p:spPr>
            <a:xfrm>
              <a:off x="5841856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8" name="Group 6">
            <a:extLst>
              <a:ext uri="{FF2B5EF4-FFF2-40B4-BE49-F238E27FC236}">
                <a16:creationId xmlns:a16="http://schemas.microsoft.com/office/drawing/2014/main" id="{86F1D83B-7F22-4BDC-8232-3C5860CDF562}"/>
              </a:ext>
            </a:extLst>
          </p:cNvPr>
          <p:cNvGrpSpPr/>
          <p:nvPr/>
        </p:nvGrpSpPr>
        <p:grpSpPr>
          <a:xfrm>
            <a:off x="7385505" y="5400161"/>
            <a:ext cx="4043549" cy="728318"/>
            <a:chOff x="5841856" y="5498541"/>
            <a:chExt cx="2795302" cy="728318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1D32F6AC-ACDB-4650-AAC2-931ECD04DCF7}"/>
                </a:ext>
              </a:extLst>
            </p:cNvPr>
            <p:cNvSpPr txBox="1"/>
            <p:nvPr/>
          </p:nvSpPr>
          <p:spPr>
            <a:xfrm>
              <a:off x="5841856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5735444C-939C-4588-B712-D6DC38794606}"/>
                </a:ext>
              </a:extLst>
            </p:cNvPr>
            <p:cNvSpPr txBox="1"/>
            <p:nvPr/>
          </p:nvSpPr>
          <p:spPr>
            <a:xfrm>
              <a:off x="5841856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31" name="연결선: 꺾임 130">
            <a:extLst>
              <a:ext uri="{FF2B5EF4-FFF2-40B4-BE49-F238E27FC236}">
                <a16:creationId xmlns:a16="http://schemas.microsoft.com/office/drawing/2014/main" id="{F87A12D4-28FC-4780-81E4-FF7C0047054A}"/>
              </a:ext>
            </a:extLst>
          </p:cNvPr>
          <p:cNvCxnSpPr>
            <a:cxnSpLocks/>
          </p:cNvCxnSpPr>
          <p:nvPr/>
        </p:nvCxnSpPr>
        <p:spPr>
          <a:xfrm rot="10800000">
            <a:off x="4946122" y="2016546"/>
            <a:ext cx="485203" cy="4380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연결선: 꺾임 131">
            <a:extLst>
              <a:ext uri="{FF2B5EF4-FFF2-40B4-BE49-F238E27FC236}">
                <a16:creationId xmlns:a16="http://schemas.microsoft.com/office/drawing/2014/main" id="{F0F579CE-1E99-4D33-BA54-D2A98738EAF0}"/>
              </a:ext>
            </a:extLst>
          </p:cNvPr>
          <p:cNvCxnSpPr>
            <a:cxnSpLocks/>
          </p:cNvCxnSpPr>
          <p:nvPr/>
        </p:nvCxnSpPr>
        <p:spPr>
          <a:xfrm rot="10800000" flipV="1">
            <a:off x="4946122" y="5404917"/>
            <a:ext cx="485203" cy="4380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연결선: 꺾임 132">
            <a:extLst>
              <a:ext uri="{FF2B5EF4-FFF2-40B4-BE49-F238E27FC236}">
                <a16:creationId xmlns:a16="http://schemas.microsoft.com/office/drawing/2014/main" id="{58B0C664-B2E3-42DB-9636-CBEE32DD79B3}"/>
              </a:ext>
            </a:extLst>
          </p:cNvPr>
          <p:cNvCxnSpPr>
            <a:cxnSpLocks/>
          </p:cNvCxnSpPr>
          <p:nvPr/>
        </p:nvCxnSpPr>
        <p:spPr>
          <a:xfrm rot="10800000" flipH="1">
            <a:off x="6760675" y="2016546"/>
            <a:ext cx="485203" cy="438032"/>
          </a:xfrm>
          <a:prstGeom prst="bentConnector3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연결선: 꺾임 133">
            <a:extLst>
              <a:ext uri="{FF2B5EF4-FFF2-40B4-BE49-F238E27FC236}">
                <a16:creationId xmlns:a16="http://schemas.microsoft.com/office/drawing/2014/main" id="{D83C44D8-A740-48C2-ACB4-9A64AED1DAF5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6760675" y="5404917"/>
            <a:ext cx="485203" cy="438032"/>
          </a:xfrm>
          <a:prstGeom prst="bentConnector3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Group 42">
            <a:extLst>
              <a:ext uri="{FF2B5EF4-FFF2-40B4-BE49-F238E27FC236}">
                <a16:creationId xmlns:a16="http://schemas.microsoft.com/office/drawing/2014/main" id="{6E8C5BC4-8363-4BE3-8860-B2868BE92826}"/>
              </a:ext>
            </a:extLst>
          </p:cNvPr>
          <p:cNvGrpSpPr/>
          <p:nvPr/>
        </p:nvGrpSpPr>
        <p:grpSpPr>
          <a:xfrm flipH="1">
            <a:off x="995210" y="3641592"/>
            <a:ext cx="2671264" cy="579492"/>
            <a:chOff x="661588" y="5061430"/>
            <a:chExt cx="2671264" cy="579492"/>
          </a:xfrm>
        </p:grpSpPr>
        <p:sp>
          <p:nvSpPr>
            <p:cNvPr id="136" name="Chevron 43">
              <a:extLst>
                <a:ext uri="{FF2B5EF4-FFF2-40B4-BE49-F238E27FC236}">
                  <a16:creationId xmlns:a16="http://schemas.microsoft.com/office/drawing/2014/main" id="{32F57FDB-E5F2-432F-A43E-3A35C429419B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85F774A6-251B-48E2-B41F-AE5127298B81}"/>
                </a:ext>
              </a:extLst>
            </p:cNvPr>
            <p:cNvSpPr txBox="1"/>
            <p:nvPr/>
          </p:nvSpPr>
          <p:spPr>
            <a:xfrm>
              <a:off x="913588" y="5061430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Chevron 45">
              <a:extLst>
                <a:ext uri="{FF2B5EF4-FFF2-40B4-BE49-F238E27FC236}">
                  <a16:creationId xmlns:a16="http://schemas.microsoft.com/office/drawing/2014/main" id="{D8378180-A1F6-4293-BAA1-CA7131A0F274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E83D6A22-A074-4782-94ED-DD332483C3BB}"/>
                </a:ext>
              </a:extLst>
            </p:cNvPr>
            <p:cNvSpPr txBox="1"/>
            <p:nvPr/>
          </p:nvSpPr>
          <p:spPr>
            <a:xfrm>
              <a:off x="913588" y="5363923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47">
            <a:extLst>
              <a:ext uri="{FF2B5EF4-FFF2-40B4-BE49-F238E27FC236}">
                <a16:creationId xmlns:a16="http://schemas.microsoft.com/office/drawing/2014/main" id="{DE53488C-A82E-44F2-93BE-2B49BC0F5E63}"/>
              </a:ext>
            </a:extLst>
          </p:cNvPr>
          <p:cNvGrpSpPr/>
          <p:nvPr/>
        </p:nvGrpSpPr>
        <p:grpSpPr>
          <a:xfrm>
            <a:off x="8525526" y="3641592"/>
            <a:ext cx="2671264" cy="579492"/>
            <a:chOff x="661588" y="5061430"/>
            <a:chExt cx="2671264" cy="579492"/>
          </a:xfrm>
        </p:grpSpPr>
        <p:sp>
          <p:nvSpPr>
            <p:cNvPr id="141" name="Chevron 48">
              <a:extLst>
                <a:ext uri="{FF2B5EF4-FFF2-40B4-BE49-F238E27FC236}">
                  <a16:creationId xmlns:a16="http://schemas.microsoft.com/office/drawing/2014/main" id="{1A5A5CBE-C2F8-4F86-B6F9-3DA4F3303A8B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70905389-2B0A-427B-A108-72EE09EBE50A}"/>
                </a:ext>
              </a:extLst>
            </p:cNvPr>
            <p:cNvSpPr txBox="1"/>
            <p:nvPr/>
          </p:nvSpPr>
          <p:spPr>
            <a:xfrm>
              <a:off x="913588" y="5061430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" name="Chevron 50">
              <a:extLst>
                <a:ext uri="{FF2B5EF4-FFF2-40B4-BE49-F238E27FC236}">
                  <a16:creationId xmlns:a16="http://schemas.microsoft.com/office/drawing/2014/main" id="{DDB66A49-50C3-43CC-B9F7-C7B718DF461F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88069716-2117-4D12-94AD-71D52AC2AFD5}"/>
                </a:ext>
              </a:extLst>
            </p:cNvPr>
            <p:cNvSpPr txBox="1"/>
            <p:nvPr/>
          </p:nvSpPr>
          <p:spPr>
            <a:xfrm>
              <a:off x="913588" y="5363923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112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2022-10-24T02:31:42Z</dcterms:modified>
</cp:coreProperties>
</file>