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39" name="자유형: 도형 338">
            <a:extLst>
              <a:ext uri="{FF2B5EF4-FFF2-40B4-BE49-F238E27FC236}">
                <a16:creationId xmlns:a16="http://schemas.microsoft.com/office/drawing/2014/main" id="{8AA477FE-2A25-4E11-AD87-1BC1E572696B}"/>
              </a:ext>
            </a:extLst>
          </p:cNvPr>
          <p:cNvSpPr/>
          <p:nvPr/>
        </p:nvSpPr>
        <p:spPr>
          <a:xfrm>
            <a:off x="4618339" y="3469157"/>
            <a:ext cx="1523728" cy="982320"/>
          </a:xfrm>
          <a:custGeom>
            <a:avLst/>
            <a:gdLst>
              <a:gd name="connsiteX0" fmla="*/ 1205013 w 1729358"/>
              <a:gd name="connsiteY0" fmla="*/ 1016895 h 1114886"/>
              <a:gd name="connsiteX1" fmla="*/ 1253739 w 1729358"/>
              <a:gd name="connsiteY1" fmla="*/ 1066151 h 1114886"/>
              <a:gd name="connsiteX2" fmla="*/ 1204483 w 1729358"/>
              <a:gd name="connsiteY2" fmla="*/ 1114877 h 1114886"/>
              <a:gd name="connsiteX3" fmla="*/ 1155757 w 1729358"/>
              <a:gd name="connsiteY3" fmla="*/ 1065621 h 1114886"/>
              <a:gd name="connsiteX4" fmla="*/ 1205013 w 1729358"/>
              <a:gd name="connsiteY4" fmla="*/ 1016895 h 1114886"/>
              <a:gd name="connsiteX5" fmla="*/ 1323121 w 1729358"/>
              <a:gd name="connsiteY5" fmla="*/ 889784 h 1114886"/>
              <a:gd name="connsiteX6" fmla="*/ 1372907 w 1729358"/>
              <a:gd name="connsiteY6" fmla="*/ 937981 h 1114886"/>
              <a:gd name="connsiteX7" fmla="*/ 1324710 w 1729358"/>
              <a:gd name="connsiteY7" fmla="*/ 987766 h 1114886"/>
              <a:gd name="connsiteX8" fmla="*/ 1274924 w 1729358"/>
              <a:gd name="connsiteY8" fmla="*/ 939569 h 1114886"/>
              <a:gd name="connsiteX9" fmla="*/ 1323121 w 1729358"/>
              <a:gd name="connsiteY9" fmla="*/ 889784 h 1114886"/>
              <a:gd name="connsiteX10" fmla="*/ 1206072 w 1729358"/>
              <a:gd name="connsiteY10" fmla="*/ 889254 h 1114886"/>
              <a:gd name="connsiteX11" fmla="*/ 1254269 w 1729358"/>
              <a:gd name="connsiteY11" fmla="*/ 939040 h 1114886"/>
              <a:gd name="connsiteX12" fmla="*/ 1205013 w 1729358"/>
              <a:gd name="connsiteY12" fmla="*/ 987766 h 1114886"/>
              <a:gd name="connsiteX13" fmla="*/ 1156816 w 1729358"/>
              <a:gd name="connsiteY13" fmla="*/ 937981 h 1114886"/>
              <a:gd name="connsiteX14" fmla="*/ 1206072 w 1729358"/>
              <a:gd name="connsiteY14" fmla="*/ 889254 h 1114886"/>
              <a:gd name="connsiteX15" fmla="*/ 20225 w 1729358"/>
              <a:gd name="connsiteY15" fmla="*/ 790212 h 1114886"/>
              <a:gd name="connsiteX16" fmla="*/ 41940 w 1729358"/>
              <a:gd name="connsiteY16" fmla="*/ 811398 h 1114886"/>
              <a:gd name="connsiteX17" fmla="*/ 19695 w 1729358"/>
              <a:gd name="connsiteY17" fmla="*/ 832583 h 1114886"/>
              <a:gd name="connsiteX18" fmla="*/ 99 w 1729358"/>
              <a:gd name="connsiteY18" fmla="*/ 809808 h 1114886"/>
              <a:gd name="connsiteX19" fmla="*/ 20225 w 1729358"/>
              <a:gd name="connsiteY19" fmla="*/ 790212 h 1114886"/>
              <a:gd name="connsiteX20" fmla="*/ 139923 w 1729358"/>
              <a:gd name="connsiteY20" fmla="*/ 788623 h 1114886"/>
              <a:gd name="connsiteX21" fmla="*/ 163756 w 1729358"/>
              <a:gd name="connsiteY21" fmla="*/ 811398 h 1114886"/>
              <a:gd name="connsiteX22" fmla="*/ 139923 w 1729358"/>
              <a:gd name="connsiteY22" fmla="*/ 835761 h 1114886"/>
              <a:gd name="connsiteX23" fmla="*/ 115559 w 1729358"/>
              <a:gd name="connsiteY23" fmla="*/ 810868 h 1114886"/>
              <a:gd name="connsiteX24" fmla="*/ 139923 w 1729358"/>
              <a:gd name="connsiteY24" fmla="*/ 788623 h 1114886"/>
              <a:gd name="connsiteX25" fmla="*/ 256441 w 1729358"/>
              <a:gd name="connsiteY25" fmla="*/ 784386 h 1114886"/>
              <a:gd name="connsiteX26" fmla="*/ 283982 w 1729358"/>
              <a:gd name="connsiteY26" fmla="*/ 809809 h 1114886"/>
              <a:gd name="connsiteX27" fmla="*/ 259089 w 1729358"/>
              <a:gd name="connsiteY27" fmla="*/ 838408 h 1114886"/>
              <a:gd name="connsiteX28" fmla="*/ 231019 w 1729358"/>
              <a:gd name="connsiteY28" fmla="*/ 812456 h 1114886"/>
              <a:gd name="connsiteX29" fmla="*/ 256441 w 1729358"/>
              <a:gd name="connsiteY29" fmla="*/ 784386 h 1114886"/>
              <a:gd name="connsiteX30" fmla="*/ 375609 w 1729358"/>
              <a:gd name="connsiteY30" fmla="*/ 782268 h 1114886"/>
              <a:gd name="connsiteX31" fmla="*/ 404738 w 1729358"/>
              <a:gd name="connsiteY31" fmla="*/ 811928 h 1114886"/>
              <a:gd name="connsiteX32" fmla="*/ 377197 w 1729358"/>
              <a:gd name="connsiteY32" fmla="*/ 841057 h 1114886"/>
              <a:gd name="connsiteX33" fmla="*/ 346479 w 1729358"/>
              <a:gd name="connsiteY33" fmla="*/ 812987 h 1114886"/>
              <a:gd name="connsiteX34" fmla="*/ 375609 w 1729358"/>
              <a:gd name="connsiteY34" fmla="*/ 782268 h 1114886"/>
              <a:gd name="connsiteX35" fmla="*/ 494775 w 1729358"/>
              <a:gd name="connsiteY35" fmla="*/ 779091 h 1114886"/>
              <a:gd name="connsiteX36" fmla="*/ 526553 w 1729358"/>
              <a:gd name="connsiteY36" fmla="*/ 811398 h 1114886"/>
              <a:gd name="connsiteX37" fmla="*/ 495305 w 1729358"/>
              <a:gd name="connsiteY37" fmla="*/ 843175 h 1114886"/>
              <a:gd name="connsiteX38" fmla="*/ 462468 w 1729358"/>
              <a:gd name="connsiteY38" fmla="*/ 812986 h 1114886"/>
              <a:gd name="connsiteX39" fmla="*/ 494775 w 1729358"/>
              <a:gd name="connsiteY39" fmla="*/ 779091 h 1114886"/>
              <a:gd name="connsiteX40" fmla="*/ 612884 w 1729358"/>
              <a:gd name="connsiteY40" fmla="*/ 776971 h 1114886"/>
              <a:gd name="connsiteX41" fmla="*/ 647840 w 1729358"/>
              <a:gd name="connsiteY41" fmla="*/ 811398 h 1114886"/>
              <a:gd name="connsiteX42" fmla="*/ 612884 w 1729358"/>
              <a:gd name="connsiteY42" fmla="*/ 846353 h 1114886"/>
              <a:gd name="connsiteX43" fmla="*/ 577928 w 1729358"/>
              <a:gd name="connsiteY43" fmla="*/ 811398 h 1114886"/>
              <a:gd name="connsiteX44" fmla="*/ 612884 w 1729358"/>
              <a:gd name="connsiteY44" fmla="*/ 776971 h 1114886"/>
              <a:gd name="connsiteX45" fmla="*/ 733640 w 1729358"/>
              <a:gd name="connsiteY45" fmla="*/ 773795 h 1114886"/>
              <a:gd name="connsiteX46" fmla="*/ 769126 w 1729358"/>
              <a:gd name="connsiteY46" fmla="*/ 815636 h 1114886"/>
              <a:gd name="connsiteX47" fmla="*/ 729403 w 1729358"/>
              <a:gd name="connsiteY47" fmla="*/ 850062 h 1114886"/>
              <a:gd name="connsiteX48" fmla="*/ 693917 w 1729358"/>
              <a:gd name="connsiteY48" fmla="*/ 808221 h 1114886"/>
              <a:gd name="connsiteX49" fmla="*/ 733640 w 1729358"/>
              <a:gd name="connsiteY49" fmla="*/ 773795 h 1114886"/>
              <a:gd name="connsiteX50" fmla="*/ 849629 w 1729358"/>
              <a:gd name="connsiteY50" fmla="*/ 771145 h 1114886"/>
              <a:gd name="connsiteX51" fmla="*/ 890410 w 1729358"/>
              <a:gd name="connsiteY51" fmla="*/ 810868 h 1114886"/>
              <a:gd name="connsiteX52" fmla="*/ 851748 w 1729358"/>
              <a:gd name="connsiteY52" fmla="*/ 852179 h 1114886"/>
              <a:gd name="connsiteX53" fmla="*/ 809377 w 1729358"/>
              <a:gd name="connsiteY53" fmla="*/ 811397 h 1114886"/>
              <a:gd name="connsiteX54" fmla="*/ 849629 w 1729358"/>
              <a:gd name="connsiteY54" fmla="*/ 771145 h 1114886"/>
              <a:gd name="connsiteX55" fmla="*/ 969856 w 1729358"/>
              <a:gd name="connsiteY55" fmla="*/ 768498 h 1114886"/>
              <a:gd name="connsiteX56" fmla="*/ 1012226 w 1729358"/>
              <a:gd name="connsiteY56" fmla="*/ 814046 h 1114886"/>
              <a:gd name="connsiteX57" fmla="*/ 968797 w 1729358"/>
              <a:gd name="connsiteY57" fmla="*/ 855357 h 1114886"/>
              <a:gd name="connsiteX58" fmla="*/ 925367 w 1729358"/>
              <a:gd name="connsiteY58" fmla="*/ 811399 h 1114886"/>
              <a:gd name="connsiteX59" fmla="*/ 969856 w 1729358"/>
              <a:gd name="connsiteY59" fmla="*/ 768498 h 1114886"/>
              <a:gd name="connsiteX60" fmla="*/ 1086374 w 1729358"/>
              <a:gd name="connsiteY60" fmla="*/ 765850 h 1114886"/>
              <a:gd name="connsiteX61" fmla="*/ 1133512 w 1729358"/>
              <a:gd name="connsiteY61" fmla="*/ 811929 h 1114886"/>
              <a:gd name="connsiteX62" fmla="*/ 1087434 w 1729358"/>
              <a:gd name="connsiteY62" fmla="*/ 857477 h 1114886"/>
              <a:gd name="connsiteX63" fmla="*/ 1040296 w 1729358"/>
              <a:gd name="connsiteY63" fmla="*/ 810868 h 1114886"/>
              <a:gd name="connsiteX64" fmla="*/ 1086374 w 1729358"/>
              <a:gd name="connsiteY64" fmla="*/ 765850 h 1114886"/>
              <a:gd name="connsiteX65" fmla="*/ 1205012 w 1729358"/>
              <a:gd name="connsiteY65" fmla="*/ 763201 h 1114886"/>
              <a:gd name="connsiteX66" fmla="*/ 1253739 w 1729358"/>
              <a:gd name="connsiteY66" fmla="*/ 811398 h 1114886"/>
              <a:gd name="connsiteX67" fmla="*/ 1206601 w 1729358"/>
              <a:gd name="connsiteY67" fmla="*/ 861183 h 1114886"/>
              <a:gd name="connsiteX68" fmla="*/ 1156286 w 1729358"/>
              <a:gd name="connsiteY68" fmla="*/ 814045 h 1114886"/>
              <a:gd name="connsiteX69" fmla="*/ 1205012 w 1729358"/>
              <a:gd name="connsiteY69" fmla="*/ 763201 h 1114886"/>
              <a:gd name="connsiteX70" fmla="*/ 1443877 w 1729358"/>
              <a:gd name="connsiteY70" fmla="*/ 762672 h 1114886"/>
              <a:gd name="connsiteX71" fmla="*/ 1491544 w 1729358"/>
              <a:gd name="connsiteY71" fmla="*/ 812457 h 1114886"/>
              <a:gd name="connsiteX72" fmla="*/ 1441759 w 1729358"/>
              <a:gd name="connsiteY72" fmla="*/ 860654 h 1114886"/>
              <a:gd name="connsiteX73" fmla="*/ 1394091 w 1729358"/>
              <a:gd name="connsiteY73" fmla="*/ 810339 h 1114886"/>
              <a:gd name="connsiteX74" fmla="*/ 1443877 w 1729358"/>
              <a:gd name="connsiteY74" fmla="*/ 762672 h 1114886"/>
              <a:gd name="connsiteX75" fmla="*/ 1324709 w 1729358"/>
              <a:gd name="connsiteY75" fmla="*/ 762671 h 1114886"/>
              <a:gd name="connsiteX76" fmla="*/ 1372906 w 1729358"/>
              <a:gd name="connsiteY76" fmla="*/ 812457 h 1114886"/>
              <a:gd name="connsiteX77" fmla="*/ 1323650 w 1729358"/>
              <a:gd name="connsiteY77" fmla="*/ 861183 h 1114886"/>
              <a:gd name="connsiteX78" fmla="*/ 1275453 w 1729358"/>
              <a:gd name="connsiteY78" fmla="*/ 811398 h 1114886"/>
              <a:gd name="connsiteX79" fmla="*/ 1324709 w 1729358"/>
              <a:gd name="connsiteY79" fmla="*/ 762671 h 1114886"/>
              <a:gd name="connsiteX80" fmla="*/ 20754 w 1729358"/>
              <a:gd name="connsiteY80" fmla="*/ 663101 h 1114886"/>
              <a:gd name="connsiteX81" fmla="*/ 42999 w 1729358"/>
              <a:gd name="connsiteY81" fmla="*/ 683228 h 1114886"/>
              <a:gd name="connsiteX82" fmla="*/ 20754 w 1729358"/>
              <a:gd name="connsiteY82" fmla="*/ 705472 h 1114886"/>
              <a:gd name="connsiteX83" fmla="*/ 628 w 1729358"/>
              <a:gd name="connsiteY83" fmla="*/ 685875 h 1114886"/>
              <a:gd name="connsiteX84" fmla="*/ 20754 w 1729358"/>
              <a:gd name="connsiteY84" fmla="*/ 663101 h 1114886"/>
              <a:gd name="connsiteX85" fmla="*/ 137802 w 1729358"/>
              <a:gd name="connsiteY85" fmla="*/ 660983 h 1114886"/>
              <a:gd name="connsiteX86" fmla="*/ 163224 w 1729358"/>
              <a:gd name="connsiteY86" fmla="*/ 684816 h 1114886"/>
              <a:gd name="connsiteX87" fmla="*/ 139391 w 1729358"/>
              <a:gd name="connsiteY87" fmla="*/ 709178 h 1114886"/>
              <a:gd name="connsiteX88" fmla="*/ 115558 w 1729358"/>
              <a:gd name="connsiteY88" fmla="*/ 685875 h 1114886"/>
              <a:gd name="connsiteX89" fmla="*/ 137802 w 1729358"/>
              <a:gd name="connsiteY89" fmla="*/ 660983 h 1114886"/>
              <a:gd name="connsiteX90" fmla="*/ 258560 w 1729358"/>
              <a:gd name="connsiteY90" fmla="*/ 657275 h 1114886"/>
              <a:gd name="connsiteX91" fmla="*/ 283982 w 1729358"/>
              <a:gd name="connsiteY91" fmla="*/ 685875 h 1114886"/>
              <a:gd name="connsiteX92" fmla="*/ 256441 w 1729358"/>
              <a:gd name="connsiteY92" fmla="*/ 711297 h 1114886"/>
              <a:gd name="connsiteX93" fmla="*/ 231019 w 1729358"/>
              <a:gd name="connsiteY93" fmla="*/ 683757 h 1114886"/>
              <a:gd name="connsiteX94" fmla="*/ 258560 w 1729358"/>
              <a:gd name="connsiteY94" fmla="*/ 657275 h 1114886"/>
              <a:gd name="connsiteX95" fmla="*/ 375077 w 1729358"/>
              <a:gd name="connsiteY95" fmla="*/ 655686 h 1114886"/>
              <a:gd name="connsiteX96" fmla="*/ 405267 w 1729358"/>
              <a:gd name="connsiteY96" fmla="*/ 684286 h 1114886"/>
              <a:gd name="connsiteX97" fmla="*/ 375608 w 1729358"/>
              <a:gd name="connsiteY97" fmla="*/ 713945 h 1114886"/>
              <a:gd name="connsiteX98" fmla="*/ 346478 w 1729358"/>
              <a:gd name="connsiteY98" fmla="*/ 683756 h 1114886"/>
              <a:gd name="connsiteX99" fmla="*/ 375077 w 1729358"/>
              <a:gd name="connsiteY99" fmla="*/ 655686 h 1114886"/>
              <a:gd name="connsiteX100" fmla="*/ 493716 w 1729358"/>
              <a:gd name="connsiteY100" fmla="*/ 652508 h 1114886"/>
              <a:gd name="connsiteX101" fmla="*/ 526554 w 1729358"/>
              <a:gd name="connsiteY101" fmla="*/ 683757 h 1114886"/>
              <a:gd name="connsiteX102" fmla="*/ 495835 w 1729358"/>
              <a:gd name="connsiteY102" fmla="*/ 716594 h 1114886"/>
              <a:gd name="connsiteX103" fmla="*/ 461938 w 1729358"/>
              <a:gd name="connsiteY103" fmla="*/ 686934 h 1114886"/>
              <a:gd name="connsiteX104" fmla="*/ 493716 w 1729358"/>
              <a:gd name="connsiteY104" fmla="*/ 652508 h 1114886"/>
              <a:gd name="connsiteX105" fmla="*/ 611823 w 1729358"/>
              <a:gd name="connsiteY105" fmla="*/ 650390 h 1114886"/>
              <a:gd name="connsiteX106" fmla="*/ 647838 w 1729358"/>
              <a:gd name="connsiteY106" fmla="*/ 683756 h 1114886"/>
              <a:gd name="connsiteX107" fmla="*/ 613943 w 1729358"/>
              <a:gd name="connsiteY107" fmla="*/ 720301 h 1114886"/>
              <a:gd name="connsiteX108" fmla="*/ 577928 w 1729358"/>
              <a:gd name="connsiteY108" fmla="*/ 686405 h 1114886"/>
              <a:gd name="connsiteX109" fmla="*/ 611823 w 1729358"/>
              <a:gd name="connsiteY109" fmla="*/ 650390 h 1114886"/>
              <a:gd name="connsiteX110" fmla="*/ 732052 w 1729358"/>
              <a:gd name="connsiteY110" fmla="*/ 646682 h 1114886"/>
              <a:gd name="connsiteX111" fmla="*/ 769125 w 1729358"/>
              <a:gd name="connsiteY111" fmla="*/ 683756 h 1114886"/>
              <a:gd name="connsiteX112" fmla="*/ 730993 w 1729358"/>
              <a:gd name="connsiteY112" fmla="*/ 722949 h 1114886"/>
              <a:gd name="connsiteX113" fmla="*/ 693918 w 1729358"/>
              <a:gd name="connsiteY113" fmla="*/ 685875 h 1114886"/>
              <a:gd name="connsiteX114" fmla="*/ 732052 w 1729358"/>
              <a:gd name="connsiteY114" fmla="*/ 646682 h 1114886"/>
              <a:gd name="connsiteX115" fmla="*/ 848570 w 1729358"/>
              <a:gd name="connsiteY115" fmla="*/ 644035 h 1114886"/>
              <a:gd name="connsiteX116" fmla="*/ 890410 w 1729358"/>
              <a:gd name="connsiteY116" fmla="*/ 685346 h 1114886"/>
              <a:gd name="connsiteX117" fmla="*/ 849629 w 1729358"/>
              <a:gd name="connsiteY117" fmla="*/ 725068 h 1114886"/>
              <a:gd name="connsiteX118" fmla="*/ 809377 w 1729358"/>
              <a:gd name="connsiteY118" fmla="*/ 684816 h 1114886"/>
              <a:gd name="connsiteX119" fmla="*/ 848570 w 1729358"/>
              <a:gd name="connsiteY119" fmla="*/ 644035 h 1114886"/>
              <a:gd name="connsiteX120" fmla="*/ 969856 w 1729358"/>
              <a:gd name="connsiteY120" fmla="*/ 641386 h 1114886"/>
              <a:gd name="connsiteX121" fmla="*/ 1011697 w 1729358"/>
              <a:gd name="connsiteY121" fmla="*/ 684287 h 1114886"/>
              <a:gd name="connsiteX122" fmla="*/ 967738 w 1729358"/>
              <a:gd name="connsiteY122" fmla="*/ 728245 h 1114886"/>
              <a:gd name="connsiteX123" fmla="*/ 924308 w 1729358"/>
              <a:gd name="connsiteY123" fmla="*/ 683757 h 1114886"/>
              <a:gd name="connsiteX124" fmla="*/ 969856 w 1729358"/>
              <a:gd name="connsiteY124" fmla="*/ 641386 h 1114886"/>
              <a:gd name="connsiteX125" fmla="*/ 1087435 w 1729358"/>
              <a:gd name="connsiteY125" fmla="*/ 639267 h 1114886"/>
              <a:gd name="connsiteX126" fmla="*/ 1133513 w 1729358"/>
              <a:gd name="connsiteY126" fmla="*/ 684285 h 1114886"/>
              <a:gd name="connsiteX127" fmla="*/ 1086376 w 1729358"/>
              <a:gd name="connsiteY127" fmla="*/ 730894 h 1114886"/>
              <a:gd name="connsiteX128" fmla="*/ 1040827 w 1729358"/>
              <a:gd name="connsiteY128" fmla="*/ 685875 h 1114886"/>
              <a:gd name="connsiteX129" fmla="*/ 1087435 w 1729358"/>
              <a:gd name="connsiteY129" fmla="*/ 639267 h 1114886"/>
              <a:gd name="connsiteX130" fmla="*/ 1206072 w 1729358"/>
              <a:gd name="connsiteY130" fmla="*/ 635561 h 1114886"/>
              <a:gd name="connsiteX131" fmla="*/ 1254269 w 1729358"/>
              <a:gd name="connsiteY131" fmla="*/ 685346 h 1114886"/>
              <a:gd name="connsiteX132" fmla="*/ 1204483 w 1729358"/>
              <a:gd name="connsiteY132" fmla="*/ 733543 h 1114886"/>
              <a:gd name="connsiteX133" fmla="*/ 1156286 w 1729358"/>
              <a:gd name="connsiteY133" fmla="*/ 683758 h 1114886"/>
              <a:gd name="connsiteX134" fmla="*/ 1206072 w 1729358"/>
              <a:gd name="connsiteY134" fmla="*/ 635561 h 1114886"/>
              <a:gd name="connsiteX135" fmla="*/ 1441759 w 1729358"/>
              <a:gd name="connsiteY135" fmla="*/ 635560 h 1114886"/>
              <a:gd name="connsiteX136" fmla="*/ 1491544 w 1729358"/>
              <a:gd name="connsiteY136" fmla="*/ 683756 h 1114886"/>
              <a:gd name="connsiteX137" fmla="*/ 1443877 w 1729358"/>
              <a:gd name="connsiteY137" fmla="*/ 734071 h 1114886"/>
              <a:gd name="connsiteX138" fmla="*/ 1394091 w 1729358"/>
              <a:gd name="connsiteY138" fmla="*/ 685874 h 1114886"/>
              <a:gd name="connsiteX139" fmla="*/ 1441759 w 1729358"/>
              <a:gd name="connsiteY139" fmla="*/ 635560 h 1114886"/>
              <a:gd name="connsiteX140" fmla="*/ 1323121 w 1729358"/>
              <a:gd name="connsiteY140" fmla="*/ 635560 h 1114886"/>
              <a:gd name="connsiteX141" fmla="*/ 1372906 w 1729358"/>
              <a:gd name="connsiteY141" fmla="*/ 683756 h 1114886"/>
              <a:gd name="connsiteX142" fmla="*/ 1325239 w 1729358"/>
              <a:gd name="connsiteY142" fmla="*/ 734071 h 1114886"/>
              <a:gd name="connsiteX143" fmla="*/ 1275453 w 1729358"/>
              <a:gd name="connsiteY143" fmla="*/ 685874 h 1114886"/>
              <a:gd name="connsiteX144" fmla="*/ 1323121 w 1729358"/>
              <a:gd name="connsiteY144" fmla="*/ 635560 h 1114886"/>
              <a:gd name="connsiteX145" fmla="*/ 1561455 w 1729358"/>
              <a:gd name="connsiteY145" fmla="*/ 635559 h 1114886"/>
              <a:gd name="connsiteX146" fmla="*/ 1610711 w 1729358"/>
              <a:gd name="connsiteY146" fmla="*/ 683756 h 1114886"/>
              <a:gd name="connsiteX147" fmla="*/ 1560926 w 1729358"/>
              <a:gd name="connsiteY147" fmla="*/ 734071 h 1114886"/>
              <a:gd name="connsiteX148" fmla="*/ 1512729 w 1729358"/>
              <a:gd name="connsiteY148" fmla="*/ 684286 h 1114886"/>
              <a:gd name="connsiteX149" fmla="*/ 1561455 w 1729358"/>
              <a:gd name="connsiteY149" fmla="*/ 635559 h 1114886"/>
              <a:gd name="connsiteX150" fmla="*/ 18636 w 1729358"/>
              <a:gd name="connsiteY150" fmla="*/ 536518 h 1114886"/>
              <a:gd name="connsiteX151" fmla="*/ 41939 w 1729358"/>
              <a:gd name="connsiteY151" fmla="*/ 556114 h 1114886"/>
              <a:gd name="connsiteX152" fmla="*/ 21814 w 1729358"/>
              <a:gd name="connsiteY152" fmla="*/ 578889 h 1114886"/>
              <a:gd name="connsiteX153" fmla="*/ 99 w 1729358"/>
              <a:gd name="connsiteY153" fmla="*/ 557704 h 1114886"/>
              <a:gd name="connsiteX154" fmla="*/ 18636 w 1729358"/>
              <a:gd name="connsiteY154" fmla="*/ 536518 h 1114886"/>
              <a:gd name="connsiteX155" fmla="*/ 140450 w 1729358"/>
              <a:gd name="connsiteY155" fmla="*/ 533870 h 1114886"/>
              <a:gd name="connsiteX156" fmla="*/ 163754 w 1729358"/>
              <a:gd name="connsiteY156" fmla="*/ 557703 h 1114886"/>
              <a:gd name="connsiteX157" fmla="*/ 138862 w 1729358"/>
              <a:gd name="connsiteY157" fmla="*/ 581536 h 1114886"/>
              <a:gd name="connsiteX158" fmla="*/ 115557 w 1729358"/>
              <a:gd name="connsiteY158" fmla="*/ 555584 h 1114886"/>
              <a:gd name="connsiteX159" fmla="*/ 140450 w 1729358"/>
              <a:gd name="connsiteY159" fmla="*/ 533870 h 1114886"/>
              <a:gd name="connsiteX160" fmla="*/ 258559 w 1729358"/>
              <a:gd name="connsiteY160" fmla="*/ 531222 h 1114886"/>
              <a:gd name="connsiteX161" fmla="*/ 285041 w 1729358"/>
              <a:gd name="connsiteY161" fmla="*/ 557704 h 1114886"/>
              <a:gd name="connsiteX162" fmla="*/ 257500 w 1729358"/>
              <a:gd name="connsiteY162" fmla="*/ 584185 h 1114886"/>
              <a:gd name="connsiteX163" fmla="*/ 231548 w 1729358"/>
              <a:gd name="connsiteY163" fmla="*/ 557174 h 1114886"/>
              <a:gd name="connsiteX164" fmla="*/ 258559 w 1729358"/>
              <a:gd name="connsiteY164" fmla="*/ 531222 h 1114886"/>
              <a:gd name="connsiteX165" fmla="*/ 374019 w 1729358"/>
              <a:gd name="connsiteY165" fmla="*/ 528044 h 1114886"/>
              <a:gd name="connsiteX166" fmla="*/ 404738 w 1729358"/>
              <a:gd name="connsiteY166" fmla="*/ 557174 h 1114886"/>
              <a:gd name="connsiteX167" fmla="*/ 378256 w 1729358"/>
              <a:gd name="connsiteY167" fmla="*/ 586833 h 1114886"/>
              <a:gd name="connsiteX168" fmla="*/ 346478 w 1729358"/>
              <a:gd name="connsiteY168" fmla="*/ 559292 h 1114886"/>
              <a:gd name="connsiteX169" fmla="*/ 374019 w 1729358"/>
              <a:gd name="connsiteY169" fmla="*/ 528044 h 1114886"/>
              <a:gd name="connsiteX170" fmla="*/ 495834 w 1729358"/>
              <a:gd name="connsiteY170" fmla="*/ 525396 h 1114886"/>
              <a:gd name="connsiteX171" fmla="*/ 526553 w 1729358"/>
              <a:gd name="connsiteY171" fmla="*/ 559822 h 1114886"/>
              <a:gd name="connsiteX172" fmla="*/ 494775 w 1729358"/>
              <a:gd name="connsiteY172" fmla="*/ 589482 h 1114886"/>
              <a:gd name="connsiteX173" fmla="*/ 462468 w 1729358"/>
              <a:gd name="connsiteY173" fmla="*/ 558763 h 1114886"/>
              <a:gd name="connsiteX174" fmla="*/ 495834 w 1729358"/>
              <a:gd name="connsiteY174" fmla="*/ 525396 h 1114886"/>
              <a:gd name="connsiteX175" fmla="*/ 611825 w 1729358"/>
              <a:gd name="connsiteY175" fmla="*/ 523279 h 1114886"/>
              <a:gd name="connsiteX176" fmla="*/ 647839 w 1729358"/>
              <a:gd name="connsiteY176" fmla="*/ 556645 h 1114886"/>
              <a:gd name="connsiteX177" fmla="*/ 613943 w 1729358"/>
              <a:gd name="connsiteY177" fmla="*/ 592661 h 1114886"/>
              <a:gd name="connsiteX178" fmla="*/ 577928 w 1729358"/>
              <a:gd name="connsiteY178" fmla="*/ 558764 h 1114886"/>
              <a:gd name="connsiteX179" fmla="*/ 611825 w 1729358"/>
              <a:gd name="connsiteY179" fmla="*/ 523279 h 1114886"/>
              <a:gd name="connsiteX180" fmla="*/ 731521 w 1729358"/>
              <a:gd name="connsiteY180" fmla="*/ 519571 h 1114886"/>
              <a:gd name="connsiteX181" fmla="*/ 769655 w 1729358"/>
              <a:gd name="connsiteY181" fmla="*/ 558764 h 1114886"/>
              <a:gd name="connsiteX182" fmla="*/ 731521 w 1729358"/>
              <a:gd name="connsiteY182" fmla="*/ 595838 h 1114886"/>
              <a:gd name="connsiteX183" fmla="*/ 693917 w 1729358"/>
              <a:gd name="connsiteY183" fmla="*/ 556645 h 1114886"/>
              <a:gd name="connsiteX184" fmla="*/ 731521 w 1729358"/>
              <a:gd name="connsiteY184" fmla="*/ 519571 h 1114886"/>
              <a:gd name="connsiteX185" fmla="*/ 849628 w 1729358"/>
              <a:gd name="connsiteY185" fmla="*/ 516922 h 1114886"/>
              <a:gd name="connsiteX186" fmla="*/ 890410 w 1729358"/>
              <a:gd name="connsiteY186" fmla="*/ 559293 h 1114886"/>
              <a:gd name="connsiteX187" fmla="*/ 848569 w 1729358"/>
              <a:gd name="connsiteY187" fmla="*/ 597956 h 1114886"/>
              <a:gd name="connsiteX188" fmla="*/ 809377 w 1729358"/>
              <a:gd name="connsiteY188" fmla="*/ 556645 h 1114886"/>
              <a:gd name="connsiteX189" fmla="*/ 849628 w 1729358"/>
              <a:gd name="connsiteY189" fmla="*/ 516922 h 1114886"/>
              <a:gd name="connsiteX190" fmla="*/ 969855 w 1729358"/>
              <a:gd name="connsiteY190" fmla="*/ 514273 h 1114886"/>
              <a:gd name="connsiteX191" fmla="*/ 1012225 w 1729358"/>
              <a:gd name="connsiteY191" fmla="*/ 557174 h 1114886"/>
              <a:gd name="connsiteX192" fmla="*/ 968267 w 1729358"/>
              <a:gd name="connsiteY192" fmla="*/ 601132 h 1114886"/>
              <a:gd name="connsiteX193" fmla="*/ 924837 w 1729358"/>
              <a:gd name="connsiteY193" fmla="*/ 556644 h 1114886"/>
              <a:gd name="connsiteX194" fmla="*/ 969855 w 1729358"/>
              <a:gd name="connsiteY194" fmla="*/ 514273 h 1114886"/>
              <a:gd name="connsiteX195" fmla="*/ 1086376 w 1729358"/>
              <a:gd name="connsiteY195" fmla="*/ 512155 h 1114886"/>
              <a:gd name="connsiteX196" fmla="*/ 1132983 w 1729358"/>
              <a:gd name="connsiteY196" fmla="*/ 558762 h 1114886"/>
              <a:gd name="connsiteX197" fmla="*/ 1086376 w 1729358"/>
              <a:gd name="connsiteY197" fmla="*/ 603252 h 1114886"/>
              <a:gd name="connsiteX198" fmla="*/ 1039767 w 1729358"/>
              <a:gd name="connsiteY198" fmla="*/ 556115 h 1114886"/>
              <a:gd name="connsiteX199" fmla="*/ 1086376 w 1729358"/>
              <a:gd name="connsiteY199" fmla="*/ 512155 h 1114886"/>
              <a:gd name="connsiteX200" fmla="*/ 1323650 w 1729358"/>
              <a:gd name="connsiteY200" fmla="*/ 508978 h 1114886"/>
              <a:gd name="connsiteX201" fmla="*/ 1372906 w 1729358"/>
              <a:gd name="connsiteY201" fmla="*/ 557174 h 1114886"/>
              <a:gd name="connsiteX202" fmla="*/ 1324180 w 1729358"/>
              <a:gd name="connsiteY202" fmla="*/ 606959 h 1114886"/>
              <a:gd name="connsiteX203" fmla="*/ 1274924 w 1729358"/>
              <a:gd name="connsiteY203" fmla="*/ 558233 h 1114886"/>
              <a:gd name="connsiteX204" fmla="*/ 1323650 w 1729358"/>
              <a:gd name="connsiteY204" fmla="*/ 508978 h 1114886"/>
              <a:gd name="connsiteX205" fmla="*/ 1205542 w 1729358"/>
              <a:gd name="connsiteY205" fmla="*/ 508448 h 1114886"/>
              <a:gd name="connsiteX206" fmla="*/ 1254268 w 1729358"/>
              <a:gd name="connsiteY206" fmla="*/ 558234 h 1114886"/>
              <a:gd name="connsiteX207" fmla="*/ 1205012 w 1729358"/>
              <a:gd name="connsiteY207" fmla="*/ 606960 h 1114886"/>
              <a:gd name="connsiteX208" fmla="*/ 1156286 w 1729358"/>
              <a:gd name="connsiteY208" fmla="*/ 557175 h 1114886"/>
              <a:gd name="connsiteX209" fmla="*/ 1205542 w 1729358"/>
              <a:gd name="connsiteY209" fmla="*/ 508448 h 1114886"/>
              <a:gd name="connsiteX210" fmla="*/ 1681682 w 1729358"/>
              <a:gd name="connsiteY210" fmla="*/ 508448 h 1114886"/>
              <a:gd name="connsiteX211" fmla="*/ 1729349 w 1729358"/>
              <a:gd name="connsiteY211" fmla="*/ 558233 h 1114886"/>
              <a:gd name="connsiteX212" fmla="*/ 1680093 w 1729358"/>
              <a:gd name="connsiteY212" fmla="*/ 606430 h 1114886"/>
              <a:gd name="connsiteX213" fmla="*/ 1631896 w 1729358"/>
              <a:gd name="connsiteY213" fmla="*/ 556644 h 1114886"/>
              <a:gd name="connsiteX214" fmla="*/ 1681682 w 1729358"/>
              <a:gd name="connsiteY214" fmla="*/ 508448 h 1114886"/>
              <a:gd name="connsiteX215" fmla="*/ 1562514 w 1729358"/>
              <a:gd name="connsiteY215" fmla="*/ 508448 h 1114886"/>
              <a:gd name="connsiteX216" fmla="*/ 1610711 w 1729358"/>
              <a:gd name="connsiteY216" fmla="*/ 557703 h 1114886"/>
              <a:gd name="connsiteX217" fmla="*/ 1561985 w 1729358"/>
              <a:gd name="connsiteY217" fmla="*/ 606959 h 1114886"/>
              <a:gd name="connsiteX218" fmla="*/ 1512729 w 1729358"/>
              <a:gd name="connsiteY218" fmla="*/ 556115 h 1114886"/>
              <a:gd name="connsiteX219" fmla="*/ 1562514 w 1729358"/>
              <a:gd name="connsiteY219" fmla="*/ 508448 h 1114886"/>
              <a:gd name="connsiteX220" fmla="*/ 1441759 w 1729358"/>
              <a:gd name="connsiteY220" fmla="*/ 508448 h 1114886"/>
              <a:gd name="connsiteX221" fmla="*/ 1491545 w 1729358"/>
              <a:gd name="connsiteY221" fmla="*/ 557174 h 1114886"/>
              <a:gd name="connsiteX222" fmla="*/ 1443348 w 1729358"/>
              <a:gd name="connsiteY222" fmla="*/ 606959 h 1114886"/>
              <a:gd name="connsiteX223" fmla="*/ 1393562 w 1729358"/>
              <a:gd name="connsiteY223" fmla="*/ 558233 h 1114886"/>
              <a:gd name="connsiteX224" fmla="*/ 1441759 w 1729358"/>
              <a:gd name="connsiteY224" fmla="*/ 508448 h 1114886"/>
              <a:gd name="connsiteX225" fmla="*/ 19695 w 1729358"/>
              <a:gd name="connsiteY225" fmla="*/ 409407 h 1114886"/>
              <a:gd name="connsiteX226" fmla="*/ 42470 w 1729358"/>
              <a:gd name="connsiteY226" fmla="*/ 429533 h 1114886"/>
              <a:gd name="connsiteX227" fmla="*/ 21284 w 1729358"/>
              <a:gd name="connsiteY227" fmla="*/ 451777 h 1114886"/>
              <a:gd name="connsiteX228" fmla="*/ 99 w 1729358"/>
              <a:gd name="connsiteY228" fmla="*/ 430062 h 1114886"/>
              <a:gd name="connsiteX229" fmla="*/ 19695 w 1729358"/>
              <a:gd name="connsiteY229" fmla="*/ 409407 h 1114886"/>
              <a:gd name="connsiteX230" fmla="*/ 140980 w 1729358"/>
              <a:gd name="connsiteY230" fmla="*/ 406758 h 1114886"/>
              <a:gd name="connsiteX231" fmla="*/ 163754 w 1729358"/>
              <a:gd name="connsiteY231" fmla="*/ 430591 h 1114886"/>
              <a:gd name="connsiteX232" fmla="*/ 139391 w 1729358"/>
              <a:gd name="connsiteY232" fmla="*/ 454424 h 1114886"/>
              <a:gd name="connsiteX233" fmla="*/ 116087 w 1729358"/>
              <a:gd name="connsiteY233" fmla="*/ 428472 h 1114886"/>
              <a:gd name="connsiteX234" fmla="*/ 140980 w 1729358"/>
              <a:gd name="connsiteY234" fmla="*/ 406758 h 1114886"/>
              <a:gd name="connsiteX235" fmla="*/ 256971 w 1729358"/>
              <a:gd name="connsiteY235" fmla="*/ 403580 h 1114886"/>
              <a:gd name="connsiteX236" fmla="*/ 285041 w 1729358"/>
              <a:gd name="connsiteY236" fmla="*/ 430062 h 1114886"/>
              <a:gd name="connsiteX237" fmla="*/ 258559 w 1729358"/>
              <a:gd name="connsiteY237" fmla="*/ 457073 h 1114886"/>
              <a:gd name="connsiteX238" fmla="*/ 231019 w 1729358"/>
              <a:gd name="connsiteY238" fmla="*/ 431121 h 1114886"/>
              <a:gd name="connsiteX239" fmla="*/ 256971 w 1729358"/>
              <a:gd name="connsiteY239" fmla="*/ 403580 h 1114886"/>
              <a:gd name="connsiteX240" fmla="*/ 376137 w 1729358"/>
              <a:gd name="connsiteY240" fmla="*/ 400933 h 1114886"/>
              <a:gd name="connsiteX241" fmla="*/ 405268 w 1729358"/>
              <a:gd name="connsiteY241" fmla="*/ 431123 h 1114886"/>
              <a:gd name="connsiteX242" fmla="*/ 377726 w 1729358"/>
              <a:gd name="connsiteY242" fmla="*/ 459722 h 1114886"/>
              <a:gd name="connsiteX243" fmla="*/ 347007 w 1729358"/>
              <a:gd name="connsiteY243" fmla="*/ 431123 h 1114886"/>
              <a:gd name="connsiteX244" fmla="*/ 376137 w 1729358"/>
              <a:gd name="connsiteY244" fmla="*/ 400933 h 1114886"/>
              <a:gd name="connsiteX245" fmla="*/ 495836 w 1729358"/>
              <a:gd name="connsiteY245" fmla="*/ 398285 h 1114886"/>
              <a:gd name="connsiteX246" fmla="*/ 526554 w 1729358"/>
              <a:gd name="connsiteY246" fmla="*/ 431122 h 1114886"/>
              <a:gd name="connsiteX247" fmla="*/ 494777 w 1729358"/>
              <a:gd name="connsiteY247" fmla="*/ 462900 h 1114886"/>
              <a:gd name="connsiteX248" fmla="*/ 462468 w 1729358"/>
              <a:gd name="connsiteY248" fmla="*/ 431652 h 1114886"/>
              <a:gd name="connsiteX249" fmla="*/ 495836 w 1729358"/>
              <a:gd name="connsiteY249" fmla="*/ 398285 h 1114886"/>
              <a:gd name="connsiteX250" fmla="*/ 611825 w 1729358"/>
              <a:gd name="connsiteY250" fmla="*/ 396166 h 1114886"/>
              <a:gd name="connsiteX251" fmla="*/ 647839 w 1729358"/>
              <a:gd name="connsiteY251" fmla="*/ 429532 h 1114886"/>
              <a:gd name="connsiteX252" fmla="*/ 613943 w 1729358"/>
              <a:gd name="connsiteY252" fmla="*/ 465548 h 1114886"/>
              <a:gd name="connsiteX253" fmla="*/ 577928 w 1729358"/>
              <a:gd name="connsiteY253" fmla="*/ 431651 h 1114886"/>
              <a:gd name="connsiteX254" fmla="*/ 611825 w 1729358"/>
              <a:gd name="connsiteY254" fmla="*/ 396166 h 1114886"/>
              <a:gd name="connsiteX255" fmla="*/ 732581 w 1729358"/>
              <a:gd name="connsiteY255" fmla="*/ 392459 h 1114886"/>
              <a:gd name="connsiteX256" fmla="*/ 769125 w 1729358"/>
              <a:gd name="connsiteY256" fmla="*/ 430062 h 1114886"/>
              <a:gd name="connsiteX257" fmla="*/ 733110 w 1729358"/>
              <a:gd name="connsiteY257" fmla="*/ 468726 h 1114886"/>
              <a:gd name="connsiteX258" fmla="*/ 693917 w 1729358"/>
              <a:gd name="connsiteY258" fmla="*/ 431122 h 1114886"/>
              <a:gd name="connsiteX259" fmla="*/ 732581 w 1729358"/>
              <a:gd name="connsiteY259" fmla="*/ 392459 h 1114886"/>
              <a:gd name="connsiteX260" fmla="*/ 851219 w 1729358"/>
              <a:gd name="connsiteY260" fmla="*/ 390341 h 1114886"/>
              <a:gd name="connsiteX261" fmla="*/ 890410 w 1729358"/>
              <a:gd name="connsiteY261" fmla="*/ 431122 h 1114886"/>
              <a:gd name="connsiteX262" fmla="*/ 849629 w 1729358"/>
              <a:gd name="connsiteY262" fmla="*/ 470844 h 1114886"/>
              <a:gd name="connsiteX263" fmla="*/ 809377 w 1729358"/>
              <a:gd name="connsiteY263" fmla="*/ 428473 h 1114886"/>
              <a:gd name="connsiteX264" fmla="*/ 851219 w 1729358"/>
              <a:gd name="connsiteY264" fmla="*/ 390341 h 1114886"/>
              <a:gd name="connsiteX265" fmla="*/ 967208 w 1729358"/>
              <a:gd name="connsiteY265" fmla="*/ 387163 h 1114886"/>
              <a:gd name="connsiteX266" fmla="*/ 1011697 w 1729358"/>
              <a:gd name="connsiteY266" fmla="*/ 430062 h 1114886"/>
              <a:gd name="connsiteX267" fmla="*/ 967737 w 1729358"/>
              <a:gd name="connsiteY267" fmla="*/ 474022 h 1114886"/>
              <a:gd name="connsiteX268" fmla="*/ 924307 w 1729358"/>
              <a:gd name="connsiteY268" fmla="*/ 432182 h 1114886"/>
              <a:gd name="connsiteX269" fmla="*/ 967208 w 1729358"/>
              <a:gd name="connsiteY269" fmla="*/ 387163 h 1114886"/>
              <a:gd name="connsiteX270" fmla="*/ 1085315 w 1729358"/>
              <a:gd name="connsiteY270" fmla="*/ 385044 h 1114886"/>
              <a:gd name="connsiteX271" fmla="*/ 1133512 w 1729358"/>
              <a:gd name="connsiteY271" fmla="*/ 430592 h 1114886"/>
              <a:gd name="connsiteX272" fmla="*/ 1088494 w 1729358"/>
              <a:gd name="connsiteY272" fmla="*/ 476669 h 1114886"/>
              <a:gd name="connsiteX273" fmla="*/ 1040297 w 1729358"/>
              <a:gd name="connsiteY273" fmla="*/ 431121 h 1114886"/>
              <a:gd name="connsiteX274" fmla="*/ 1085315 w 1729358"/>
              <a:gd name="connsiteY274" fmla="*/ 385044 h 1114886"/>
              <a:gd name="connsiteX275" fmla="*/ 1326828 w 1729358"/>
              <a:gd name="connsiteY275" fmla="*/ 381337 h 1114886"/>
              <a:gd name="connsiteX276" fmla="*/ 1373435 w 1729358"/>
              <a:gd name="connsiteY276" fmla="*/ 432181 h 1114886"/>
              <a:gd name="connsiteX277" fmla="*/ 1323121 w 1729358"/>
              <a:gd name="connsiteY277" fmla="*/ 479849 h 1114886"/>
              <a:gd name="connsiteX278" fmla="*/ 1275453 w 1729358"/>
              <a:gd name="connsiteY278" fmla="*/ 430063 h 1114886"/>
              <a:gd name="connsiteX279" fmla="*/ 1326828 w 1729358"/>
              <a:gd name="connsiteY279" fmla="*/ 381337 h 1114886"/>
              <a:gd name="connsiteX280" fmla="*/ 1442288 w 1729358"/>
              <a:gd name="connsiteY280" fmla="*/ 381336 h 1114886"/>
              <a:gd name="connsiteX281" fmla="*/ 1491015 w 1729358"/>
              <a:gd name="connsiteY281" fmla="*/ 430062 h 1114886"/>
              <a:gd name="connsiteX282" fmla="*/ 1442818 w 1729358"/>
              <a:gd name="connsiteY282" fmla="*/ 479847 h 1114886"/>
              <a:gd name="connsiteX283" fmla="*/ 1393562 w 1729358"/>
              <a:gd name="connsiteY283" fmla="*/ 430592 h 1114886"/>
              <a:gd name="connsiteX284" fmla="*/ 1442288 w 1729358"/>
              <a:gd name="connsiteY284" fmla="*/ 381336 h 1114886"/>
              <a:gd name="connsiteX285" fmla="*/ 1205542 w 1729358"/>
              <a:gd name="connsiteY285" fmla="*/ 381336 h 1114886"/>
              <a:gd name="connsiteX286" fmla="*/ 1254269 w 1729358"/>
              <a:gd name="connsiteY286" fmla="*/ 430592 h 1114886"/>
              <a:gd name="connsiteX287" fmla="*/ 1206073 w 1729358"/>
              <a:gd name="connsiteY287" fmla="*/ 479848 h 1114886"/>
              <a:gd name="connsiteX288" fmla="*/ 1156286 w 1729358"/>
              <a:gd name="connsiteY288" fmla="*/ 429533 h 1114886"/>
              <a:gd name="connsiteX289" fmla="*/ 1205542 w 1729358"/>
              <a:gd name="connsiteY289" fmla="*/ 381336 h 1114886"/>
              <a:gd name="connsiteX290" fmla="*/ 1563573 w 1729358"/>
              <a:gd name="connsiteY290" fmla="*/ 381336 h 1114886"/>
              <a:gd name="connsiteX291" fmla="*/ 1610711 w 1729358"/>
              <a:gd name="connsiteY291" fmla="*/ 431651 h 1114886"/>
              <a:gd name="connsiteX292" fmla="*/ 1561455 w 1729358"/>
              <a:gd name="connsiteY292" fmla="*/ 479848 h 1114886"/>
              <a:gd name="connsiteX293" fmla="*/ 1512729 w 1729358"/>
              <a:gd name="connsiteY293" fmla="*/ 430592 h 1114886"/>
              <a:gd name="connsiteX294" fmla="*/ 1563573 w 1729358"/>
              <a:gd name="connsiteY294" fmla="*/ 381336 h 1114886"/>
              <a:gd name="connsiteX295" fmla="*/ 19696 w 1729358"/>
              <a:gd name="connsiteY295" fmla="*/ 282294 h 1114886"/>
              <a:gd name="connsiteX296" fmla="*/ 42470 w 1729358"/>
              <a:gd name="connsiteY296" fmla="*/ 302950 h 1114886"/>
              <a:gd name="connsiteX297" fmla="*/ 20755 w 1729358"/>
              <a:gd name="connsiteY297" fmla="*/ 324135 h 1114886"/>
              <a:gd name="connsiteX298" fmla="*/ 99 w 1729358"/>
              <a:gd name="connsiteY298" fmla="*/ 305598 h 1114886"/>
              <a:gd name="connsiteX299" fmla="*/ 19696 w 1729358"/>
              <a:gd name="connsiteY299" fmla="*/ 282294 h 1114886"/>
              <a:gd name="connsiteX300" fmla="*/ 138862 w 1729358"/>
              <a:gd name="connsiteY300" fmla="*/ 280177 h 1114886"/>
              <a:gd name="connsiteX301" fmla="*/ 163226 w 1729358"/>
              <a:gd name="connsiteY301" fmla="*/ 305070 h 1114886"/>
              <a:gd name="connsiteX302" fmla="*/ 138333 w 1729358"/>
              <a:gd name="connsiteY302" fmla="*/ 327844 h 1114886"/>
              <a:gd name="connsiteX303" fmla="*/ 115559 w 1729358"/>
              <a:gd name="connsiteY303" fmla="*/ 303481 h 1114886"/>
              <a:gd name="connsiteX304" fmla="*/ 138862 w 1729358"/>
              <a:gd name="connsiteY304" fmla="*/ 280177 h 1114886"/>
              <a:gd name="connsiteX305" fmla="*/ 258030 w 1729358"/>
              <a:gd name="connsiteY305" fmla="*/ 276469 h 1114886"/>
              <a:gd name="connsiteX306" fmla="*/ 283982 w 1729358"/>
              <a:gd name="connsiteY306" fmla="*/ 304010 h 1114886"/>
              <a:gd name="connsiteX307" fmla="*/ 256971 w 1729358"/>
              <a:gd name="connsiteY307" fmla="*/ 329962 h 1114886"/>
              <a:gd name="connsiteX308" fmla="*/ 231019 w 1729358"/>
              <a:gd name="connsiteY308" fmla="*/ 302951 h 1114886"/>
              <a:gd name="connsiteX309" fmla="*/ 258030 w 1729358"/>
              <a:gd name="connsiteY309" fmla="*/ 276469 h 1114886"/>
              <a:gd name="connsiteX310" fmla="*/ 376138 w 1729358"/>
              <a:gd name="connsiteY310" fmla="*/ 274350 h 1114886"/>
              <a:gd name="connsiteX311" fmla="*/ 405797 w 1729358"/>
              <a:gd name="connsiteY311" fmla="*/ 302950 h 1114886"/>
              <a:gd name="connsiteX312" fmla="*/ 375608 w 1729358"/>
              <a:gd name="connsiteY312" fmla="*/ 332609 h 1114886"/>
              <a:gd name="connsiteX313" fmla="*/ 347008 w 1729358"/>
              <a:gd name="connsiteY313" fmla="*/ 304539 h 1114886"/>
              <a:gd name="connsiteX314" fmla="*/ 376138 w 1729358"/>
              <a:gd name="connsiteY314" fmla="*/ 274350 h 1114886"/>
              <a:gd name="connsiteX315" fmla="*/ 495834 w 1729358"/>
              <a:gd name="connsiteY315" fmla="*/ 271702 h 1114886"/>
              <a:gd name="connsiteX316" fmla="*/ 526553 w 1729358"/>
              <a:gd name="connsiteY316" fmla="*/ 305068 h 1114886"/>
              <a:gd name="connsiteX317" fmla="*/ 493716 w 1729358"/>
              <a:gd name="connsiteY317" fmla="*/ 335787 h 1114886"/>
              <a:gd name="connsiteX318" fmla="*/ 461938 w 1729358"/>
              <a:gd name="connsiteY318" fmla="*/ 304009 h 1114886"/>
              <a:gd name="connsiteX319" fmla="*/ 495834 w 1729358"/>
              <a:gd name="connsiteY319" fmla="*/ 271702 h 1114886"/>
              <a:gd name="connsiteX320" fmla="*/ 612884 w 1729358"/>
              <a:gd name="connsiteY320" fmla="*/ 269585 h 1114886"/>
              <a:gd name="connsiteX321" fmla="*/ 647840 w 1729358"/>
              <a:gd name="connsiteY321" fmla="*/ 304010 h 1114886"/>
              <a:gd name="connsiteX322" fmla="*/ 612884 w 1729358"/>
              <a:gd name="connsiteY322" fmla="*/ 338966 h 1114886"/>
              <a:gd name="connsiteX323" fmla="*/ 577928 w 1729358"/>
              <a:gd name="connsiteY323" fmla="*/ 304010 h 1114886"/>
              <a:gd name="connsiteX324" fmla="*/ 612884 w 1729358"/>
              <a:gd name="connsiteY324" fmla="*/ 269585 h 1114886"/>
              <a:gd name="connsiteX325" fmla="*/ 731521 w 1729358"/>
              <a:gd name="connsiteY325" fmla="*/ 265346 h 1114886"/>
              <a:gd name="connsiteX326" fmla="*/ 769125 w 1729358"/>
              <a:gd name="connsiteY326" fmla="*/ 301891 h 1114886"/>
              <a:gd name="connsiteX327" fmla="*/ 731521 w 1729358"/>
              <a:gd name="connsiteY327" fmla="*/ 341613 h 1114886"/>
              <a:gd name="connsiteX328" fmla="*/ 693917 w 1729358"/>
              <a:gd name="connsiteY328" fmla="*/ 305069 h 1114886"/>
              <a:gd name="connsiteX329" fmla="*/ 731521 w 1729358"/>
              <a:gd name="connsiteY329" fmla="*/ 265346 h 1114886"/>
              <a:gd name="connsiteX330" fmla="*/ 851219 w 1729358"/>
              <a:gd name="connsiteY330" fmla="*/ 263758 h 1114886"/>
              <a:gd name="connsiteX331" fmla="*/ 890410 w 1729358"/>
              <a:gd name="connsiteY331" fmla="*/ 304539 h 1114886"/>
              <a:gd name="connsiteX332" fmla="*/ 849629 w 1729358"/>
              <a:gd name="connsiteY332" fmla="*/ 344261 h 1114886"/>
              <a:gd name="connsiteX333" fmla="*/ 809377 w 1729358"/>
              <a:gd name="connsiteY333" fmla="*/ 301890 h 1114886"/>
              <a:gd name="connsiteX334" fmla="*/ 851219 w 1729358"/>
              <a:gd name="connsiteY334" fmla="*/ 263758 h 1114886"/>
              <a:gd name="connsiteX335" fmla="*/ 968796 w 1729358"/>
              <a:gd name="connsiteY335" fmla="*/ 260050 h 1114886"/>
              <a:gd name="connsiteX336" fmla="*/ 1012227 w 1729358"/>
              <a:gd name="connsiteY336" fmla="*/ 304540 h 1114886"/>
              <a:gd name="connsiteX337" fmla="*/ 969326 w 1729358"/>
              <a:gd name="connsiteY337" fmla="*/ 346910 h 1114886"/>
              <a:gd name="connsiteX338" fmla="*/ 924836 w 1729358"/>
              <a:gd name="connsiteY338" fmla="*/ 303481 h 1114886"/>
              <a:gd name="connsiteX339" fmla="*/ 968796 w 1729358"/>
              <a:gd name="connsiteY339" fmla="*/ 260050 h 1114886"/>
              <a:gd name="connsiteX340" fmla="*/ 1085845 w 1729358"/>
              <a:gd name="connsiteY340" fmla="*/ 258462 h 1114886"/>
              <a:gd name="connsiteX341" fmla="*/ 1133512 w 1729358"/>
              <a:gd name="connsiteY341" fmla="*/ 304539 h 1114886"/>
              <a:gd name="connsiteX342" fmla="*/ 1087434 w 1729358"/>
              <a:gd name="connsiteY342" fmla="*/ 349559 h 1114886"/>
              <a:gd name="connsiteX343" fmla="*/ 1040296 w 1729358"/>
              <a:gd name="connsiteY343" fmla="*/ 303480 h 1114886"/>
              <a:gd name="connsiteX344" fmla="*/ 1085845 w 1729358"/>
              <a:gd name="connsiteY344" fmla="*/ 258462 h 1114886"/>
              <a:gd name="connsiteX345" fmla="*/ 1206071 w 1729358"/>
              <a:gd name="connsiteY345" fmla="*/ 254754 h 1114886"/>
              <a:gd name="connsiteX346" fmla="*/ 1253739 w 1729358"/>
              <a:gd name="connsiteY346" fmla="*/ 304539 h 1114886"/>
              <a:gd name="connsiteX347" fmla="*/ 1204483 w 1729358"/>
              <a:gd name="connsiteY347" fmla="*/ 353265 h 1114886"/>
              <a:gd name="connsiteX348" fmla="*/ 1155757 w 1729358"/>
              <a:gd name="connsiteY348" fmla="*/ 301891 h 1114886"/>
              <a:gd name="connsiteX349" fmla="*/ 1206071 w 1729358"/>
              <a:gd name="connsiteY349" fmla="*/ 254754 h 1114886"/>
              <a:gd name="connsiteX350" fmla="*/ 1322062 w 1729358"/>
              <a:gd name="connsiteY350" fmla="*/ 254225 h 1114886"/>
              <a:gd name="connsiteX351" fmla="*/ 1373436 w 1729358"/>
              <a:gd name="connsiteY351" fmla="*/ 302951 h 1114886"/>
              <a:gd name="connsiteX352" fmla="*/ 1325239 w 1729358"/>
              <a:gd name="connsiteY352" fmla="*/ 352737 h 1114886"/>
              <a:gd name="connsiteX353" fmla="*/ 1275454 w 1729358"/>
              <a:gd name="connsiteY353" fmla="*/ 305069 h 1114886"/>
              <a:gd name="connsiteX354" fmla="*/ 1322062 w 1729358"/>
              <a:gd name="connsiteY354" fmla="*/ 254225 h 1114886"/>
              <a:gd name="connsiteX355" fmla="*/ 1441759 w 1729358"/>
              <a:gd name="connsiteY355" fmla="*/ 254225 h 1114886"/>
              <a:gd name="connsiteX356" fmla="*/ 1491544 w 1729358"/>
              <a:gd name="connsiteY356" fmla="*/ 302421 h 1114886"/>
              <a:gd name="connsiteX357" fmla="*/ 1443877 w 1729358"/>
              <a:gd name="connsiteY357" fmla="*/ 352736 h 1114886"/>
              <a:gd name="connsiteX358" fmla="*/ 1394091 w 1729358"/>
              <a:gd name="connsiteY358" fmla="*/ 304539 h 1114886"/>
              <a:gd name="connsiteX359" fmla="*/ 1441759 w 1729358"/>
              <a:gd name="connsiteY359" fmla="*/ 254225 h 1114886"/>
              <a:gd name="connsiteX360" fmla="*/ 1325769 w 1729358"/>
              <a:gd name="connsiteY360" fmla="*/ 127642 h 1114886"/>
              <a:gd name="connsiteX361" fmla="*/ 1372907 w 1729358"/>
              <a:gd name="connsiteY361" fmla="*/ 177427 h 1114886"/>
              <a:gd name="connsiteX362" fmla="*/ 1324180 w 1729358"/>
              <a:gd name="connsiteY362" fmla="*/ 226153 h 1114886"/>
              <a:gd name="connsiteX363" fmla="*/ 1275454 w 1729358"/>
              <a:gd name="connsiteY363" fmla="*/ 174779 h 1114886"/>
              <a:gd name="connsiteX364" fmla="*/ 1325769 w 1729358"/>
              <a:gd name="connsiteY364" fmla="*/ 127642 h 1114886"/>
              <a:gd name="connsiteX365" fmla="*/ 1205542 w 1729358"/>
              <a:gd name="connsiteY365" fmla="*/ 126583 h 1114886"/>
              <a:gd name="connsiteX366" fmla="*/ 1254269 w 1729358"/>
              <a:gd name="connsiteY366" fmla="*/ 176368 h 1114886"/>
              <a:gd name="connsiteX367" fmla="*/ 1206073 w 1729358"/>
              <a:gd name="connsiteY367" fmla="*/ 225623 h 1114886"/>
              <a:gd name="connsiteX368" fmla="*/ 1156286 w 1729358"/>
              <a:gd name="connsiteY368" fmla="*/ 174779 h 1114886"/>
              <a:gd name="connsiteX369" fmla="*/ 1205542 w 1729358"/>
              <a:gd name="connsiteY369" fmla="*/ 126583 h 1114886"/>
              <a:gd name="connsiteX370" fmla="*/ 1206073 w 1729358"/>
              <a:gd name="connsiteY370" fmla="*/ 0 h 1114886"/>
              <a:gd name="connsiteX371" fmla="*/ 1254269 w 1729358"/>
              <a:gd name="connsiteY371" fmla="*/ 49785 h 1114886"/>
              <a:gd name="connsiteX372" fmla="*/ 1206073 w 1729358"/>
              <a:gd name="connsiteY372" fmla="*/ 99040 h 1114886"/>
              <a:gd name="connsiteX373" fmla="*/ 1156286 w 1729358"/>
              <a:gd name="connsiteY373" fmla="*/ 48196 h 1114886"/>
              <a:gd name="connsiteX374" fmla="*/ 1206073 w 1729358"/>
              <a:gd name="connsiteY374" fmla="*/ 0 h 111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</a:cxnLst>
            <a:rect l="l" t="t" r="r" b="b"/>
            <a:pathLst>
              <a:path w="1729358" h="1114886">
                <a:moveTo>
                  <a:pt x="1205013" y="1016895"/>
                </a:moveTo>
                <a:cubicBezTo>
                  <a:pt x="1232024" y="1016895"/>
                  <a:pt x="1254268" y="1039140"/>
                  <a:pt x="1253739" y="1066151"/>
                </a:cubicBezTo>
                <a:cubicBezTo>
                  <a:pt x="1253739" y="1092632"/>
                  <a:pt x="1230965" y="1115406"/>
                  <a:pt x="1204483" y="1114877"/>
                </a:cubicBezTo>
                <a:cubicBezTo>
                  <a:pt x="1178001" y="1114877"/>
                  <a:pt x="1155757" y="1092103"/>
                  <a:pt x="1155757" y="1065621"/>
                </a:cubicBezTo>
                <a:cubicBezTo>
                  <a:pt x="1155757" y="1039140"/>
                  <a:pt x="1178001" y="1016895"/>
                  <a:pt x="1205013" y="1016895"/>
                </a:cubicBezTo>
                <a:close/>
                <a:moveTo>
                  <a:pt x="1323121" y="889784"/>
                </a:moveTo>
                <a:cubicBezTo>
                  <a:pt x="1349603" y="889254"/>
                  <a:pt x="1372377" y="910969"/>
                  <a:pt x="1372907" y="937981"/>
                </a:cubicBezTo>
                <a:cubicBezTo>
                  <a:pt x="1373436" y="964462"/>
                  <a:pt x="1351191" y="987236"/>
                  <a:pt x="1324710" y="987766"/>
                </a:cubicBezTo>
                <a:cubicBezTo>
                  <a:pt x="1298228" y="988295"/>
                  <a:pt x="1275454" y="966051"/>
                  <a:pt x="1274924" y="939569"/>
                </a:cubicBezTo>
                <a:cubicBezTo>
                  <a:pt x="1274395" y="913087"/>
                  <a:pt x="1296110" y="890313"/>
                  <a:pt x="1323121" y="889784"/>
                </a:cubicBezTo>
                <a:close/>
                <a:moveTo>
                  <a:pt x="1206072" y="889254"/>
                </a:moveTo>
                <a:cubicBezTo>
                  <a:pt x="1232024" y="889784"/>
                  <a:pt x="1254269" y="912558"/>
                  <a:pt x="1254269" y="939040"/>
                </a:cubicBezTo>
                <a:cubicBezTo>
                  <a:pt x="1253740" y="966051"/>
                  <a:pt x="1231495" y="988295"/>
                  <a:pt x="1205013" y="987766"/>
                </a:cubicBezTo>
                <a:cubicBezTo>
                  <a:pt x="1178532" y="987236"/>
                  <a:pt x="1156287" y="964462"/>
                  <a:pt x="1156816" y="937981"/>
                </a:cubicBezTo>
                <a:cubicBezTo>
                  <a:pt x="1156816" y="911499"/>
                  <a:pt x="1179591" y="889254"/>
                  <a:pt x="1206072" y="889254"/>
                </a:cubicBezTo>
                <a:close/>
                <a:moveTo>
                  <a:pt x="20225" y="790212"/>
                </a:moveTo>
                <a:cubicBezTo>
                  <a:pt x="33466" y="790212"/>
                  <a:pt x="41940" y="798686"/>
                  <a:pt x="41940" y="811398"/>
                </a:cubicBezTo>
                <a:cubicBezTo>
                  <a:pt x="41940" y="825168"/>
                  <a:pt x="33466" y="832054"/>
                  <a:pt x="19695" y="832583"/>
                </a:cubicBezTo>
                <a:cubicBezTo>
                  <a:pt x="6455" y="830994"/>
                  <a:pt x="-960" y="823579"/>
                  <a:pt x="99" y="809808"/>
                </a:cubicBezTo>
                <a:cubicBezTo>
                  <a:pt x="628" y="797627"/>
                  <a:pt x="8573" y="790212"/>
                  <a:pt x="20225" y="790212"/>
                </a:cubicBezTo>
                <a:close/>
                <a:moveTo>
                  <a:pt x="139923" y="788623"/>
                </a:moveTo>
                <a:cubicBezTo>
                  <a:pt x="154752" y="788094"/>
                  <a:pt x="161637" y="798157"/>
                  <a:pt x="163756" y="811398"/>
                </a:cubicBezTo>
                <a:cubicBezTo>
                  <a:pt x="161637" y="825698"/>
                  <a:pt x="154752" y="835232"/>
                  <a:pt x="139923" y="835761"/>
                </a:cubicBezTo>
                <a:cubicBezTo>
                  <a:pt x="124033" y="835761"/>
                  <a:pt x="115029" y="826757"/>
                  <a:pt x="115559" y="810868"/>
                </a:cubicBezTo>
                <a:cubicBezTo>
                  <a:pt x="116088" y="796568"/>
                  <a:pt x="125092" y="788094"/>
                  <a:pt x="139923" y="788623"/>
                </a:cubicBezTo>
                <a:close/>
                <a:moveTo>
                  <a:pt x="256441" y="784386"/>
                </a:moveTo>
                <a:cubicBezTo>
                  <a:pt x="272859" y="783857"/>
                  <a:pt x="283453" y="793390"/>
                  <a:pt x="283982" y="809809"/>
                </a:cubicBezTo>
                <a:cubicBezTo>
                  <a:pt x="285041" y="826757"/>
                  <a:pt x="274978" y="836290"/>
                  <a:pt x="259089" y="838408"/>
                </a:cubicBezTo>
                <a:cubicBezTo>
                  <a:pt x="242142" y="837879"/>
                  <a:pt x="232078" y="828875"/>
                  <a:pt x="231019" y="812456"/>
                </a:cubicBezTo>
                <a:cubicBezTo>
                  <a:pt x="230489" y="796038"/>
                  <a:pt x="240552" y="785445"/>
                  <a:pt x="256441" y="784386"/>
                </a:cubicBezTo>
                <a:close/>
                <a:moveTo>
                  <a:pt x="375609" y="782268"/>
                </a:moveTo>
                <a:cubicBezTo>
                  <a:pt x="394146" y="783857"/>
                  <a:pt x="404738" y="793391"/>
                  <a:pt x="404738" y="811928"/>
                </a:cubicBezTo>
                <a:cubicBezTo>
                  <a:pt x="404738" y="829406"/>
                  <a:pt x="394675" y="839998"/>
                  <a:pt x="377197" y="841057"/>
                </a:cubicBezTo>
                <a:cubicBezTo>
                  <a:pt x="358660" y="842116"/>
                  <a:pt x="347008" y="830994"/>
                  <a:pt x="346479" y="812987"/>
                </a:cubicBezTo>
                <a:cubicBezTo>
                  <a:pt x="345949" y="794450"/>
                  <a:pt x="357072" y="783857"/>
                  <a:pt x="375609" y="782268"/>
                </a:cubicBezTo>
                <a:close/>
                <a:moveTo>
                  <a:pt x="494775" y="779091"/>
                </a:moveTo>
                <a:cubicBezTo>
                  <a:pt x="514371" y="780679"/>
                  <a:pt x="524964" y="791802"/>
                  <a:pt x="526553" y="811398"/>
                </a:cubicBezTo>
                <a:cubicBezTo>
                  <a:pt x="524964" y="830995"/>
                  <a:pt x="514901" y="842646"/>
                  <a:pt x="495305" y="843175"/>
                </a:cubicBezTo>
                <a:cubicBezTo>
                  <a:pt x="475709" y="843706"/>
                  <a:pt x="464057" y="832583"/>
                  <a:pt x="462468" y="812986"/>
                </a:cubicBezTo>
                <a:cubicBezTo>
                  <a:pt x="460879" y="794979"/>
                  <a:pt x="476768" y="778032"/>
                  <a:pt x="494775" y="779091"/>
                </a:cubicBezTo>
                <a:close/>
                <a:moveTo>
                  <a:pt x="612884" y="776971"/>
                </a:moveTo>
                <a:cubicBezTo>
                  <a:pt x="632480" y="776971"/>
                  <a:pt x="647840" y="791801"/>
                  <a:pt x="647840" y="811398"/>
                </a:cubicBezTo>
                <a:cubicBezTo>
                  <a:pt x="647840" y="830464"/>
                  <a:pt x="631951" y="846353"/>
                  <a:pt x="612884" y="846353"/>
                </a:cubicBezTo>
                <a:cubicBezTo>
                  <a:pt x="593817" y="846353"/>
                  <a:pt x="577928" y="830464"/>
                  <a:pt x="577928" y="811398"/>
                </a:cubicBezTo>
                <a:cubicBezTo>
                  <a:pt x="577928" y="792331"/>
                  <a:pt x="593287" y="776971"/>
                  <a:pt x="612884" y="776971"/>
                </a:cubicBezTo>
                <a:close/>
                <a:moveTo>
                  <a:pt x="733640" y="773795"/>
                </a:moveTo>
                <a:cubicBezTo>
                  <a:pt x="754826" y="775384"/>
                  <a:pt x="770715" y="794451"/>
                  <a:pt x="769126" y="815636"/>
                </a:cubicBezTo>
                <a:cubicBezTo>
                  <a:pt x="767008" y="835762"/>
                  <a:pt x="749000" y="851122"/>
                  <a:pt x="729403" y="850062"/>
                </a:cubicBezTo>
                <a:cubicBezTo>
                  <a:pt x="707689" y="847944"/>
                  <a:pt x="692329" y="829936"/>
                  <a:pt x="693917" y="808221"/>
                </a:cubicBezTo>
                <a:cubicBezTo>
                  <a:pt x="695507" y="788095"/>
                  <a:pt x="714044" y="772206"/>
                  <a:pt x="733640" y="773795"/>
                </a:cubicBezTo>
                <a:close/>
                <a:moveTo>
                  <a:pt x="849629" y="771145"/>
                </a:moveTo>
                <a:cubicBezTo>
                  <a:pt x="871874" y="771145"/>
                  <a:pt x="889881" y="788623"/>
                  <a:pt x="890410" y="810868"/>
                </a:cubicBezTo>
                <a:cubicBezTo>
                  <a:pt x="890940" y="832583"/>
                  <a:pt x="873462" y="851650"/>
                  <a:pt x="851748" y="852179"/>
                </a:cubicBezTo>
                <a:cubicBezTo>
                  <a:pt x="828443" y="853238"/>
                  <a:pt x="809377" y="834701"/>
                  <a:pt x="809377" y="811397"/>
                </a:cubicBezTo>
                <a:cubicBezTo>
                  <a:pt x="809377" y="789153"/>
                  <a:pt x="826855" y="771675"/>
                  <a:pt x="849629" y="771145"/>
                </a:cubicBezTo>
                <a:close/>
                <a:moveTo>
                  <a:pt x="969856" y="768498"/>
                </a:moveTo>
                <a:cubicBezTo>
                  <a:pt x="993689" y="769028"/>
                  <a:pt x="1013286" y="790213"/>
                  <a:pt x="1012226" y="814046"/>
                </a:cubicBezTo>
                <a:cubicBezTo>
                  <a:pt x="1011167" y="836820"/>
                  <a:pt x="991571" y="855357"/>
                  <a:pt x="968797" y="855357"/>
                </a:cubicBezTo>
                <a:cubicBezTo>
                  <a:pt x="944963" y="855357"/>
                  <a:pt x="924837" y="834702"/>
                  <a:pt x="925367" y="811399"/>
                </a:cubicBezTo>
                <a:cubicBezTo>
                  <a:pt x="924837" y="787565"/>
                  <a:pt x="946022" y="767439"/>
                  <a:pt x="969856" y="768498"/>
                </a:cubicBezTo>
                <a:close/>
                <a:moveTo>
                  <a:pt x="1086374" y="765850"/>
                </a:moveTo>
                <a:cubicBezTo>
                  <a:pt x="1112856" y="765320"/>
                  <a:pt x="1134041" y="786506"/>
                  <a:pt x="1133512" y="811929"/>
                </a:cubicBezTo>
                <a:cubicBezTo>
                  <a:pt x="1132982" y="836821"/>
                  <a:pt x="1111797" y="857477"/>
                  <a:pt x="1087434" y="857477"/>
                </a:cubicBezTo>
                <a:cubicBezTo>
                  <a:pt x="1061482" y="858006"/>
                  <a:pt x="1039767" y="836291"/>
                  <a:pt x="1040296" y="810868"/>
                </a:cubicBezTo>
                <a:cubicBezTo>
                  <a:pt x="1040826" y="785976"/>
                  <a:pt x="1060952" y="766379"/>
                  <a:pt x="1086374" y="765850"/>
                </a:cubicBezTo>
                <a:close/>
                <a:moveTo>
                  <a:pt x="1205012" y="763201"/>
                </a:moveTo>
                <a:cubicBezTo>
                  <a:pt x="1231494" y="763201"/>
                  <a:pt x="1253739" y="784916"/>
                  <a:pt x="1253739" y="811398"/>
                </a:cubicBezTo>
                <a:cubicBezTo>
                  <a:pt x="1254268" y="837350"/>
                  <a:pt x="1232553" y="860124"/>
                  <a:pt x="1206601" y="861183"/>
                </a:cubicBezTo>
                <a:cubicBezTo>
                  <a:pt x="1180648" y="861712"/>
                  <a:pt x="1157345" y="839997"/>
                  <a:pt x="1156286" y="814045"/>
                </a:cubicBezTo>
                <a:cubicBezTo>
                  <a:pt x="1155227" y="786505"/>
                  <a:pt x="1178001" y="763201"/>
                  <a:pt x="1205012" y="763201"/>
                </a:cubicBezTo>
                <a:close/>
                <a:moveTo>
                  <a:pt x="1443877" y="762672"/>
                </a:moveTo>
                <a:cubicBezTo>
                  <a:pt x="1470358" y="763201"/>
                  <a:pt x="1492073" y="785975"/>
                  <a:pt x="1491544" y="812457"/>
                </a:cubicBezTo>
                <a:cubicBezTo>
                  <a:pt x="1491014" y="839468"/>
                  <a:pt x="1468240" y="861183"/>
                  <a:pt x="1441759" y="860654"/>
                </a:cubicBezTo>
                <a:cubicBezTo>
                  <a:pt x="1415277" y="860124"/>
                  <a:pt x="1393562" y="837350"/>
                  <a:pt x="1394091" y="810339"/>
                </a:cubicBezTo>
                <a:cubicBezTo>
                  <a:pt x="1394621" y="783857"/>
                  <a:pt x="1417395" y="762142"/>
                  <a:pt x="1443877" y="762672"/>
                </a:cubicBezTo>
                <a:close/>
                <a:moveTo>
                  <a:pt x="1324709" y="762671"/>
                </a:moveTo>
                <a:cubicBezTo>
                  <a:pt x="1351191" y="763201"/>
                  <a:pt x="1373435" y="785445"/>
                  <a:pt x="1372906" y="812457"/>
                </a:cubicBezTo>
                <a:cubicBezTo>
                  <a:pt x="1372376" y="838938"/>
                  <a:pt x="1349602" y="861712"/>
                  <a:pt x="1323650" y="861183"/>
                </a:cubicBezTo>
                <a:cubicBezTo>
                  <a:pt x="1297168" y="860653"/>
                  <a:pt x="1274924" y="838409"/>
                  <a:pt x="1275453" y="811398"/>
                </a:cubicBezTo>
                <a:cubicBezTo>
                  <a:pt x="1275983" y="784386"/>
                  <a:pt x="1298227" y="762671"/>
                  <a:pt x="1324709" y="762671"/>
                </a:cubicBezTo>
                <a:close/>
                <a:moveTo>
                  <a:pt x="20754" y="663101"/>
                </a:moveTo>
                <a:cubicBezTo>
                  <a:pt x="33466" y="662572"/>
                  <a:pt x="40350" y="672105"/>
                  <a:pt x="42999" y="683228"/>
                </a:cubicBezTo>
                <a:cubicBezTo>
                  <a:pt x="40880" y="696998"/>
                  <a:pt x="33995" y="705472"/>
                  <a:pt x="20754" y="705472"/>
                </a:cubicBezTo>
                <a:cubicBezTo>
                  <a:pt x="8573" y="705472"/>
                  <a:pt x="1158" y="698587"/>
                  <a:pt x="628" y="685875"/>
                </a:cubicBezTo>
                <a:cubicBezTo>
                  <a:pt x="99" y="672105"/>
                  <a:pt x="7514" y="663631"/>
                  <a:pt x="20754" y="663101"/>
                </a:cubicBezTo>
                <a:close/>
                <a:moveTo>
                  <a:pt x="137802" y="660983"/>
                </a:moveTo>
                <a:cubicBezTo>
                  <a:pt x="153691" y="659923"/>
                  <a:pt x="163224" y="669986"/>
                  <a:pt x="163224" y="684816"/>
                </a:cubicBezTo>
                <a:cubicBezTo>
                  <a:pt x="163224" y="699116"/>
                  <a:pt x="154220" y="707590"/>
                  <a:pt x="139391" y="709178"/>
                </a:cubicBezTo>
                <a:cubicBezTo>
                  <a:pt x="125621" y="707590"/>
                  <a:pt x="116087" y="700175"/>
                  <a:pt x="115558" y="685875"/>
                </a:cubicBezTo>
                <a:cubicBezTo>
                  <a:pt x="115028" y="671575"/>
                  <a:pt x="122972" y="662042"/>
                  <a:pt x="137802" y="660983"/>
                </a:cubicBezTo>
                <a:close/>
                <a:moveTo>
                  <a:pt x="258560" y="657275"/>
                </a:moveTo>
                <a:cubicBezTo>
                  <a:pt x="274449" y="660453"/>
                  <a:pt x="285041" y="668927"/>
                  <a:pt x="283982" y="685875"/>
                </a:cubicBezTo>
                <a:cubicBezTo>
                  <a:pt x="283453" y="702294"/>
                  <a:pt x="272859" y="711827"/>
                  <a:pt x="256441" y="711297"/>
                </a:cubicBezTo>
                <a:cubicBezTo>
                  <a:pt x="240023" y="710768"/>
                  <a:pt x="230489" y="700176"/>
                  <a:pt x="231019" y="683757"/>
                </a:cubicBezTo>
                <a:cubicBezTo>
                  <a:pt x="231548" y="667338"/>
                  <a:pt x="242671" y="658864"/>
                  <a:pt x="258560" y="657275"/>
                </a:cubicBezTo>
                <a:close/>
                <a:moveTo>
                  <a:pt x="375077" y="655686"/>
                </a:moveTo>
                <a:cubicBezTo>
                  <a:pt x="393615" y="655157"/>
                  <a:pt x="403678" y="665749"/>
                  <a:pt x="405267" y="684286"/>
                </a:cubicBezTo>
                <a:cubicBezTo>
                  <a:pt x="403678" y="702823"/>
                  <a:pt x="394145" y="713945"/>
                  <a:pt x="375608" y="713945"/>
                </a:cubicBezTo>
                <a:cubicBezTo>
                  <a:pt x="357070" y="713416"/>
                  <a:pt x="346478" y="701764"/>
                  <a:pt x="346478" y="683756"/>
                </a:cubicBezTo>
                <a:cubicBezTo>
                  <a:pt x="347007" y="666808"/>
                  <a:pt x="357600" y="656216"/>
                  <a:pt x="375077" y="655686"/>
                </a:cubicBezTo>
                <a:close/>
                <a:moveTo>
                  <a:pt x="493716" y="652508"/>
                </a:moveTo>
                <a:cubicBezTo>
                  <a:pt x="513843" y="653038"/>
                  <a:pt x="524435" y="664160"/>
                  <a:pt x="526554" y="683757"/>
                </a:cubicBezTo>
                <a:cubicBezTo>
                  <a:pt x="525494" y="703353"/>
                  <a:pt x="515431" y="715535"/>
                  <a:pt x="495835" y="716594"/>
                </a:cubicBezTo>
                <a:cubicBezTo>
                  <a:pt x="476238" y="717653"/>
                  <a:pt x="464587" y="706531"/>
                  <a:pt x="461938" y="686934"/>
                </a:cubicBezTo>
                <a:cubicBezTo>
                  <a:pt x="459820" y="668927"/>
                  <a:pt x="475708" y="651448"/>
                  <a:pt x="493716" y="652508"/>
                </a:cubicBezTo>
                <a:close/>
                <a:moveTo>
                  <a:pt x="611823" y="650390"/>
                </a:moveTo>
                <a:cubicBezTo>
                  <a:pt x="631420" y="649331"/>
                  <a:pt x="647309" y="664160"/>
                  <a:pt x="647838" y="683756"/>
                </a:cubicBezTo>
                <a:cubicBezTo>
                  <a:pt x="648369" y="702823"/>
                  <a:pt x="633539" y="719242"/>
                  <a:pt x="613943" y="720301"/>
                </a:cubicBezTo>
                <a:cubicBezTo>
                  <a:pt x="594875" y="720831"/>
                  <a:pt x="578457" y="705471"/>
                  <a:pt x="577928" y="686405"/>
                </a:cubicBezTo>
                <a:cubicBezTo>
                  <a:pt x="577397" y="666808"/>
                  <a:pt x="591698" y="650919"/>
                  <a:pt x="611823" y="650390"/>
                </a:cubicBezTo>
                <a:close/>
                <a:moveTo>
                  <a:pt x="732052" y="646682"/>
                </a:moveTo>
                <a:cubicBezTo>
                  <a:pt x="751648" y="646682"/>
                  <a:pt x="768596" y="663631"/>
                  <a:pt x="769125" y="683756"/>
                </a:cubicBezTo>
                <a:cubicBezTo>
                  <a:pt x="769655" y="704942"/>
                  <a:pt x="752177" y="722949"/>
                  <a:pt x="730993" y="722949"/>
                </a:cubicBezTo>
                <a:cubicBezTo>
                  <a:pt x="710866" y="722949"/>
                  <a:pt x="693918" y="706530"/>
                  <a:pt x="693918" y="685875"/>
                </a:cubicBezTo>
                <a:cubicBezTo>
                  <a:pt x="693388" y="664690"/>
                  <a:pt x="710866" y="646682"/>
                  <a:pt x="732052" y="646682"/>
                </a:cubicBezTo>
                <a:close/>
                <a:moveTo>
                  <a:pt x="848570" y="644035"/>
                </a:moveTo>
                <a:cubicBezTo>
                  <a:pt x="871874" y="643504"/>
                  <a:pt x="890940" y="662041"/>
                  <a:pt x="890410" y="685346"/>
                </a:cubicBezTo>
                <a:cubicBezTo>
                  <a:pt x="889881" y="707590"/>
                  <a:pt x="871874" y="725068"/>
                  <a:pt x="849629" y="725068"/>
                </a:cubicBezTo>
                <a:cubicBezTo>
                  <a:pt x="827384" y="725068"/>
                  <a:pt x="809377" y="707061"/>
                  <a:pt x="809377" y="684816"/>
                </a:cubicBezTo>
                <a:cubicBezTo>
                  <a:pt x="809377" y="662572"/>
                  <a:pt x="826325" y="644564"/>
                  <a:pt x="848570" y="644035"/>
                </a:cubicBezTo>
                <a:close/>
                <a:moveTo>
                  <a:pt x="969856" y="641386"/>
                </a:moveTo>
                <a:cubicBezTo>
                  <a:pt x="992630" y="642445"/>
                  <a:pt x="1011697" y="662042"/>
                  <a:pt x="1011697" y="684287"/>
                </a:cubicBezTo>
                <a:cubicBezTo>
                  <a:pt x="1012227" y="708120"/>
                  <a:pt x="991571" y="728245"/>
                  <a:pt x="967738" y="728245"/>
                </a:cubicBezTo>
                <a:cubicBezTo>
                  <a:pt x="943904" y="728245"/>
                  <a:pt x="923778" y="707590"/>
                  <a:pt x="924308" y="683757"/>
                </a:cubicBezTo>
                <a:cubicBezTo>
                  <a:pt x="924837" y="659923"/>
                  <a:pt x="946023" y="640327"/>
                  <a:pt x="969856" y="641386"/>
                </a:cubicBezTo>
                <a:close/>
                <a:moveTo>
                  <a:pt x="1087435" y="639267"/>
                </a:moveTo>
                <a:cubicBezTo>
                  <a:pt x="1112327" y="639797"/>
                  <a:pt x="1132983" y="659393"/>
                  <a:pt x="1133513" y="684285"/>
                </a:cubicBezTo>
                <a:cubicBezTo>
                  <a:pt x="1134042" y="709708"/>
                  <a:pt x="1112327" y="731423"/>
                  <a:pt x="1086376" y="730894"/>
                </a:cubicBezTo>
                <a:cubicBezTo>
                  <a:pt x="1061483" y="730364"/>
                  <a:pt x="1040827" y="710238"/>
                  <a:pt x="1040827" y="685875"/>
                </a:cubicBezTo>
                <a:cubicBezTo>
                  <a:pt x="1039768" y="659923"/>
                  <a:pt x="1060953" y="638737"/>
                  <a:pt x="1087435" y="639267"/>
                </a:cubicBezTo>
                <a:close/>
                <a:moveTo>
                  <a:pt x="1206072" y="635561"/>
                </a:moveTo>
                <a:cubicBezTo>
                  <a:pt x="1232553" y="636090"/>
                  <a:pt x="1254798" y="658864"/>
                  <a:pt x="1254269" y="685346"/>
                </a:cubicBezTo>
                <a:cubicBezTo>
                  <a:pt x="1253739" y="711828"/>
                  <a:pt x="1230965" y="734072"/>
                  <a:pt x="1204483" y="733543"/>
                </a:cubicBezTo>
                <a:cubicBezTo>
                  <a:pt x="1178002" y="733013"/>
                  <a:pt x="1155757" y="710239"/>
                  <a:pt x="1156286" y="683758"/>
                </a:cubicBezTo>
                <a:cubicBezTo>
                  <a:pt x="1156816" y="657276"/>
                  <a:pt x="1179590" y="635031"/>
                  <a:pt x="1206072" y="635561"/>
                </a:cubicBezTo>
                <a:close/>
                <a:moveTo>
                  <a:pt x="1441759" y="635560"/>
                </a:moveTo>
                <a:cubicBezTo>
                  <a:pt x="1468240" y="635030"/>
                  <a:pt x="1491014" y="656745"/>
                  <a:pt x="1491544" y="683756"/>
                </a:cubicBezTo>
                <a:cubicBezTo>
                  <a:pt x="1492073" y="710238"/>
                  <a:pt x="1470358" y="733012"/>
                  <a:pt x="1443877" y="734071"/>
                </a:cubicBezTo>
                <a:cubicBezTo>
                  <a:pt x="1417924" y="734600"/>
                  <a:pt x="1394621" y="712356"/>
                  <a:pt x="1394091" y="685874"/>
                </a:cubicBezTo>
                <a:cubicBezTo>
                  <a:pt x="1393562" y="658863"/>
                  <a:pt x="1415277" y="636619"/>
                  <a:pt x="1441759" y="635560"/>
                </a:cubicBezTo>
                <a:close/>
                <a:moveTo>
                  <a:pt x="1323121" y="635560"/>
                </a:moveTo>
                <a:cubicBezTo>
                  <a:pt x="1349073" y="635030"/>
                  <a:pt x="1372376" y="656745"/>
                  <a:pt x="1372906" y="683756"/>
                </a:cubicBezTo>
                <a:cubicBezTo>
                  <a:pt x="1373435" y="710238"/>
                  <a:pt x="1351720" y="733541"/>
                  <a:pt x="1325239" y="734071"/>
                </a:cubicBezTo>
                <a:cubicBezTo>
                  <a:pt x="1298757" y="734600"/>
                  <a:pt x="1275983" y="712886"/>
                  <a:pt x="1275453" y="685874"/>
                </a:cubicBezTo>
                <a:cubicBezTo>
                  <a:pt x="1274924" y="659393"/>
                  <a:pt x="1296639" y="636089"/>
                  <a:pt x="1323121" y="635560"/>
                </a:cubicBezTo>
                <a:close/>
                <a:moveTo>
                  <a:pt x="1561455" y="635559"/>
                </a:moveTo>
                <a:cubicBezTo>
                  <a:pt x="1587407" y="635559"/>
                  <a:pt x="1610181" y="657274"/>
                  <a:pt x="1610711" y="683756"/>
                </a:cubicBezTo>
                <a:cubicBezTo>
                  <a:pt x="1611240" y="710767"/>
                  <a:pt x="1587937" y="734600"/>
                  <a:pt x="1560926" y="734071"/>
                </a:cubicBezTo>
                <a:cubicBezTo>
                  <a:pt x="1534973" y="733541"/>
                  <a:pt x="1512729" y="710767"/>
                  <a:pt x="1512729" y="684286"/>
                </a:cubicBezTo>
                <a:cubicBezTo>
                  <a:pt x="1512729" y="657804"/>
                  <a:pt x="1534973" y="635559"/>
                  <a:pt x="1561455" y="635559"/>
                </a:cubicBezTo>
                <a:close/>
                <a:moveTo>
                  <a:pt x="18636" y="536518"/>
                </a:moveTo>
                <a:cubicBezTo>
                  <a:pt x="31876" y="535459"/>
                  <a:pt x="40880" y="542873"/>
                  <a:pt x="41939" y="556114"/>
                </a:cubicBezTo>
                <a:cubicBezTo>
                  <a:pt x="42999" y="569355"/>
                  <a:pt x="35055" y="576770"/>
                  <a:pt x="21814" y="578889"/>
                </a:cubicBezTo>
                <a:cubicBezTo>
                  <a:pt x="8573" y="577829"/>
                  <a:pt x="628" y="572004"/>
                  <a:pt x="99" y="557704"/>
                </a:cubicBezTo>
                <a:cubicBezTo>
                  <a:pt x="99" y="544992"/>
                  <a:pt x="6984" y="537577"/>
                  <a:pt x="18636" y="536518"/>
                </a:cubicBezTo>
                <a:close/>
                <a:moveTo>
                  <a:pt x="140450" y="533870"/>
                </a:moveTo>
                <a:cubicBezTo>
                  <a:pt x="155809" y="534929"/>
                  <a:pt x="161636" y="544992"/>
                  <a:pt x="163754" y="557703"/>
                </a:cubicBezTo>
                <a:cubicBezTo>
                  <a:pt x="161106" y="572533"/>
                  <a:pt x="153691" y="582066"/>
                  <a:pt x="138862" y="581536"/>
                </a:cubicBezTo>
                <a:cubicBezTo>
                  <a:pt x="122972" y="581007"/>
                  <a:pt x="114498" y="571474"/>
                  <a:pt x="115557" y="555584"/>
                </a:cubicBezTo>
                <a:cubicBezTo>
                  <a:pt x="116617" y="541285"/>
                  <a:pt x="126150" y="533340"/>
                  <a:pt x="140450" y="533870"/>
                </a:cubicBezTo>
                <a:close/>
                <a:moveTo>
                  <a:pt x="258559" y="531222"/>
                </a:moveTo>
                <a:cubicBezTo>
                  <a:pt x="274448" y="531222"/>
                  <a:pt x="283452" y="541814"/>
                  <a:pt x="285041" y="557704"/>
                </a:cubicBezTo>
                <a:cubicBezTo>
                  <a:pt x="282923" y="574123"/>
                  <a:pt x="273919" y="584185"/>
                  <a:pt x="257500" y="584185"/>
                </a:cubicBezTo>
                <a:cubicBezTo>
                  <a:pt x="241081" y="583656"/>
                  <a:pt x="231018" y="573063"/>
                  <a:pt x="231548" y="557174"/>
                </a:cubicBezTo>
                <a:cubicBezTo>
                  <a:pt x="232077" y="540755"/>
                  <a:pt x="242671" y="530693"/>
                  <a:pt x="258559" y="531222"/>
                </a:cubicBezTo>
                <a:close/>
                <a:moveTo>
                  <a:pt x="374019" y="528044"/>
                </a:moveTo>
                <a:cubicBezTo>
                  <a:pt x="393085" y="529633"/>
                  <a:pt x="404738" y="538636"/>
                  <a:pt x="404738" y="557174"/>
                </a:cubicBezTo>
                <a:cubicBezTo>
                  <a:pt x="404738" y="574651"/>
                  <a:pt x="395203" y="585774"/>
                  <a:pt x="378256" y="586833"/>
                </a:cubicBezTo>
                <a:cubicBezTo>
                  <a:pt x="359719" y="587892"/>
                  <a:pt x="348067" y="577300"/>
                  <a:pt x="346478" y="559292"/>
                </a:cubicBezTo>
                <a:cubicBezTo>
                  <a:pt x="345418" y="541285"/>
                  <a:pt x="357070" y="530693"/>
                  <a:pt x="374019" y="528044"/>
                </a:cubicBezTo>
                <a:close/>
                <a:moveTo>
                  <a:pt x="495834" y="525396"/>
                </a:moveTo>
                <a:cubicBezTo>
                  <a:pt x="512783" y="525926"/>
                  <a:pt x="526553" y="540226"/>
                  <a:pt x="526553" y="559822"/>
                </a:cubicBezTo>
                <a:cubicBezTo>
                  <a:pt x="524964" y="577300"/>
                  <a:pt x="514371" y="588953"/>
                  <a:pt x="494775" y="589482"/>
                </a:cubicBezTo>
                <a:cubicBezTo>
                  <a:pt x="475178" y="589482"/>
                  <a:pt x="463527" y="578359"/>
                  <a:pt x="462468" y="558763"/>
                </a:cubicBezTo>
                <a:cubicBezTo>
                  <a:pt x="460878" y="540756"/>
                  <a:pt x="477827" y="524866"/>
                  <a:pt x="495834" y="525396"/>
                </a:cubicBezTo>
                <a:close/>
                <a:moveTo>
                  <a:pt x="611825" y="523279"/>
                </a:moveTo>
                <a:cubicBezTo>
                  <a:pt x="631950" y="522748"/>
                  <a:pt x="647310" y="537049"/>
                  <a:pt x="647839" y="556645"/>
                </a:cubicBezTo>
                <a:cubicBezTo>
                  <a:pt x="648369" y="575712"/>
                  <a:pt x="633009" y="592131"/>
                  <a:pt x="613943" y="592661"/>
                </a:cubicBezTo>
                <a:cubicBezTo>
                  <a:pt x="594876" y="593190"/>
                  <a:pt x="578457" y="577831"/>
                  <a:pt x="577928" y="558764"/>
                </a:cubicBezTo>
                <a:cubicBezTo>
                  <a:pt x="577398" y="539167"/>
                  <a:pt x="592227" y="523808"/>
                  <a:pt x="611825" y="523279"/>
                </a:cubicBezTo>
                <a:close/>
                <a:moveTo>
                  <a:pt x="731521" y="519571"/>
                </a:moveTo>
                <a:cubicBezTo>
                  <a:pt x="752707" y="519571"/>
                  <a:pt x="770185" y="537579"/>
                  <a:pt x="769655" y="558764"/>
                </a:cubicBezTo>
                <a:cubicBezTo>
                  <a:pt x="768595" y="578890"/>
                  <a:pt x="751648" y="595838"/>
                  <a:pt x="731521" y="595838"/>
                </a:cubicBezTo>
                <a:cubicBezTo>
                  <a:pt x="710336" y="595838"/>
                  <a:pt x="693387" y="578360"/>
                  <a:pt x="693917" y="556645"/>
                </a:cubicBezTo>
                <a:cubicBezTo>
                  <a:pt x="694447" y="536520"/>
                  <a:pt x="711396" y="519571"/>
                  <a:pt x="731521" y="519571"/>
                </a:cubicBezTo>
                <a:close/>
                <a:moveTo>
                  <a:pt x="849628" y="516922"/>
                </a:moveTo>
                <a:cubicBezTo>
                  <a:pt x="872932" y="516922"/>
                  <a:pt x="891470" y="535989"/>
                  <a:pt x="890410" y="559293"/>
                </a:cubicBezTo>
                <a:cubicBezTo>
                  <a:pt x="889351" y="581538"/>
                  <a:pt x="870814" y="599015"/>
                  <a:pt x="848569" y="597956"/>
                </a:cubicBezTo>
                <a:cubicBezTo>
                  <a:pt x="826325" y="597427"/>
                  <a:pt x="808847" y="578890"/>
                  <a:pt x="809377" y="556645"/>
                </a:cubicBezTo>
                <a:cubicBezTo>
                  <a:pt x="809906" y="534400"/>
                  <a:pt x="827384" y="516922"/>
                  <a:pt x="849628" y="516922"/>
                </a:cubicBezTo>
                <a:close/>
                <a:moveTo>
                  <a:pt x="969855" y="514273"/>
                </a:moveTo>
                <a:cubicBezTo>
                  <a:pt x="992629" y="515332"/>
                  <a:pt x="1011695" y="534400"/>
                  <a:pt x="1012225" y="557174"/>
                </a:cubicBezTo>
                <a:cubicBezTo>
                  <a:pt x="1012225" y="581007"/>
                  <a:pt x="992100" y="601132"/>
                  <a:pt x="968267" y="601132"/>
                </a:cubicBezTo>
                <a:cubicBezTo>
                  <a:pt x="944432" y="601132"/>
                  <a:pt x="924307" y="580477"/>
                  <a:pt x="924837" y="556644"/>
                </a:cubicBezTo>
                <a:cubicBezTo>
                  <a:pt x="925366" y="532810"/>
                  <a:pt x="946022" y="513214"/>
                  <a:pt x="969855" y="514273"/>
                </a:cubicBezTo>
                <a:close/>
                <a:moveTo>
                  <a:pt x="1086376" y="512155"/>
                </a:moveTo>
                <a:cubicBezTo>
                  <a:pt x="1112328" y="512155"/>
                  <a:pt x="1134042" y="533341"/>
                  <a:pt x="1132983" y="558762"/>
                </a:cubicBezTo>
                <a:cubicBezTo>
                  <a:pt x="1132454" y="583126"/>
                  <a:pt x="1111268" y="603252"/>
                  <a:pt x="1086376" y="603252"/>
                </a:cubicBezTo>
                <a:cubicBezTo>
                  <a:pt x="1060424" y="603252"/>
                  <a:pt x="1039238" y="582067"/>
                  <a:pt x="1039767" y="556115"/>
                </a:cubicBezTo>
                <a:cubicBezTo>
                  <a:pt x="1040826" y="531751"/>
                  <a:pt x="1061483" y="512155"/>
                  <a:pt x="1086376" y="512155"/>
                </a:cubicBezTo>
                <a:close/>
                <a:moveTo>
                  <a:pt x="1323650" y="508978"/>
                </a:moveTo>
                <a:cubicBezTo>
                  <a:pt x="1350132" y="508448"/>
                  <a:pt x="1372906" y="530693"/>
                  <a:pt x="1372906" y="557174"/>
                </a:cubicBezTo>
                <a:cubicBezTo>
                  <a:pt x="1372906" y="583656"/>
                  <a:pt x="1350661" y="606430"/>
                  <a:pt x="1324180" y="606959"/>
                </a:cubicBezTo>
                <a:cubicBezTo>
                  <a:pt x="1297698" y="606959"/>
                  <a:pt x="1274924" y="584715"/>
                  <a:pt x="1274924" y="558233"/>
                </a:cubicBezTo>
                <a:cubicBezTo>
                  <a:pt x="1274924" y="531752"/>
                  <a:pt x="1296639" y="508978"/>
                  <a:pt x="1323650" y="508978"/>
                </a:cubicBezTo>
                <a:close/>
                <a:moveTo>
                  <a:pt x="1205542" y="508448"/>
                </a:moveTo>
                <a:cubicBezTo>
                  <a:pt x="1232023" y="508448"/>
                  <a:pt x="1254268" y="531222"/>
                  <a:pt x="1254268" y="558234"/>
                </a:cubicBezTo>
                <a:cubicBezTo>
                  <a:pt x="1254268" y="584715"/>
                  <a:pt x="1231494" y="607489"/>
                  <a:pt x="1205012" y="606960"/>
                </a:cubicBezTo>
                <a:cubicBezTo>
                  <a:pt x="1178531" y="606430"/>
                  <a:pt x="1156286" y="583656"/>
                  <a:pt x="1156286" y="557175"/>
                </a:cubicBezTo>
                <a:cubicBezTo>
                  <a:pt x="1156286" y="530693"/>
                  <a:pt x="1179060" y="508448"/>
                  <a:pt x="1205542" y="508448"/>
                </a:cubicBezTo>
                <a:close/>
                <a:moveTo>
                  <a:pt x="1681682" y="508448"/>
                </a:moveTo>
                <a:cubicBezTo>
                  <a:pt x="1708693" y="508977"/>
                  <a:pt x="1729878" y="531222"/>
                  <a:pt x="1729349" y="558233"/>
                </a:cubicBezTo>
                <a:cubicBezTo>
                  <a:pt x="1728819" y="585244"/>
                  <a:pt x="1706575" y="606959"/>
                  <a:pt x="1680093" y="606430"/>
                </a:cubicBezTo>
                <a:cubicBezTo>
                  <a:pt x="1653082" y="606430"/>
                  <a:pt x="1631367" y="583656"/>
                  <a:pt x="1631896" y="556644"/>
                </a:cubicBezTo>
                <a:cubicBezTo>
                  <a:pt x="1632426" y="529633"/>
                  <a:pt x="1654670" y="507918"/>
                  <a:pt x="1681682" y="508448"/>
                </a:cubicBezTo>
                <a:close/>
                <a:moveTo>
                  <a:pt x="1562514" y="508448"/>
                </a:moveTo>
                <a:cubicBezTo>
                  <a:pt x="1588466" y="508977"/>
                  <a:pt x="1610711" y="531751"/>
                  <a:pt x="1610711" y="557703"/>
                </a:cubicBezTo>
                <a:cubicBezTo>
                  <a:pt x="1610711" y="583655"/>
                  <a:pt x="1588466" y="606429"/>
                  <a:pt x="1561985" y="606959"/>
                </a:cubicBezTo>
                <a:cubicBezTo>
                  <a:pt x="1534973" y="607488"/>
                  <a:pt x="1511670" y="583655"/>
                  <a:pt x="1512729" y="556115"/>
                </a:cubicBezTo>
                <a:cubicBezTo>
                  <a:pt x="1513788" y="529633"/>
                  <a:pt x="1536032" y="507918"/>
                  <a:pt x="1562514" y="508448"/>
                </a:cubicBezTo>
                <a:close/>
                <a:moveTo>
                  <a:pt x="1441759" y="508448"/>
                </a:moveTo>
                <a:cubicBezTo>
                  <a:pt x="1468770" y="507918"/>
                  <a:pt x="1491015" y="530163"/>
                  <a:pt x="1491545" y="557174"/>
                </a:cubicBezTo>
                <a:cubicBezTo>
                  <a:pt x="1492074" y="584185"/>
                  <a:pt x="1470359" y="606959"/>
                  <a:pt x="1443348" y="606959"/>
                </a:cubicBezTo>
                <a:cubicBezTo>
                  <a:pt x="1417396" y="607488"/>
                  <a:pt x="1394092" y="584714"/>
                  <a:pt x="1393562" y="558233"/>
                </a:cubicBezTo>
                <a:cubicBezTo>
                  <a:pt x="1393033" y="531751"/>
                  <a:pt x="1414748" y="508977"/>
                  <a:pt x="1441759" y="508448"/>
                </a:cubicBezTo>
                <a:close/>
                <a:moveTo>
                  <a:pt x="19695" y="409407"/>
                </a:moveTo>
                <a:cubicBezTo>
                  <a:pt x="32936" y="408877"/>
                  <a:pt x="41410" y="416822"/>
                  <a:pt x="42470" y="429533"/>
                </a:cubicBezTo>
                <a:cubicBezTo>
                  <a:pt x="42470" y="443303"/>
                  <a:pt x="33996" y="450189"/>
                  <a:pt x="21284" y="451777"/>
                </a:cubicBezTo>
                <a:cubicBezTo>
                  <a:pt x="8043" y="450718"/>
                  <a:pt x="99" y="443834"/>
                  <a:pt x="99" y="430062"/>
                </a:cubicBezTo>
                <a:cubicBezTo>
                  <a:pt x="99" y="417352"/>
                  <a:pt x="8043" y="409937"/>
                  <a:pt x="19695" y="409407"/>
                </a:cubicBezTo>
                <a:close/>
                <a:moveTo>
                  <a:pt x="140980" y="406758"/>
                </a:moveTo>
                <a:cubicBezTo>
                  <a:pt x="155809" y="407817"/>
                  <a:pt x="161636" y="417880"/>
                  <a:pt x="163754" y="430591"/>
                </a:cubicBezTo>
                <a:cubicBezTo>
                  <a:pt x="161106" y="445421"/>
                  <a:pt x="153691" y="454954"/>
                  <a:pt x="139391" y="454424"/>
                </a:cubicBezTo>
                <a:cubicBezTo>
                  <a:pt x="123502" y="453895"/>
                  <a:pt x="115028" y="444362"/>
                  <a:pt x="116087" y="428472"/>
                </a:cubicBezTo>
                <a:cubicBezTo>
                  <a:pt x="117147" y="414173"/>
                  <a:pt x="126680" y="406228"/>
                  <a:pt x="140980" y="406758"/>
                </a:cubicBezTo>
                <a:close/>
                <a:moveTo>
                  <a:pt x="256971" y="403580"/>
                </a:moveTo>
                <a:cubicBezTo>
                  <a:pt x="273390" y="403580"/>
                  <a:pt x="282393" y="413643"/>
                  <a:pt x="285041" y="430062"/>
                </a:cubicBezTo>
                <a:cubicBezTo>
                  <a:pt x="283452" y="446481"/>
                  <a:pt x="274978" y="457073"/>
                  <a:pt x="258559" y="457073"/>
                </a:cubicBezTo>
                <a:cubicBezTo>
                  <a:pt x="242141" y="457603"/>
                  <a:pt x="231548" y="447011"/>
                  <a:pt x="231019" y="431121"/>
                </a:cubicBezTo>
                <a:cubicBezTo>
                  <a:pt x="230489" y="414703"/>
                  <a:pt x="241081" y="404110"/>
                  <a:pt x="256971" y="403580"/>
                </a:cubicBezTo>
                <a:close/>
                <a:moveTo>
                  <a:pt x="376137" y="400933"/>
                </a:moveTo>
                <a:cubicBezTo>
                  <a:pt x="394145" y="402522"/>
                  <a:pt x="405268" y="412056"/>
                  <a:pt x="405268" y="431123"/>
                </a:cubicBezTo>
                <a:cubicBezTo>
                  <a:pt x="405268" y="448601"/>
                  <a:pt x="395204" y="459193"/>
                  <a:pt x="377726" y="459722"/>
                </a:cubicBezTo>
                <a:cubicBezTo>
                  <a:pt x="359189" y="460252"/>
                  <a:pt x="347537" y="449130"/>
                  <a:pt x="347007" y="431123"/>
                </a:cubicBezTo>
                <a:cubicBezTo>
                  <a:pt x="345948" y="413115"/>
                  <a:pt x="357600" y="403052"/>
                  <a:pt x="376137" y="400933"/>
                </a:cubicBezTo>
                <a:close/>
                <a:moveTo>
                  <a:pt x="495836" y="398285"/>
                </a:moveTo>
                <a:cubicBezTo>
                  <a:pt x="514902" y="399874"/>
                  <a:pt x="527084" y="410997"/>
                  <a:pt x="526554" y="431122"/>
                </a:cubicBezTo>
                <a:cubicBezTo>
                  <a:pt x="526025" y="450719"/>
                  <a:pt x="513843" y="460782"/>
                  <a:pt x="494777" y="462900"/>
                </a:cubicBezTo>
                <a:cubicBezTo>
                  <a:pt x="475709" y="460782"/>
                  <a:pt x="463527" y="451248"/>
                  <a:pt x="462468" y="431652"/>
                </a:cubicBezTo>
                <a:cubicBezTo>
                  <a:pt x="461409" y="413644"/>
                  <a:pt x="477828" y="396696"/>
                  <a:pt x="495836" y="398285"/>
                </a:cubicBezTo>
                <a:close/>
                <a:moveTo>
                  <a:pt x="611825" y="396166"/>
                </a:moveTo>
                <a:cubicBezTo>
                  <a:pt x="631420" y="395635"/>
                  <a:pt x="647310" y="409936"/>
                  <a:pt x="647839" y="429532"/>
                </a:cubicBezTo>
                <a:cubicBezTo>
                  <a:pt x="648369" y="448599"/>
                  <a:pt x="633009" y="465018"/>
                  <a:pt x="613943" y="465548"/>
                </a:cubicBezTo>
                <a:cubicBezTo>
                  <a:pt x="594876" y="466077"/>
                  <a:pt x="578457" y="450718"/>
                  <a:pt x="577928" y="431651"/>
                </a:cubicBezTo>
                <a:cubicBezTo>
                  <a:pt x="577398" y="412054"/>
                  <a:pt x="592227" y="396695"/>
                  <a:pt x="611825" y="396166"/>
                </a:cubicBezTo>
                <a:close/>
                <a:moveTo>
                  <a:pt x="732581" y="392459"/>
                </a:moveTo>
                <a:cubicBezTo>
                  <a:pt x="752177" y="392988"/>
                  <a:pt x="769125" y="409937"/>
                  <a:pt x="769125" y="430062"/>
                </a:cubicBezTo>
                <a:cubicBezTo>
                  <a:pt x="769125" y="450189"/>
                  <a:pt x="753236" y="467667"/>
                  <a:pt x="733110" y="468726"/>
                </a:cubicBezTo>
                <a:cubicBezTo>
                  <a:pt x="711924" y="469785"/>
                  <a:pt x="693917" y="452307"/>
                  <a:pt x="693917" y="431122"/>
                </a:cubicBezTo>
                <a:cubicBezTo>
                  <a:pt x="693917" y="409937"/>
                  <a:pt x="711395" y="391929"/>
                  <a:pt x="732581" y="392459"/>
                </a:cubicBezTo>
                <a:close/>
                <a:moveTo>
                  <a:pt x="851219" y="390341"/>
                </a:moveTo>
                <a:cubicBezTo>
                  <a:pt x="873463" y="390870"/>
                  <a:pt x="890941" y="409407"/>
                  <a:pt x="890410" y="431122"/>
                </a:cubicBezTo>
                <a:cubicBezTo>
                  <a:pt x="889881" y="452837"/>
                  <a:pt x="871874" y="470844"/>
                  <a:pt x="849629" y="470844"/>
                </a:cubicBezTo>
                <a:cubicBezTo>
                  <a:pt x="826326" y="470844"/>
                  <a:pt x="808318" y="451778"/>
                  <a:pt x="809377" y="428473"/>
                </a:cubicBezTo>
                <a:cubicBezTo>
                  <a:pt x="810436" y="406229"/>
                  <a:pt x="828445" y="389280"/>
                  <a:pt x="851219" y="390341"/>
                </a:cubicBezTo>
                <a:close/>
                <a:moveTo>
                  <a:pt x="967208" y="387163"/>
                </a:moveTo>
                <a:cubicBezTo>
                  <a:pt x="991041" y="386632"/>
                  <a:pt x="1011697" y="406759"/>
                  <a:pt x="1011697" y="430062"/>
                </a:cubicBezTo>
                <a:cubicBezTo>
                  <a:pt x="1011697" y="453897"/>
                  <a:pt x="991570" y="474022"/>
                  <a:pt x="967737" y="474022"/>
                </a:cubicBezTo>
                <a:cubicBezTo>
                  <a:pt x="944963" y="474022"/>
                  <a:pt x="925366" y="454956"/>
                  <a:pt x="924307" y="432182"/>
                </a:cubicBezTo>
                <a:cubicBezTo>
                  <a:pt x="923248" y="408878"/>
                  <a:pt x="943373" y="387692"/>
                  <a:pt x="967208" y="387163"/>
                </a:cubicBezTo>
                <a:close/>
                <a:moveTo>
                  <a:pt x="1085315" y="385044"/>
                </a:moveTo>
                <a:cubicBezTo>
                  <a:pt x="1111268" y="384514"/>
                  <a:pt x="1132983" y="404640"/>
                  <a:pt x="1133512" y="430592"/>
                </a:cubicBezTo>
                <a:cubicBezTo>
                  <a:pt x="1133512" y="454955"/>
                  <a:pt x="1113386" y="476140"/>
                  <a:pt x="1088494" y="476669"/>
                </a:cubicBezTo>
                <a:cubicBezTo>
                  <a:pt x="1062541" y="477729"/>
                  <a:pt x="1040827" y="457073"/>
                  <a:pt x="1040297" y="431121"/>
                </a:cubicBezTo>
                <a:cubicBezTo>
                  <a:pt x="1040297" y="406759"/>
                  <a:pt x="1059893" y="386103"/>
                  <a:pt x="1085315" y="385044"/>
                </a:cubicBezTo>
                <a:close/>
                <a:moveTo>
                  <a:pt x="1326828" y="381337"/>
                </a:moveTo>
                <a:cubicBezTo>
                  <a:pt x="1353309" y="382926"/>
                  <a:pt x="1374494" y="405700"/>
                  <a:pt x="1373435" y="432181"/>
                </a:cubicBezTo>
                <a:cubicBezTo>
                  <a:pt x="1371847" y="458663"/>
                  <a:pt x="1348542" y="480378"/>
                  <a:pt x="1323121" y="479849"/>
                </a:cubicBezTo>
                <a:cubicBezTo>
                  <a:pt x="1296639" y="479319"/>
                  <a:pt x="1274924" y="456545"/>
                  <a:pt x="1275453" y="430063"/>
                </a:cubicBezTo>
                <a:cubicBezTo>
                  <a:pt x="1275453" y="402522"/>
                  <a:pt x="1299286" y="379747"/>
                  <a:pt x="1326828" y="381337"/>
                </a:cubicBezTo>
                <a:close/>
                <a:moveTo>
                  <a:pt x="1442288" y="381336"/>
                </a:moveTo>
                <a:cubicBezTo>
                  <a:pt x="1468770" y="381336"/>
                  <a:pt x="1491015" y="403581"/>
                  <a:pt x="1491015" y="430062"/>
                </a:cubicBezTo>
                <a:cubicBezTo>
                  <a:pt x="1491544" y="457073"/>
                  <a:pt x="1469300" y="479847"/>
                  <a:pt x="1442818" y="479847"/>
                </a:cubicBezTo>
                <a:cubicBezTo>
                  <a:pt x="1416336" y="479847"/>
                  <a:pt x="1394092" y="457073"/>
                  <a:pt x="1393562" y="430592"/>
                </a:cubicBezTo>
                <a:cubicBezTo>
                  <a:pt x="1393562" y="404110"/>
                  <a:pt x="1415807" y="381336"/>
                  <a:pt x="1442288" y="381336"/>
                </a:cubicBezTo>
                <a:close/>
                <a:moveTo>
                  <a:pt x="1205542" y="381336"/>
                </a:moveTo>
                <a:cubicBezTo>
                  <a:pt x="1232024" y="381866"/>
                  <a:pt x="1254269" y="404110"/>
                  <a:pt x="1254269" y="430592"/>
                </a:cubicBezTo>
                <a:cubicBezTo>
                  <a:pt x="1254269" y="457074"/>
                  <a:pt x="1232024" y="479848"/>
                  <a:pt x="1206073" y="479848"/>
                </a:cubicBezTo>
                <a:cubicBezTo>
                  <a:pt x="1179060" y="480377"/>
                  <a:pt x="1155757" y="456544"/>
                  <a:pt x="1156286" y="429533"/>
                </a:cubicBezTo>
                <a:cubicBezTo>
                  <a:pt x="1156817" y="403051"/>
                  <a:pt x="1179591" y="381336"/>
                  <a:pt x="1205542" y="381336"/>
                </a:cubicBezTo>
                <a:close/>
                <a:moveTo>
                  <a:pt x="1563573" y="381336"/>
                </a:moveTo>
                <a:cubicBezTo>
                  <a:pt x="1589525" y="382924"/>
                  <a:pt x="1611240" y="405699"/>
                  <a:pt x="1610711" y="431651"/>
                </a:cubicBezTo>
                <a:cubicBezTo>
                  <a:pt x="1610181" y="457603"/>
                  <a:pt x="1587407" y="480377"/>
                  <a:pt x="1561455" y="479848"/>
                </a:cubicBezTo>
                <a:cubicBezTo>
                  <a:pt x="1535503" y="479848"/>
                  <a:pt x="1512729" y="457074"/>
                  <a:pt x="1512729" y="430592"/>
                </a:cubicBezTo>
                <a:cubicBezTo>
                  <a:pt x="1512729" y="403051"/>
                  <a:pt x="1536563" y="380277"/>
                  <a:pt x="1563573" y="381336"/>
                </a:cubicBezTo>
                <a:close/>
                <a:moveTo>
                  <a:pt x="19696" y="282294"/>
                </a:moveTo>
                <a:cubicBezTo>
                  <a:pt x="32406" y="281764"/>
                  <a:pt x="40351" y="289709"/>
                  <a:pt x="42470" y="302950"/>
                </a:cubicBezTo>
                <a:cubicBezTo>
                  <a:pt x="40880" y="315661"/>
                  <a:pt x="34525" y="324135"/>
                  <a:pt x="20755" y="324135"/>
                </a:cubicBezTo>
                <a:cubicBezTo>
                  <a:pt x="8573" y="324135"/>
                  <a:pt x="628" y="317779"/>
                  <a:pt x="99" y="305598"/>
                </a:cubicBezTo>
                <a:cubicBezTo>
                  <a:pt x="-960" y="291828"/>
                  <a:pt x="6455" y="283353"/>
                  <a:pt x="19696" y="282294"/>
                </a:cubicBezTo>
                <a:close/>
                <a:moveTo>
                  <a:pt x="138862" y="280177"/>
                </a:moveTo>
                <a:cubicBezTo>
                  <a:pt x="154752" y="280177"/>
                  <a:pt x="163755" y="289710"/>
                  <a:pt x="163226" y="305070"/>
                </a:cubicBezTo>
                <a:cubicBezTo>
                  <a:pt x="162166" y="319370"/>
                  <a:pt x="152632" y="326784"/>
                  <a:pt x="138333" y="327844"/>
                </a:cubicBezTo>
                <a:cubicBezTo>
                  <a:pt x="124033" y="325725"/>
                  <a:pt x="115559" y="317781"/>
                  <a:pt x="115559" y="303481"/>
                </a:cubicBezTo>
                <a:cubicBezTo>
                  <a:pt x="115559" y="289181"/>
                  <a:pt x="124033" y="280177"/>
                  <a:pt x="138862" y="280177"/>
                </a:cubicBezTo>
                <a:close/>
                <a:moveTo>
                  <a:pt x="258030" y="276469"/>
                </a:moveTo>
                <a:cubicBezTo>
                  <a:pt x="273919" y="279118"/>
                  <a:pt x="284511" y="287592"/>
                  <a:pt x="283982" y="304010"/>
                </a:cubicBezTo>
                <a:cubicBezTo>
                  <a:pt x="283452" y="320429"/>
                  <a:pt x="272859" y="330492"/>
                  <a:pt x="256971" y="329962"/>
                </a:cubicBezTo>
                <a:cubicBezTo>
                  <a:pt x="240552" y="329433"/>
                  <a:pt x="230489" y="318840"/>
                  <a:pt x="231019" y="302951"/>
                </a:cubicBezTo>
                <a:cubicBezTo>
                  <a:pt x="231548" y="286532"/>
                  <a:pt x="242141" y="278058"/>
                  <a:pt x="258030" y="276469"/>
                </a:cubicBezTo>
                <a:close/>
                <a:moveTo>
                  <a:pt x="376138" y="274350"/>
                </a:moveTo>
                <a:cubicBezTo>
                  <a:pt x="394675" y="274350"/>
                  <a:pt x="403679" y="286001"/>
                  <a:pt x="405797" y="302950"/>
                </a:cubicBezTo>
                <a:cubicBezTo>
                  <a:pt x="403679" y="322017"/>
                  <a:pt x="394145" y="333139"/>
                  <a:pt x="375608" y="332609"/>
                </a:cubicBezTo>
                <a:cubicBezTo>
                  <a:pt x="358130" y="332080"/>
                  <a:pt x="347537" y="321487"/>
                  <a:pt x="347008" y="304539"/>
                </a:cubicBezTo>
                <a:cubicBezTo>
                  <a:pt x="346478" y="286532"/>
                  <a:pt x="357070" y="274880"/>
                  <a:pt x="376138" y="274350"/>
                </a:cubicBezTo>
                <a:close/>
                <a:moveTo>
                  <a:pt x="495834" y="271702"/>
                </a:moveTo>
                <a:cubicBezTo>
                  <a:pt x="515431" y="273291"/>
                  <a:pt x="526023" y="284943"/>
                  <a:pt x="526553" y="305068"/>
                </a:cubicBezTo>
                <a:cubicBezTo>
                  <a:pt x="524435" y="324665"/>
                  <a:pt x="513312" y="335787"/>
                  <a:pt x="493716" y="335787"/>
                </a:cubicBezTo>
                <a:cubicBezTo>
                  <a:pt x="474119" y="335258"/>
                  <a:pt x="462997" y="323606"/>
                  <a:pt x="461938" y="304009"/>
                </a:cubicBezTo>
                <a:cubicBezTo>
                  <a:pt x="460878" y="286002"/>
                  <a:pt x="478356" y="269583"/>
                  <a:pt x="495834" y="271702"/>
                </a:cubicBezTo>
                <a:close/>
                <a:moveTo>
                  <a:pt x="612884" y="269585"/>
                </a:moveTo>
                <a:cubicBezTo>
                  <a:pt x="632480" y="269055"/>
                  <a:pt x="647840" y="284414"/>
                  <a:pt x="647840" y="304010"/>
                </a:cubicBezTo>
                <a:cubicBezTo>
                  <a:pt x="647840" y="323078"/>
                  <a:pt x="631951" y="338966"/>
                  <a:pt x="612884" y="338966"/>
                </a:cubicBezTo>
                <a:cubicBezTo>
                  <a:pt x="593817" y="338966"/>
                  <a:pt x="577928" y="323078"/>
                  <a:pt x="577928" y="304010"/>
                </a:cubicBezTo>
                <a:cubicBezTo>
                  <a:pt x="577928" y="284414"/>
                  <a:pt x="593287" y="269055"/>
                  <a:pt x="612884" y="269585"/>
                </a:cubicBezTo>
                <a:close/>
                <a:moveTo>
                  <a:pt x="731521" y="265346"/>
                </a:moveTo>
                <a:cubicBezTo>
                  <a:pt x="751648" y="265346"/>
                  <a:pt x="768595" y="281765"/>
                  <a:pt x="769125" y="301891"/>
                </a:cubicBezTo>
                <a:cubicBezTo>
                  <a:pt x="769655" y="323076"/>
                  <a:pt x="752707" y="341613"/>
                  <a:pt x="731521" y="341613"/>
                </a:cubicBezTo>
                <a:cubicBezTo>
                  <a:pt x="711396" y="341613"/>
                  <a:pt x="694447" y="325194"/>
                  <a:pt x="693917" y="305069"/>
                </a:cubicBezTo>
                <a:cubicBezTo>
                  <a:pt x="693387" y="283354"/>
                  <a:pt x="710335" y="265346"/>
                  <a:pt x="731521" y="265346"/>
                </a:cubicBezTo>
                <a:close/>
                <a:moveTo>
                  <a:pt x="851219" y="263758"/>
                </a:moveTo>
                <a:cubicBezTo>
                  <a:pt x="873463" y="264287"/>
                  <a:pt x="890941" y="282294"/>
                  <a:pt x="890410" y="304539"/>
                </a:cubicBezTo>
                <a:cubicBezTo>
                  <a:pt x="889881" y="326254"/>
                  <a:pt x="871874" y="344261"/>
                  <a:pt x="849629" y="344261"/>
                </a:cubicBezTo>
                <a:cubicBezTo>
                  <a:pt x="826326" y="344261"/>
                  <a:pt x="808318" y="325195"/>
                  <a:pt x="809377" y="301890"/>
                </a:cubicBezTo>
                <a:cubicBezTo>
                  <a:pt x="810436" y="279646"/>
                  <a:pt x="828974" y="262697"/>
                  <a:pt x="851219" y="263758"/>
                </a:cubicBezTo>
                <a:close/>
                <a:moveTo>
                  <a:pt x="968796" y="260050"/>
                </a:moveTo>
                <a:cubicBezTo>
                  <a:pt x="992630" y="260050"/>
                  <a:pt x="1012756" y="281236"/>
                  <a:pt x="1012227" y="304540"/>
                </a:cubicBezTo>
                <a:cubicBezTo>
                  <a:pt x="1011697" y="327314"/>
                  <a:pt x="992101" y="346380"/>
                  <a:pt x="969326" y="346910"/>
                </a:cubicBezTo>
                <a:cubicBezTo>
                  <a:pt x="946022" y="347440"/>
                  <a:pt x="924836" y="327314"/>
                  <a:pt x="924836" y="303481"/>
                </a:cubicBezTo>
                <a:cubicBezTo>
                  <a:pt x="924307" y="280176"/>
                  <a:pt x="944963" y="260050"/>
                  <a:pt x="968796" y="260050"/>
                </a:cubicBezTo>
                <a:close/>
                <a:moveTo>
                  <a:pt x="1085845" y="258462"/>
                </a:moveTo>
                <a:cubicBezTo>
                  <a:pt x="1111797" y="257932"/>
                  <a:pt x="1133512" y="279118"/>
                  <a:pt x="1133512" y="304539"/>
                </a:cubicBezTo>
                <a:cubicBezTo>
                  <a:pt x="1132983" y="328903"/>
                  <a:pt x="1112326" y="349029"/>
                  <a:pt x="1087434" y="349559"/>
                </a:cubicBezTo>
                <a:cubicBezTo>
                  <a:pt x="1061482" y="350088"/>
                  <a:pt x="1039767" y="328903"/>
                  <a:pt x="1040296" y="303480"/>
                </a:cubicBezTo>
                <a:cubicBezTo>
                  <a:pt x="1040826" y="278588"/>
                  <a:pt x="1060953" y="258462"/>
                  <a:pt x="1085845" y="258462"/>
                </a:cubicBezTo>
                <a:close/>
                <a:moveTo>
                  <a:pt x="1206071" y="254754"/>
                </a:moveTo>
                <a:cubicBezTo>
                  <a:pt x="1233083" y="255284"/>
                  <a:pt x="1254268" y="278058"/>
                  <a:pt x="1253739" y="304539"/>
                </a:cubicBezTo>
                <a:cubicBezTo>
                  <a:pt x="1253209" y="331021"/>
                  <a:pt x="1230965" y="353265"/>
                  <a:pt x="1204483" y="353265"/>
                </a:cubicBezTo>
                <a:cubicBezTo>
                  <a:pt x="1177472" y="353265"/>
                  <a:pt x="1154698" y="328902"/>
                  <a:pt x="1155757" y="301891"/>
                </a:cubicBezTo>
                <a:cubicBezTo>
                  <a:pt x="1156816" y="275938"/>
                  <a:pt x="1180119" y="253693"/>
                  <a:pt x="1206071" y="254754"/>
                </a:cubicBezTo>
                <a:close/>
                <a:moveTo>
                  <a:pt x="1322062" y="254225"/>
                </a:moveTo>
                <a:cubicBezTo>
                  <a:pt x="1349073" y="252635"/>
                  <a:pt x="1372906" y="275410"/>
                  <a:pt x="1373436" y="302951"/>
                </a:cubicBezTo>
                <a:cubicBezTo>
                  <a:pt x="1372906" y="329433"/>
                  <a:pt x="1351191" y="352207"/>
                  <a:pt x="1325239" y="352737"/>
                </a:cubicBezTo>
                <a:cubicBezTo>
                  <a:pt x="1299288" y="353266"/>
                  <a:pt x="1276513" y="331551"/>
                  <a:pt x="1275454" y="305069"/>
                </a:cubicBezTo>
                <a:cubicBezTo>
                  <a:pt x="1274395" y="278588"/>
                  <a:pt x="1295580" y="255814"/>
                  <a:pt x="1322062" y="254225"/>
                </a:cubicBezTo>
                <a:close/>
                <a:moveTo>
                  <a:pt x="1441759" y="254225"/>
                </a:moveTo>
                <a:cubicBezTo>
                  <a:pt x="1468240" y="253695"/>
                  <a:pt x="1491014" y="275940"/>
                  <a:pt x="1491544" y="302421"/>
                </a:cubicBezTo>
                <a:cubicBezTo>
                  <a:pt x="1492073" y="329432"/>
                  <a:pt x="1470358" y="352206"/>
                  <a:pt x="1443877" y="352736"/>
                </a:cubicBezTo>
                <a:cubicBezTo>
                  <a:pt x="1417924" y="353265"/>
                  <a:pt x="1394621" y="331021"/>
                  <a:pt x="1394091" y="304539"/>
                </a:cubicBezTo>
                <a:cubicBezTo>
                  <a:pt x="1393562" y="278058"/>
                  <a:pt x="1415277" y="255284"/>
                  <a:pt x="1441759" y="254225"/>
                </a:cubicBezTo>
                <a:close/>
                <a:moveTo>
                  <a:pt x="1325769" y="127642"/>
                </a:moveTo>
                <a:cubicBezTo>
                  <a:pt x="1351721" y="128171"/>
                  <a:pt x="1373436" y="150945"/>
                  <a:pt x="1372907" y="177427"/>
                </a:cubicBezTo>
                <a:cubicBezTo>
                  <a:pt x="1372377" y="203379"/>
                  <a:pt x="1350132" y="226153"/>
                  <a:pt x="1324180" y="226153"/>
                </a:cubicBezTo>
                <a:cubicBezTo>
                  <a:pt x="1297169" y="226153"/>
                  <a:pt x="1274395" y="202320"/>
                  <a:pt x="1275454" y="174779"/>
                </a:cubicBezTo>
                <a:cubicBezTo>
                  <a:pt x="1276513" y="148298"/>
                  <a:pt x="1299287" y="126583"/>
                  <a:pt x="1325769" y="127642"/>
                </a:cubicBezTo>
                <a:close/>
                <a:moveTo>
                  <a:pt x="1205542" y="126583"/>
                </a:moveTo>
                <a:cubicBezTo>
                  <a:pt x="1232024" y="127642"/>
                  <a:pt x="1254269" y="150416"/>
                  <a:pt x="1254269" y="176368"/>
                </a:cubicBezTo>
                <a:cubicBezTo>
                  <a:pt x="1254269" y="202849"/>
                  <a:pt x="1232024" y="225623"/>
                  <a:pt x="1206073" y="225623"/>
                </a:cubicBezTo>
                <a:cubicBezTo>
                  <a:pt x="1179060" y="226153"/>
                  <a:pt x="1155757" y="202320"/>
                  <a:pt x="1156286" y="174779"/>
                </a:cubicBezTo>
                <a:cubicBezTo>
                  <a:pt x="1156817" y="148827"/>
                  <a:pt x="1180120" y="126583"/>
                  <a:pt x="1205542" y="126583"/>
                </a:cubicBezTo>
                <a:close/>
                <a:moveTo>
                  <a:pt x="1206073" y="0"/>
                </a:moveTo>
                <a:cubicBezTo>
                  <a:pt x="1232024" y="529"/>
                  <a:pt x="1254269" y="23303"/>
                  <a:pt x="1254269" y="49785"/>
                </a:cubicBezTo>
                <a:cubicBezTo>
                  <a:pt x="1254269" y="76266"/>
                  <a:pt x="1232024" y="99040"/>
                  <a:pt x="1206073" y="99040"/>
                </a:cubicBezTo>
                <a:cubicBezTo>
                  <a:pt x="1179060" y="99571"/>
                  <a:pt x="1155757" y="75737"/>
                  <a:pt x="1156286" y="48196"/>
                </a:cubicBezTo>
                <a:cubicBezTo>
                  <a:pt x="1156817" y="22244"/>
                  <a:pt x="1180120" y="0"/>
                  <a:pt x="1206073" y="0"/>
                </a:cubicBezTo>
                <a:close/>
              </a:path>
            </a:pathLst>
          </a:custGeom>
          <a:solidFill>
            <a:schemeClr val="accent1"/>
          </a:solidFill>
          <a:ln w="503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40" name="자유형: 도형 339">
            <a:extLst>
              <a:ext uri="{FF2B5EF4-FFF2-40B4-BE49-F238E27FC236}">
                <a16:creationId xmlns:a16="http://schemas.microsoft.com/office/drawing/2014/main" id="{7CF1277A-D642-478B-9DCF-038F34992068}"/>
              </a:ext>
            </a:extLst>
          </p:cNvPr>
          <p:cNvSpPr/>
          <p:nvPr/>
        </p:nvSpPr>
        <p:spPr>
          <a:xfrm>
            <a:off x="2872286" y="3469157"/>
            <a:ext cx="1523728" cy="982320"/>
          </a:xfrm>
          <a:custGeom>
            <a:avLst/>
            <a:gdLst>
              <a:gd name="connsiteX0" fmla="*/ 1205013 w 1729358"/>
              <a:gd name="connsiteY0" fmla="*/ 1016895 h 1114886"/>
              <a:gd name="connsiteX1" fmla="*/ 1253739 w 1729358"/>
              <a:gd name="connsiteY1" fmla="*/ 1066151 h 1114886"/>
              <a:gd name="connsiteX2" fmla="*/ 1204483 w 1729358"/>
              <a:gd name="connsiteY2" fmla="*/ 1114877 h 1114886"/>
              <a:gd name="connsiteX3" fmla="*/ 1155757 w 1729358"/>
              <a:gd name="connsiteY3" fmla="*/ 1065621 h 1114886"/>
              <a:gd name="connsiteX4" fmla="*/ 1205013 w 1729358"/>
              <a:gd name="connsiteY4" fmla="*/ 1016895 h 1114886"/>
              <a:gd name="connsiteX5" fmla="*/ 1323121 w 1729358"/>
              <a:gd name="connsiteY5" fmla="*/ 889784 h 1114886"/>
              <a:gd name="connsiteX6" fmla="*/ 1372907 w 1729358"/>
              <a:gd name="connsiteY6" fmla="*/ 937981 h 1114886"/>
              <a:gd name="connsiteX7" fmla="*/ 1324710 w 1729358"/>
              <a:gd name="connsiteY7" fmla="*/ 987766 h 1114886"/>
              <a:gd name="connsiteX8" fmla="*/ 1274924 w 1729358"/>
              <a:gd name="connsiteY8" fmla="*/ 939569 h 1114886"/>
              <a:gd name="connsiteX9" fmla="*/ 1323121 w 1729358"/>
              <a:gd name="connsiteY9" fmla="*/ 889784 h 1114886"/>
              <a:gd name="connsiteX10" fmla="*/ 1206072 w 1729358"/>
              <a:gd name="connsiteY10" fmla="*/ 889254 h 1114886"/>
              <a:gd name="connsiteX11" fmla="*/ 1254269 w 1729358"/>
              <a:gd name="connsiteY11" fmla="*/ 939040 h 1114886"/>
              <a:gd name="connsiteX12" fmla="*/ 1205013 w 1729358"/>
              <a:gd name="connsiteY12" fmla="*/ 987766 h 1114886"/>
              <a:gd name="connsiteX13" fmla="*/ 1156816 w 1729358"/>
              <a:gd name="connsiteY13" fmla="*/ 937981 h 1114886"/>
              <a:gd name="connsiteX14" fmla="*/ 1206072 w 1729358"/>
              <a:gd name="connsiteY14" fmla="*/ 889254 h 1114886"/>
              <a:gd name="connsiteX15" fmla="*/ 20225 w 1729358"/>
              <a:gd name="connsiteY15" fmla="*/ 790212 h 1114886"/>
              <a:gd name="connsiteX16" fmla="*/ 41940 w 1729358"/>
              <a:gd name="connsiteY16" fmla="*/ 811398 h 1114886"/>
              <a:gd name="connsiteX17" fmla="*/ 19695 w 1729358"/>
              <a:gd name="connsiteY17" fmla="*/ 832583 h 1114886"/>
              <a:gd name="connsiteX18" fmla="*/ 99 w 1729358"/>
              <a:gd name="connsiteY18" fmla="*/ 809808 h 1114886"/>
              <a:gd name="connsiteX19" fmla="*/ 20225 w 1729358"/>
              <a:gd name="connsiteY19" fmla="*/ 790212 h 1114886"/>
              <a:gd name="connsiteX20" fmla="*/ 139923 w 1729358"/>
              <a:gd name="connsiteY20" fmla="*/ 788623 h 1114886"/>
              <a:gd name="connsiteX21" fmla="*/ 163756 w 1729358"/>
              <a:gd name="connsiteY21" fmla="*/ 811398 h 1114886"/>
              <a:gd name="connsiteX22" fmla="*/ 139923 w 1729358"/>
              <a:gd name="connsiteY22" fmla="*/ 835761 h 1114886"/>
              <a:gd name="connsiteX23" fmla="*/ 115559 w 1729358"/>
              <a:gd name="connsiteY23" fmla="*/ 810868 h 1114886"/>
              <a:gd name="connsiteX24" fmla="*/ 139923 w 1729358"/>
              <a:gd name="connsiteY24" fmla="*/ 788623 h 1114886"/>
              <a:gd name="connsiteX25" fmla="*/ 256441 w 1729358"/>
              <a:gd name="connsiteY25" fmla="*/ 784386 h 1114886"/>
              <a:gd name="connsiteX26" fmla="*/ 283982 w 1729358"/>
              <a:gd name="connsiteY26" fmla="*/ 809809 h 1114886"/>
              <a:gd name="connsiteX27" fmla="*/ 259089 w 1729358"/>
              <a:gd name="connsiteY27" fmla="*/ 838408 h 1114886"/>
              <a:gd name="connsiteX28" fmla="*/ 231019 w 1729358"/>
              <a:gd name="connsiteY28" fmla="*/ 812456 h 1114886"/>
              <a:gd name="connsiteX29" fmla="*/ 256441 w 1729358"/>
              <a:gd name="connsiteY29" fmla="*/ 784386 h 1114886"/>
              <a:gd name="connsiteX30" fmla="*/ 375609 w 1729358"/>
              <a:gd name="connsiteY30" fmla="*/ 782268 h 1114886"/>
              <a:gd name="connsiteX31" fmla="*/ 404738 w 1729358"/>
              <a:gd name="connsiteY31" fmla="*/ 811928 h 1114886"/>
              <a:gd name="connsiteX32" fmla="*/ 377197 w 1729358"/>
              <a:gd name="connsiteY32" fmla="*/ 841057 h 1114886"/>
              <a:gd name="connsiteX33" fmla="*/ 346479 w 1729358"/>
              <a:gd name="connsiteY33" fmla="*/ 812987 h 1114886"/>
              <a:gd name="connsiteX34" fmla="*/ 375609 w 1729358"/>
              <a:gd name="connsiteY34" fmla="*/ 782268 h 1114886"/>
              <a:gd name="connsiteX35" fmla="*/ 494775 w 1729358"/>
              <a:gd name="connsiteY35" fmla="*/ 779091 h 1114886"/>
              <a:gd name="connsiteX36" fmla="*/ 526553 w 1729358"/>
              <a:gd name="connsiteY36" fmla="*/ 811398 h 1114886"/>
              <a:gd name="connsiteX37" fmla="*/ 495305 w 1729358"/>
              <a:gd name="connsiteY37" fmla="*/ 843175 h 1114886"/>
              <a:gd name="connsiteX38" fmla="*/ 462468 w 1729358"/>
              <a:gd name="connsiteY38" fmla="*/ 812986 h 1114886"/>
              <a:gd name="connsiteX39" fmla="*/ 494775 w 1729358"/>
              <a:gd name="connsiteY39" fmla="*/ 779091 h 1114886"/>
              <a:gd name="connsiteX40" fmla="*/ 612884 w 1729358"/>
              <a:gd name="connsiteY40" fmla="*/ 776971 h 1114886"/>
              <a:gd name="connsiteX41" fmla="*/ 647840 w 1729358"/>
              <a:gd name="connsiteY41" fmla="*/ 811398 h 1114886"/>
              <a:gd name="connsiteX42" fmla="*/ 612884 w 1729358"/>
              <a:gd name="connsiteY42" fmla="*/ 846353 h 1114886"/>
              <a:gd name="connsiteX43" fmla="*/ 577928 w 1729358"/>
              <a:gd name="connsiteY43" fmla="*/ 811398 h 1114886"/>
              <a:gd name="connsiteX44" fmla="*/ 612884 w 1729358"/>
              <a:gd name="connsiteY44" fmla="*/ 776971 h 1114886"/>
              <a:gd name="connsiteX45" fmla="*/ 733640 w 1729358"/>
              <a:gd name="connsiteY45" fmla="*/ 773795 h 1114886"/>
              <a:gd name="connsiteX46" fmla="*/ 769126 w 1729358"/>
              <a:gd name="connsiteY46" fmla="*/ 815636 h 1114886"/>
              <a:gd name="connsiteX47" fmla="*/ 729403 w 1729358"/>
              <a:gd name="connsiteY47" fmla="*/ 850062 h 1114886"/>
              <a:gd name="connsiteX48" fmla="*/ 693917 w 1729358"/>
              <a:gd name="connsiteY48" fmla="*/ 808221 h 1114886"/>
              <a:gd name="connsiteX49" fmla="*/ 733640 w 1729358"/>
              <a:gd name="connsiteY49" fmla="*/ 773795 h 1114886"/>
              <a:gd name="connsiteX50" fmla="*/ 849629 w 1729358"/>
              <a:gd name="connsiteY50" fmla="*/ 771145 h 1114886"/>
              <a:gd name="connsiteX51" fmla="*/ 890410 w 1729358"/>
              <a:gd name="connsiteY51" fmla="*/ 810868 h 1114886"/>
              <a:gd name="connsiteX52" fmla="*/ 851748 w 1729358"/>
              <a:gd name="connsiteY52" fmla="*/ 852179 h 1114886"/>
              <a:gd name="connsiteX53" fmla="*/ 809377 w 1729358"/>
              <a:gd name="connsiteY53" fmla="*/ 811397 h 1114886"/>
              <a:gd name="connsiteX54" fmla="*/ 849629 w 1729358"/>
              <a:gd name="connsiteY54" fmla="*/ 771145 h 1114886"/>
              <a:gd name="connsiteX55" fmla="*/ 969856 w 1729358"/>
              <a:gd name="connsiteY55" fmla="*/ 768498 h 1114886"/>
              <a:gd name="connsiteX56" fmla="*/ 1012226 w 1729358"/>
              <a:gd name="connsiteY56" fmla="*/ 814046 h 1114886"/>
              <a:gd name="connsiteX57" fmla="*/ 968797 w 1729358"/>
              <a:gd name="connsiteY57" fmla="*/ 855357 h 1114886"/>
              <a:gd name="connsiteX58" fmla="*/ 925367 w 1729358"/>
              <a:gd name="connsiteY58" fmla="*/ 811399 h 1114886"/>
              <a:gd name="connsiteX59" fmla="*/ 969856 w 1729358"/>
              <a:gd name="connsiteY59" fmla="*/ 768498 h 1114886"/>
              <a:gd name="connsiteX60" fmla="*/ 1086374 w 1729358"/>
              <a:gd name="connsiteY60" fmla="*/ 765850 h 1114886"/>
              <a:gd name="connsiteX61" fmla="*/ 1133512 w 1729358"/>
              <a:gd name="connsiteY61" fmla="*/ 811929 h 1114886"/>
              <a:gd name="connsiteX62" fmla="*/ 1087434 w 1729358"/>
              <a:gd name="connsiteY62" fmla="*/ 857477 h 1114886"/>
              <a:gd name="connsiteX63" fmla="*/ 1040296 w 1729358"/>
              <a:gd name="connsiteY63" fmla="*/ 810868 h 1114886"/>
              <a:gd name="connsiteX64" fmla="*/ 1086374 w 1729358"/>
              <a:gd name="connsiteY64" fmla="*/ 765850 h 1114886"/>
              <a:gd name="connsiteX65" fmla="*/ 1205012 w 1729358"/>
              <a:gd name="connsiteY65" fmla="*/ 763201 h 1114886"/>
              <a:gd name="connsiteX66" fmla="*/ 1253739 w 1729358"/>
              <a:gd name="connsiteY66" fmla="*/ 811398 h 1114886"/>
              <a:gd name="connsiteX67" fmla="*/ 1206601 w 1729358"/>
              <a:gd name="connsiteY67" fmla="*/ 861183 h 1114886"/>
              <a:gd name="connsiteX68" fmla="*/ 1156286 w 1729358"/>
              <a:gd name="connsiteY68" fmla="*/ 814045 h 1114886"/>
              <a:gd name="connsiteX69" fmla="*/ 1205012 w 1729358"/>
              <a:gd name="connsiteY69" fmla="*/ 763201 h 1114886"/>
              <a:gd name="connsiteX70" fmla="*/ 1443877 w 1729358"/>
              <a:gd name="connsiteY70" fmla="*/ 762672 h 1114886"/>
              <a:gd name="connsiteX71" fmla="*/ 1491544 w 1729358"/>
              <a:gd name="connsiteY71" fmla="*/ 812457 h 1114886"/>
              <a:gd name="connsiteX72" fmla="*/ 1441759 w 1729358"/>
              <a:gd name="connsiteY72" fmla="*/ 860654 h 1114886"/>
              <a:gd name="connsiteX73" fmla="*/ 1394091 w 1729358"/>
              <a:gd name="connsiteY73" fmla="*/ 810339 h 1114886"/>
              <a:gd name="connsiteX74" fmla="*/ 1443877 w 1729358"/>
              <a:gd name="connsiteY74" fmla="*/ 762672 h 1114886"/>
              <a:gd name="connsiteX75" fmla="*/ 1324709 w 1729358"/>
              <a:gd name="connsiteY75" fmla="*/ 762671 h 1114886"/>
              <a:gd name="connsiteX76" fmla="*/ 1372906 w 1729358"/>
              <a:gd name="connsiteY76" fmla="*/ 812457 h 1114886"/>
              <a:gd name="connsiteX77" fmla="*/ 1323650 w 1729358"/>
              <a:gd name="connsiteY77" fmla="*/ 861183 h 1114886"/>
              <a:gd name="connsiteX78" fmla="*/ 1275453 w 1729358"/>
              <a:gd name="connsiteY78" fmla="*/ 811398 h 1114886"/>
              <a:gd name="connsiteX79" fmla="*/ 1324709 w 1729358"/>
              <a:gd name="connsiteY79" fmla="*/ 762671 h 1114886"/>
              <a:gd name="connsiteX80" fmla="*/ 20754 w 1729358"/>
              <a:gd name="connsiteY80" fmla="*/ 663101 h 1114886"/>
              <a:gd name="connsiteX81" fmla="*/ 42999 w 1729358"/>
              <a:gd name="connsiteY81" fmla="*/ 683228 h 1114886"/>
              <a:gd name="connsiteX82" fmla="*/ 20754 w 1729358"/>
              <a:gd name="connsiteY82" fmla="*/ 705472 h 1114886"/>
              <a:gd name="connsiteX83" fmla="*/ 628 w 1729358"/>
              <a:gd name="connsiteY83" fmla="*/ 685875 h 1114886"/>
              <a:gd name="connsiteX84" fmla="*/ 20754 w 1729358"/>
              <a:gd name="connsiteY84" fmla="*/ 663101 h 1114886"/>
              <a:gd name="connsiteX85" fmla="*/ 137802 w 1729358"/>
              <a:gd name="connsiteY85" fmla="*/ 660983 h 1114886"/>
              <a:gd name="connsiteX86" fmla="*/ 163224 w 1729358"/>
              <a:gd name="connsiteY86" fmla="*/ 684816 h 1114886"/>
              <a:gd name="connsiteX87" fmla="*/ 139391 w 1729358"/>
              <a:gd name="connsiteY87" fmla="*/ 709178 h 1114886"/>
              <a:gd name="connsiteX88" fmla="*/ 115558 w 1729358"/>
              <a:gd name="connsiteY88" fmla="*/ 685875 h 1114886"/>
              <a:gd name="connsiteX89" fmla="*/ 137802 w 1729358"/>
              <a:gd name="connsiteY89" fmla="*/ 660983 h 1114886"/>
              <a:gd name="connsiteX90" fmla="*/ 258560 w 1729358"/>
              <a:gd name="connsiteY90" fmla="*/ 657275 h 1114886"/>
              <a:gd name="connsiteX91" fmla="*/ 283982 w 1729358"/>
              <a:gd name="connsiteY91" fmla="*/ 685875 h 1114886"/>
              <a:gd name="connsiteX92" fmla="*/ 256441 w 1729358"/>
              <a:gd name="connsiteY92" fmla="*/ 711297 h 1114886"/>
              <a:gd name="connsiteX93" fmla="*/ 231019 w 1729358"/>
              <a:gd name="connsiteY93" fmla="*/ 683757 h 1114886"/>
              <a:gd name="connsiteX94" fmla="*/ 258560 w 1729358"/>
              <a:gd name="connsiteY94" fmla="*/ 657275 h 1114886"/>
              <a:gd name="connsiteX95" fmla="*/ 375077 w 1729358"/>
              <a:gd name="connsiteY95" fmla="*/ 655686 h 1114886"/>
              <a:gd name="connsiteX96" fmla="*/ 405267 w 1729358"/>
              <a:gd name="connsiteY96" fmla="*/ 684286 h 1114886"/>
              <a:gd name="connsiteX97" fmla="*/ 375608 w 1729358"/>
              <a:gd name="connsiteY97" fmla="*/ 713945 h 1114886"/>
              <a:gd name="connsiteX98" fmla="*/ 346478 w 1729358"/>
              <a:gd name="connsiteY98" fmla="*/ 683756 h 1114886"/>
              <a:gd name="connsiteX99" fmla="*/ 375077 w 1729358"/>
              <a:gd name="connsiteY99" fmla="*/ 655686 h 1114886"/>
              <a:gd name="connsiteX100" fmla="*/ 493716 w 1729358"/>
              <a:gd name="connsiteY100" fmla="*/ 652508 h 1114886"/>
              <a:gd name="connsiteX101" fmla="*/ 526554 w 1729358"/>
              <a:gd name="connsiteY101" fmla="*/ 683757 h 1114886"/>
              <a:gd name="connsiteX102" fmla="*/ 495835 w 1729358"/>
              <a:gd name="connsiteY102" fmla="*/ 716594 h 1114886"/>
              <a:gd name="connsiteX103" fmla="*/ 461938 w 1729358"/>
              <a:gd name="connsiteY103" fmla="*/ 686934 h 1114886"/>
              <a:gd name="connsiteX104" fmla="*/ 493716 w 1729358"/>
              <a:gd name="connsiteY104" fmla="*/ 652508 h 1114886"/>
              <a:gd name="connsiteX105" fmla="*/ 611823 w 1729358"/>
              <a:gd name="connsiteY105" fmla="*/ 650390 h 1114886"/>
              <a:gd name="connsiteX106" fmla="*/ 647838 w 1729358"/>
              <a:gd name="connsiteY106" fmla="*/ 683756 h 1114886"/>
              <a:gd name="connsiteX107" fmla="*/ 613943 w 1729358"/>
              <a:gd name="connsiteY107" fmla="*/ 720301 h 1114886"/>
              <a:gd name="connsiteX108" fmla="*/ 577928 w 1729358"/>
              <a:gd name="connsiteY108" fmla="*/ 686405 h 1114886"/>
              <a:gd name="connsiteX109" fmla="*/ 611823 w 1729358"/>
              <a:gd name="connsiteY109" fmla="*/ 650390 h 1114886"/>
              <a:gd name="connsiteX110" fmla="*/ 732052 w 1729358"/>
              <a:gd name="connsiteY110" fmla="*/ 646682 h 1114886"/>
              <a:gd name="connsiteX111" fmla="*/ 769125 w 1729358"/>
              <a:gd name="connsiteY111" fmla="*/ 683756 h 1114886"/>
              <a:gd name="connsiteX112" fmla="*/ 730993 w 1729358"/>
              <a:gd name="connsiteY112" fmla="*/ 722949 h 1114886"/>
              <a:gd name="connsiteX113" fmla="*/ 693918 w 1729358"/>
              <a:gd name="connsiteY113" fmla="*/ 685875 h 1114886"/>
              <a:gd name="connsiteX114" fmla="*/ 732052 w 1729358"/>
              <a:gd name="connsiteY114" fmla="*/ 646682 h 1114886"/>
              <a:gd name="connsiteX115" fmla="*/ 848570 w 1729358"/>
              <a:gd name="connsiteY115" fmla="*/ 644035 h 1114886"/>
              <a:gd name="connsiteX116" fmla="*/ 890410 w 1729358"/>
              <a:gd name="connsiteY116" fmla="*/ 685346 h 1114886"/>
              <a:gd name="connsiteX117" fmla="*/ 849629 w 1729358"/>
              <a:gd name="connsiteY117" fmla="*/ 725068 h 1114886"/>
              <a:gd name="connsiteX118" fmla="*/ 809377 w 1729358"/>
              <a:gd name="connsiteY118" fmla="*/ 684816 h 1114886"/>
              <a:gd name="connsiteX119" fmla="*/ 848570 w 1729358"/>
              <a:gd name="connsiteY119" fmla="*/ 644035 h 1114886"/>
              <a:gd name="connsiteX120" fmla="*/ 969856 w 1729358"/>
              <a:gd name="connsiteY120" fmla="*/ 641386 h 1114886"/>
              <a:gd name="connsiteX121" fmla="*/ 1011697 w 1729358"/>
              <a:gd name="connsiteY121" fmla="*/ 684287 h 1114886"/>
              <a:gd name="connsiteX122" fmla="*/ 967738 w 1729358"/>
              <a:gd name="connsiteY122" fmla="*/ 728245 h 1114886"/>
              <a:gd name="connsiteX123" fmla="*/ 924308 w 1729358"/>
              <a:gd name="connsiteY123" fmla="*/ 683757 h 1114886"/>
              <a:gd name="connsiteX124" fmla="*/ 969856 w 1729358"/>
              <a:gd name="connsiteY124" fmla="*/ 641386 h 1114886"/>
              <a:gd name="connsiteX125" fmla="*/ 1087435 w 1729358"/>
              <a:gd name="connsiteY125" fmla="*/ 639267 h 1114886"/>
              <a:gd name="connsiteX126" fmla="*/ 1133513 w 1729358"/>
              <a:gd name="connsiteY126" fmla="*/ 684285 h 1114886"/>
              <a:gd name="connsiteX127" fmla="*/ 1086376 w 1729358"/>
              <a:gd name="connsiteY127" fmla="*/ 730894 h 1114886"/>
              <a:gd name="connsiteX128" fmla="*/ 1040827 w 1729358"/>
              <a:gd name="connsiteY128" fmla="*/ 685875 h 1114886"/>
              <a:gd name="connsiteX129" fmla="*/ 1087435 w 1729358"/>
              <a:gd name="connsiteY129" fmla="*/ 639267 h 1114886"/>
              <a:gd name="connsiteX130" fmla="*/ 1206072 w 1729358"/>
              <a:gd name="connsiteY130" fmla="*/ 635561 h 1114886"/>
              <a:gd name="connsiteX131" fmla="*/ 1254269 w 1729358"/>
              <a:gd name="connsiteY131" fmla="*/ 685346 h 1114886"/>
              <a:gd name="connsiteX132" fmla="*/ 1204483 w 1729358"/>
              <a:gd name="connsiteY132" fmla="*/ 733543 h 1114886"/>
              <a:gd name="connsiteX133" fmla="*/ 1156286 w 1729358"/>
              <a:gd name="connsiteY133" fmla="*/ 683758 h 1114886"/>
              <a:gd name="connsiteX134" fmla="*/ 1206072 w 1729358"/>
              <a:gd name="connsiteY134" fmla="*/ 635561 h 1114886"/>
              <a:gd name="connsiteX135" fmla="*/ 1441759 w 1729358"/>
              <a:gd name="connsiteY135" fmla="*/ 635560 h 1114886"/>
              <a:gd name="connsiteX136" fmla="*/ 1491544 w 1729358"/>
              <a:gd name="connsiteY136" fmla="*/ 683756 h 1114886"/>
              <a:gd name="connsiteX137" fmla="*/ 1443877 w 1729358"/>
              <a:gd name="connsiteY137" fmla="*/ 734071 h 1114886"/>
              <a:gd name="connsiteX138" fmla="*/ 1394091 w 1729358"/>
              <a:gd name="connsiteY138" fmla="*/ 685874 h 1114886"/>
              <a:gd name="connsiteX139" fmla="*/ 1441759 w 1729358"/>
              <a:gd name="connsiteY139" fmla="*/ 635560 h 1114886"/>
              <a:gd name="connsiteX140" fmla="*/ 1323121 w 1729358"/>
              <a:gd name="connsiteY140" fmla="*/ 635560 h 1114886"/>
              <a:gd name="connsiteX141" fmla="*/ 1372906 w 1729358"/>
              <a:gd name="connsiteY141" fmla="*/ 683756 h 1114886"/>
              <a:gd name="connsiteX142" fmla="*/ 1325239 w 1729358"/>
              <a:gd name="connsiteY142" fmla="*/ 734071 h 1114886"/>
              <a:gd name="connsiteX143" fmla="*/ 1275453 w 1729358"/>
              <a:gd name="connsiteY143" fmla="*/ 685874 h 1114886"/>
              <a:gd name="connsiteX144" fmla="*/ 1323121 w 1729358"/>
              <a:gd name="connsiteY144" fmla="*/ 635560 h 1114886"/>
              <a:gd name="connsiteX145" fmla="*/ 1561455 w 1729358"/>
              <a:gd name="connsiteY145" fmla="*/ 635559 h 1114886"/>
              <a:gd name="connsiteX146" fmla="*/ 1610711 w 1729358"/>
              <a:gd name="connsiteY146" fmla="*/ 683756 h 1114886"/>
              <a:gd name="connsiteX147" fmla="*/ 1560926 w 1729358"/>
              <a:gd name="connsiteY147" fmla="*/ 734071 h 1114886"/>
              <a:gd name="connsiteX148" fmla="*/ 1512729 w 1729358"/>
              <a:gd name="connsiteY148" fmla="*/ 684286 h 1114886"/>
              <a:gd name="connsiteX149" fmla="*/ 1561455 w 1729358"/>
              <a:gd name="connsiteY149" fmla="*/ 635559 h 1114886"/>
              <a:gd name="connsiteX150" fmla="*/ 18636 w 1729358"/>
              <a:gd name="connsiteY150" fmla="*/ 536518 h 1114886"/>
              <a:gd name="connsiteX151" fmla="*/ 41939 w 1729358"/>
              <a:gd name="connsiteY151" fmla="*/ 556114 h 1114886"/>
              <a:gd name="connsiteX152" fmla="*/ 21814 w 1729358"/>
              <a:gd name="connsiteY152" fmla="*/ 578889 h 1114886"/>
              <a:gd name="connsiteX153" fmla="*/ 99 w 1729358"/>
              <a:gd name="connsiteY153" fmla="*/ 557704 h 1114886"/>
              <a:gd name="connsiteX154" fmla="*/ 18636 w 1729358"/>
              <a:gd name="connsiteY154" fmla="*/ 536518 h 1114886"/>
              <a:gd name="connsiteX155" fmla="*/ 140450 w 1729358"/>
              <a:gd name="connsiteY155" fmla="*/ 533870 h 1114886"/>
              <a:gd name="connsiteX156" fmla="*/ 163754 w 1729358"/>
              <a:gd name="connsiteY156" fmla="*/ 557703 h 1114886"/>
              <a:gd name="connsiteX157" fmla="*/ 138862 w 1729358"/>
              <a:gd name="connsiteY157" fmla="*/ 581536 h 1114886"/>
              <a:gd name="connsiteX158" fmla="*/ 115557 w 1729358"/>
              <a:gd name="connsiteY158" fmla="*/ 555584 h 1114886"/>
              <a:gd name="connsiteX159" fmla="*/ 140450 w 1729358"/>
              <a:gd name="connsiteY159" fmla="*/ 533870 h 1114886"/>
              <a:gd name="connsiteX160" fmla="*/ 258559 w 1729358"/>
              <a:gd name="connsiteY160" fmla="*/ 531222 h 1114886"/>
              <a:gd name="connsiteX161" fmla="*/ 285041 w 1729358"/>
              <a:gd name="connsiteY161" fmla="*/ 557704 h 1114886"/>
              <a:gd name="connsiteX162" fmla="*/ 257500 w 1729358"/>
              <a:gd name="connsiteY162" fmla="*/ 584185 h 1114886"/>
              <a:gd name="connsiteX163" fmla="*/ 231548 w 1729358"/>
              <a:gd name="connsiteY163" fmla="*/ 557174 h 1114886"/>
              <a:gd name="connsiteX164" fmla="*/ 258559 w 1729358"/>
              <a:gd name="connsiteY164" fmla="*/ 531222 h 1114886"/>
              <a:gd name="connsiteX165" fmla="*/ 374019 w 1729358"/>
              <a:gd name="connsiteY165" fmla="*/ 528044 h 1114886"/>
              <a:gd name="connsiteX166" fmla="*/ 404738 w 1729358"/>
              <a:gd name="connsiteY166" fmla="*/ 557174 h 1114886"/>
              <a:gd name="connsiteX167" fmla="*/ 378256 w 1729358"/>
              <a:gd name="connsiteY167" fmla="*/ 586833 h 1114886"/>
              <a:gd name="connsiteX168" fmla="*/ 346478 w 1729358"/>
              <a:gd name="connsiteY168" fmla="*/ 559292 h 1114886"/>
              <a:gd name="connsiteX169" fmla="*/ 374019 w 1729358"/>
              <a:gd name="connsiteY169" fmla="*/ 528044 h 1114886"/>
              <a:gd name="connsiteX170" fmla="*/ 495834 w 1729358"/>
              <a:gd name="connsiteY170" fmla="*/ 525396 h 1114886"/>
              <a:gd name="connsiteX171" fmla="*/ 526553 w 1729358"/>
              <a:gd name="connsiteY171" fmla="*/ 559822 h 1114886"/>
              <a:gd name="connsiteX172" fmla="*/ 494775 w 1729358"/>
              <a:gd name="connsiteY172" fmla="*/ 589482 h 1114886"/>
              <a:gd name="connsiteX173" fmla="*/ 462468 w 1729358"/>
              <a:gd name="connsiteY173" fmla="*/ 558763 h 1114886"/>
              <a:gd name="connsiteX174" fmla="*/ 495834 w 1729358"/>
              <a:gd name="connsiteY174" fmla="*/ 525396 h 1114886"/>
              <a:gd name="connsiteX175" fmla="*/ 611825 w 1729358"/>
              <a:gd name="connsiteY175" fmla="*/ 523279 h 1114886"/>
              <a:gd name="connsiteX176" fmla="*/ 647839 w 1729358"/>
              <a:gd name="connsiteY176" fmla="*/ 556645 h 1114886"/>
              <a:gd name="connsiteX177" fmla="*/ 613943 w 1729358"/>
              <a:gd name="connsiteY177" fmla="*/ 592661 h 1114886"/>
              <a:gd name="connsiteX178" fmla="*/ 577928 w 1729358"/>
              <a:gd name="connsiteY178" fmla="*/ 558764 h 1114886"/>
              <a:gd name="connsiteX179" fmla="*/ 611825 w 1729358"/>
              <a:gd name="connsiteY179" fmla="*/ 523279 h 1114886"/>
              <a:gd name="connsiteX180" fmla="*/ 731521 w 1729358"/>
              <a:gd name="connsiteY180" fmla="*/ 519571 h 1114886"/>
              <a:gd name="connsiteX181" fmla="*/ 769655 w 1729358"/>
              <a:gd name="connsiteY181" fmla="*/ 558764 h 1114886"/>
              <a:gd name="connsiteX182" fmla="*/ 731521 w 1729358"/>
              <a:gd name="connsiteY182" fmla="*/ 595838 h 1114886"/>
              <a:gd name="connsiteX183" fmla="*/ 693917 w 1729358"/>
              <a:gd name="connsiteY183" fmla="*/ 556645 h 1114886"/>
              <a:gd name="connsiteX184" fmla="*/ 731521 w 1729358"/>
              <a:gd name="connsiteY184" fmla="*/ 519571 h 1114886"/>
              <a:gd name="connsiteX185" fmla="*/ 849628 w 1729358"/>
              <a:gd name="connsiteY185" fmla="*/ 516922 h 1114886"/>
              <a:gd name="connsiteX186" fmla="*/ 890410 w 1729358"/>
              <a:gd name="connsiteY186" fmla="*/ 559293 h 1114886"/>
              <a:gd name="connsiteX187" fmla="*/ 848569 w 1729358"/>
              <a:gd name="connsiteY187" fmla="*/ 597956 h 1114886"/>
              <a:gd name="connsiteX188" fmla="*/ 809377 w 1729358"/>
              <a:gd name="connsiteY188" fmla="*/ 556645 h 1114886"/>
              <a:gd name="connsiteX189" fmla="*/ 849628 w 1729358"/>
              <a:gd name="connsiteY189" fmla="*/ 516922 h 1114886"/>
              <a:gd name="connsiteX190" fmla="*/ 969855 w 1729358"/>
              <a:gd name="connsiteY190" fmla="*/ 514273 h 1114886"/>
              <a:gd name="connsiteX191" fmla="*/ 1012225 w 1729358"/>
              <a:gd name="connsiteY191" fmla="*/ 557174 h 1114886"/>
              <a:gd name="connsiteX192" fmla="*/ 968267 w 1729358"/>
              <a:gd name="connsiteY192" fmla="*/ 601132 h 1114886"/>
              <a:gd name="connsiteX193" fmla="*/ 924837 w 1729358"/>
              <a:gd name="connsiteY193" fmla="*/ 556644 h 1114886"/>
              <a:gd name="connsiteX194" fmla="*/ 969855 w 1729358"/>
              <a:gd name="connsiteY194" fmla="*/ 514273 h 1114886"/>
              <a:gd name="connsiteX195" fmla="*/ 1086376 w 1729358"/>
              <a:gd name="connsiteY195" fmla="*/ 512155 h 1114886"/>
              <a:gd name="connsiteX196" fmla="*/ 1132983 w 1729358"/>
              <a:gd name="connsiteY196" fmla="*/ 558762 h 1114886"/>
              <a:gd name="connsiteX197" fmla="*/ 1086376 w 1729358"/>
              <a:gd name="connsiteY197" fmla="*/ 603252 h 1114886"/>
              <a:gd name="connsiteX198" fmla="*/ 1039767 w 1729358"/>
              <a:gd name="connsiteY198" fmla="*/ 556115 h 1114886"/>
              <a:gd name="connsiteX199" fmla="*/ 1086376 w 1729358"/>
              <a:gd name="connsiteY199" fmla="*/ 512155 h 1114886"/>
              <a:gd name="connsiteX200" fmla="*/ 1323650 w 1729358"/>
              <a:gd name="connsiteY200" fmla="*/ 508978 h 1114886"/>
              <a:gd name="connsiteX201" fmla="*/ 1372906 w 1729358"/>
              <a:gd name="connsiteY201" fmla="*/ 557174 h 1114886"/>
              <a:gd name="connsiteX202" fmla="*/ 1324180 w 1729358"/>
              <a:gd name="connsiteY202" fmla="*/ 606959 h 1114886"/>
              <a:gd name="connsiteX203" fmla="*/ 1274924 w 1729358"/>
              <a:gd name="connsiteY203" fmla="*/ 558233 h 1114886"/>
              <a:gd name="connsiteX204" fmla="*/ 1323650 w 1729358"/>
              <a:gd name="connsiteY204" fmla="*/ 508978 h 1114886"/>
              <a:gd name="connsiteX205" fmla="*/ 1205542 w 1729358"/>
              <a:gd name="connsiteY205" fmla="*/ 508448 h 1114886"/>
              <a:gd name="connsiteX206" fmla="*/ 1254268 w 1729358"/>
              <a:gd name="connsiteY206" fmla="*/ 558234 h 1114886"/>
              <a:gd name="connsiteX207" fmla="*/ 1205012 w 1729358"/>
              <a:gd name="connsiteY207" fmla="*/ 606960 h 1114886"/>
              <a:gd name="connsiteX208" fmla="*/ 1156286 w 1729358"/>
              <a:gd name="connsiteY208" fmla="*/ 557175 h 1114886"/>
              <a:gd name="connsiteX209" fmla="*/ 1205542 w 1729358"/>
              <a:gd name="connsiteY209" fmla="*/ 508448 h 1114886"/>
              <a:gd name="connsiteX210" fmla="*/ 1681682 w 1729358"/>
              <a:gd name="connsiteY210" fmla="*/ 508448 h 1114886"/>
              <a:gd name="connsiteX211" fmla="*/ 1729349 w 1729358"/>
              <a:gd name="connsiteY211" fmla="*/ 558233 h 1114886"/>
              <a:gd name="connsiteX212" fmla="*/ 1680093 w 1729358"/>
              <a:gd name="connsiteY212" fmla="*/ 606430 h 1114886"/>
              <a:gd name="connsiteX213" fmla="*/ 1631896 w 1729358"/>
              <a:gd name="connsiteY213" fmla="*/ 556644 h 1114886"/>
              <a:gd name="connsiteX214" fmla="*/ 1681682 w 1729358"/>
              <a:gd name="connsiteY214" fmla="*/ 508448 h 1114886"/>
              <a:gd name="connsiteX215" fmla="*/ 1562514 w 1729358"/>
              <a:gd name="connsiteY215" fmla="*/ 508448 h 1114886"/>
              <a:gd name="connsiteX216" fmla="*/ 1610711 w 1729358"/>
              <a:gd name="connsiteY216" fmla="*/ 557703 h 1114886"/>
              <a:gd name="connsiteX217" fmla="*/ 1561985 w 1729358"/>
              <a:gd name="connsiteY217" fmla="*/ 606959 h 1114886"/>
              <a:gd name="connsiteX218" fmla="*/ 1512729 w 1729358"/>
              <a:gd name="connsiteY218" fmla="*/ 556115 h 1114886"/>
              <a:gd name="connsiteX219" fmla="*/ 1562514 w 1729358"/>
              <a:gd name="connsiteY219" fmla="*/ 508448 h 1114886"/>
              <a:gd name="connsiteX220" fmla="*/ 1441759 w 1729358"/>
              <a:gd name="connsiteY220" fmla="*/ 508448 h 1114886"/>
              <a:gd name="connsiteX221" fmla="*/ 1491545 w 1729358"/>
              <a:gd name="connsiteY221" fmla="*/ 557174 h 1114886"/>
              <a:gd name="connsiteX222" fmla="*/ 1443348 w 1729358"/>
              <a:gd name="connsiteY222" fmla="*/ 606959 h 1114886"/>
              <a:gd name="connsiteX223" fmla="*/ 1393562 w 1729358"/>
              <a:gd name="connsiteY223" fmla="*/ 558233 h 1114886"/>
              <a:gd name="connsiteX224" fmla="*/ 1441759 w 1729358"/>
              <a:gd name="connsiteY224" fmla="*/ 508448 h 1114886"/>
              <a:gd name="connsiteX225" fmla="*/ 19695 w 1729358"/>
              <a:gd name="connsiteY225" fmla="*/ 409407 h 1114886"/>
              <a:gd name="connsiteX226" fmla="*/ 42470 w 1729358"/>
              <a:gd name="connsiteY226" fmla="*/ 429533 h 1114886"/>
              <a:gd name="connsiteX227" fmla="*/ 21284 w 1729358"/>
              <a:gd name="connsiteY227" fmla="*/ 451777 h 1114886"/>
              <a:gd name="connsiteX228" fmla="*/ 99 w 1729358"/>
              <a:gd name="connsiteY228" fmla="*/ 430062 h 1114886"/>
              <a:gd name="connsiteX229" fmla="*/ 19695 w 1729358"/>
              <a:gd name="connsiteY229" fmla="*/ 409407 h 1114886"/>
              <a:gd name="connsiteX230" fmla="*/ 140980 w 1729358"/>
              <a:gd name="connsiteY230" fmla="*/ 406758 h 1114886"/>
              <a:gd name="connsiteX231" fmla="*/ 163754 w 1729358"/>
              <a:gd name="connsiteY231" fmla="*/ 430591 h 1114886"/>
              <a:gd name="connsiteX232" fmla="*/ 139391 w 1729358"/>
              <a:gd name="connsiteY232" fmla="*/ 454424 h 1114886"/>
              <a:gd name="connsiteX233" fmla="*/ 116087 w 1729358"/>
              <a:gd name="connsiteY233" fmla="*/ 428472 h 1114886"/>
              <a:gd name="connsiteX234" fmla="*/ 140980 w 1729358"/>
              <a:gd name="connsiteY234" fmla="*/ 406758 h 1114886"/>
              <a:gd name="connsiteX235" fmla="*/ 256971 w 1729358"/>
              <a:gd name="connsiteY235" fmla="*/ 403580 h 1114886"/>
              <a:gd name="connsiteX236" fmla="*/ 285041 w 1729358"/>
              <a:gd name="connsiteY236" fmla="*/ 430062 h 1114886"/>
              <a:gd name="connsiteX237" fmla="*/ 258559 w 1729358"/>
              <a:gd name="connsiteY237" fmla="*/ 457073 h 1114886"/>
              <a:gd name="connsiteX238" fmla="*/ 231019 w 1729358"/>
              <a:gd name="connsiteY238" fmla="*/ 431121 h 1114886"/>
              <a:gd name="connsiteX239" fmla="*/ 256971 w 1729358"/>
              <a:gd name="connsiteY239" fmla="*/ 403580 h 1114886"/>
              <a:gd name="connsiteX240" fmla="*/ 376137 w 1729358"/>
              <a:gd name="connsiteY240" fmla="*/ 400933 h 1114886"/>
              <a:gd name="connsiteX241" fmla="*/ 405268 w 1729358"/>
              <a:gd name="connsiteY241" fmla="*/ 431123 h 1114886"/>
              <a:gd name="connsiteX242" fmla="*/ 377726 w 1729358"/>
              <a:gd name="connsiteY242" fmla="*/ 459722 h 1114886"/>
              <a:gd name="connsiteX243" fmla="*/ 347007 w 1729358"/>
              <a:gd name="connsiteY243" fmla="*/ 431123 h 1114886"/>
              <a:gd name="connsiteX244" fmla="*/ 376137 w 1729358"/>
              <a:gd name="connsiteY244" fmla="*/ 400933 h 1114886"/>
              <a:gd name="connsiteX245" fmla="*/ 495836 w 1729358"/>
              <a:gd name="connsiteY245" fmla="*/ 398285 h 1114886"/>
              <a:gd name="connsiteX246" fmla="*/ 526554 w 1729358"/>
              <a:gd name="connsiteY246" fmla="*/ 431122 h 1114886"/>
              <a:gd name="connsiteX247" fmla="*/ 494777 w 1729358"/>
              <a:gd name="connsiteY247" fmla="*/ 462900 h 1114886"/>
              <a:gd name="connsiteX248" fmla="*/ 462468 w 1729358"/>
              <a:gd name="connsiteY248" fmla="*/ 431652 h 1114886"/>
              <a:gd name="connsiteX249" fmla="*/ 495836 w 1729358"/>
              <a:gd name="connsiteY249" fmla="*/ 398285 h 1114886"/>
              <a:gd name="connsiteX250" fmla="*/ 611825 w 1729358"/>
              <a:gd name="connsiteY250" fmla="*/ 396166 h 1114886"/>
              <a:gd name="connsiteX251" fmla="*/ 647839 w 1729358"/>
              <a:gd name="connsiteY251" fmla="*/ 429532 h 1114886"/>
              <a:gd name="connsiteX252" fmla="*/ 613943 w 1729358"/>
              <a:gd name="connsiteY252" fmla="*/ 465548 h 1114886"/>
              <a:gd name="connsiteX253" fmla="*/ 577928 w 1729358"/>
              <a:gd name="connsiteY253" fmla="*/ 431651 h 1114886"/>
              <a:gd name="connsiteX254" fmla="*/ 611825 w 1729358"/>
              <a:gd name="connsiteY254" fmla="*/ 396166 h 1114886"/>
              <a:gd name="connsiteX255" fmla="*/ 732581 w 1729358"/>
              <a:gd name="connsiteY255" fmla="*/ 392459 h 1114886"/>
              <a:gd name="connsiteX256" fmla="*/ 769125 w 1729358"/>
              <a:gd name="connsiteY256" fmla="*/ 430062 h 1114886"/>
              <a:gd name="connsiteX257" fmla="*/ 733110 w 1729358"/>
              <a:gd name="connsiteY257" fmla="*/ 468726 h 1114886"/>
              <a:gd name="connsiteX258" fmla="*/ 693917 w 1729358"/>
              <a:gd name="connsiteY258" fmla="*/ 431122 h 1114886"/>
              <a:gd name="connsiteX259" fmla="*/ 732581 w 1729358"/>
              <a:gd name="connsiteY259" fmla="*/ 392459 h 1114886"/>
              <a:gd name="connsiteX260" fmla="*/ 851219 w 1729358"/>
              <a:gd name="connsiteY260" fmla="*/ 390341 h 1114886"/>
              <a:gd name="connsiteX261" fmla="*/ 890410 w 1729358"/>
              <a:gd name="connsiteY261" fmla="*/ 431122 h 1114886"/>
              <a:gd name="connsiteX262" fmla="*/ 849629 w 1729358"/>
              <a:gd name="connsiteY262" fmla="*/ 470844 h 1114886"/>
              <a:gd name="connsiteX263" fmla="*/ 809377 w 1729358"/>
              <a:gd name="connsiteY263" fmla="*/ 428473 h 1114886"/>
              <a:gd name="connsiteX264" fmla="*/ 851219 w 1729358"/>
              <a:gd name="connsiteY264" fmla="*/ 390341 h 1114886"/>
              <a:gd name="connsiteX265" fmla="*/ 967208 w 1729358"/>
              <a:gd name="connsiteY265" fmla="*/ 387163 h 1114886"/>
              <a:gd name="connsiteX266" fmla="*/ 1011697 w 1729358"/>
              <a:gd name="connsiteY266" fmla="*/ 430062 h 1114886"/>
              <a:gd name="connsiteX267" fmla="*/ 967737 w 1729358"/>
              <a:gd name="connsiteY267" fmla="*/ 474022 h 1114886"/>
              <a:gd name="connsiteX268" fmla="*/ 924307 w 1729358"/>
              <a:gd name="connsiteY268" fmla="*/ 432182 h 1114886"/>
              <a:gd name="connsiteX269" fmla="*/ 967208 w 1729358"/>
              <a:gd name="connsiteY269" fmla="*/ 387163 h 1114886"/>
              <a:gd name="connsiteX270" fmla="*/ 1085315 w 1729358"/>
              <a:gd name="connsiteY270" fmla="*/ 385044 h 1114886"/>
              <a:gd name="connsiteX271" fmla="*/ 1133512 w 1729358"/>
              <a:gd name="connsiteY271" fmla="*/ 430592 h 1114886"/>
              <a:gd name="connsiteX272" fmla="*/ 1088494 w 1729358"/>
              <a:gd name="connsiteY272" fmla="*/ 476669 h 1114886"/>
              <a:gd name="connsiteX273" fmla="*/ 1040297 w 1729358"/>
              <a:gd name="connsiteY273" fmla="*/ 431121 h 1114886"/>
              <a:gd name="connsiteX274" fmla="*/ 1085315 w 1729358"/>
              <a:gd name="connsiteY274" fmla="*/ 385044 h 1114886"/>
              <a:gd name="connsiteX275" fmla="*/ 1326828 w 1729358"/>
              <a:gd name="connsiteY275" fmla="*/ 381337 h 1114886"/>
              <a:gd name="connsiteX276" fmla="*/ 1373435 w 1729358"/>
              <a:gd name="connsiteY276" fmla="*/ 432181 h 1114886"/>
              <a:gd name="connsiteX277" fmla="*/ 1323121 w 1729358"/>
              <a:gd name="connsiteY277" fmla="*/ 479849 h 1114886"/>
              <a:gd name="connsiteX278" fmla="*/ 1275453 w 1729358"/>
              <a:gd name="connsiteY278" fmla="*/ 430063 h 1114886"/>
              <a:gd name="connsiteX279" fmla="*/ 1326828 w 1729358"/>
              <a:gd name="connsiteY279" fmla="*/ 381337 h 1114886"/>
              <a:gd name="connsiteX280" fmla="*/ 1442288 w 1729358"/>
              <a:gd name="connsiteY280" fmla="*/ 381336 h 1114886"/>
              <a:gd name="connsiteX281" fmla="*/ 1491015 w 1729358"/>
              <a:gd name="connsiteY281" fmla="*/ 430062 h 1114886"/>
              <a:gd name="connsiteX282" fmla="*/ 1442818 w 1729358"/>
              <a:gd name="connsiteY282" fmla="*/ 479847 h 1114886"/>
              <a:gd name="connsiteX283" fmla="*/ 1393562 w 1729358"/>
              <a:gd name="connsiteY283" fmla="*/ 430592 h 1114886"/>
              <a:gd name="connsiteX284" fmla="*/ 1442288 w 1729358"/>
              <a:gd name="connsiteY284" fmla="*/ 381336 h 1114886"/>
              <a:gd name="connsiteX285" fmla="*/ 1205542 w 1729358"/>
              <a:gd name="connsiteY285" fmla="*/ 381336 h 1114886"/>
              <a:gd name="connsiteX286" fmla="*/ 1254269 w 1729358"/>
              <a:gd name="connsiteY286" fmla="*/ 430592 h 1114886"/>
              <a:gd name="connsiteX287" fmla="*/ 1206073 w 1729358"/>
              <a:gd name="connsiteY287" fmla="*/ 479848 h 1114886"/>
              <a:gd name="connsiteX288" fmla="*/ 1156286 w 1729358"/>
              <a:gd name="connsiteY288" fmla="*/ 429533 h 1114886"/>
              <a:gd name="connsiteX289" fmla="*/ 1205542 w 1729358"/>
              <a:gd name="connsiteY289" fmla="*/ 381336 h 1114886"/>
              <a:gd name="connsiteX290" fmla="*/ 1563573 w 1729358"/>
              <a:gd name="connsiteY290" fmla="*/ 381336 h 1114886"/>
              <a:gd name="connsiteX291" fmla="*/ 1610711 w 1729358"/>
              <a:gd name="connsiteY291" fmla="*/ 431651 h 1114886"/>
              <a:gd name="connsiteX292" fmla="*/ 1561455 w 1729358"/>
              <a:gd name="connsiteY292" fmla="*/ 479848 h 1114886"/>
              <a:gd name="connsiteX293" fmla="*/ 1512729 w 1729358"/>
              <a:gd name="connsiteY293" fmla="*/ 430592 h 1114886"/>
              <a:gd name="connsiteX294" fmla="*/ 1563573 w 1729358"/>
              <a:gd name="connsiteY294" fmla="*/ 381336 h 1114886"/>
              <a:gd name="connsiteX295" fmla="*/ 19696 w 1729358"/>
              <a:gd name="connsiteY295" fmla="*/ 282294 h 1114886"/>
              <a:gd name="connsiteX296" fmla="*/ 42470 w 1729358"/>
              <a:gd name="connsiteY296" fmla="*/ 302950 h 1114886"/>
              <a:gd name="connsiteX297" fmla="*/ 20755 w 1729358"/>
              <a:gd name="connsiteY297" fmla="*/ 324135 h 1114886"/>
              <a:gd name="connsiteX298" fmla="*/ 99 w 1729358"/>
              <a:gd name="connsiteY298" fmla="*/ 305598 h 1114886"/>
              <a:gd name="connsiteX299" fmla="*/ 19696 w 1729358"/>
              <a:gd name="connsiteY299" fmla="*/ 282294 h 1114886"/>
              <a:gd name="connsiteX300" fmla="*/ 138862 w 1729358"/>
              <a:gd name="connsiteY300" fmla="*/ 280177 h 1114886"/>
              <a:gd name="connsiteX301" fmla="*/ 163226 w 1729358"/>
              <a:gd name="connsiteY301" fmla="*/ 305070 h 1114886"/>
              <a:gd name="connsiteX302" fmla="*/ 138333 w 1729358"/>
              <a:gd name="connsiteY302" fmla="*/ 327844 h 1114886"/>
              <a:gd name="connsiteX303" fmla="*/ 115559 w 1729358"/>
              <a:gd name="connsiteY303" fmla="*/ 303481 h 1114886"/>
              <a:gd name="connsiteX304" fmla="*/ 138862 w 1729358"/>
              <a:gd name="connsiteY304" fmla="*/ 280177 h 1114886"/>
              <a:gd name="connsiteX305" fmla="*/ 258030 w 1729358"/>
              <a:gd name="connsiteY305" fmla="*/ 276469 h 1114886"/>
              <a:gd name="connsiteX306" fmla="*/ 283982 w 1729358"/>
              <a:gd name="connsiteY306" fmla="*/ 304010 h 1114886"/>
              <a:gd name="connsiteX307" fmla="*/ 256971 w 1729358"/>
              <a:gd name="connsiteY307" fmla="*/ 329962 h 1114886"/>
              <a:gd name="connsiteX308" fmla="*/ 231019 w 1729358"/>
              <a:gd name="connsiteY308" fmla="*/ 302951 h 1114886"/>
              <a:gd name="connsiteX309" fmla="*/ 258030 w 1729358"/>
              <a:gd name="connsiteY309" fmla="*/ 276469 h 1114886"/>
              <a:gd name="connsiteX310" fmla="*/ 376138 w 1729358"/>
              <a:gd name="connsiteY310" fmla="*/ 274350 h 1114886"/>
              <a:gd name="connsiteX311" fmla="*/ 405797 w 1729358"/>
              <a:gd name="connsiteY311" fmla="*/ 302950 h 1114886"/>
              <a:gd name="connsiteX312" fmla="*/ 375608 w 1729358"/>
              <a:gd name="connsiteY312" fmla="*/ 332609 h 1114886"/>
              <a:gd name="connsiteX313" fmla="*/ 347008 w 1729358"/>
              <a:gd name="connsiteY313" fmla="*/ 304539 h 1114886"/>
              <a:gd name="connsiteX314" fmla="*/ 376138 w 1729358"/>
              <a:gd name="connsiteY314" fmla="*/ 274350 h 1114886"/>
              <a:gd name="connsiteX315" fmla="*/ 495834 w 1729358"/>
              <a:gd name="connsiteY315" fmla="*/ 271702 h 1114886"/>
              <a:gd name="connsiteX316" fmla="*/ 526553 w 1729358"/>
              <a:gd name="connsiteY316" fmla="*/ 305068 h 1114886"/>
              <a:gd name="connsiteX317" fmla="*/ 493716 w 1729358"/>
              <a:gd name="connsiteY317" fmla="*/ 335787 h 1114886"/>
              <a:gd name="connsiteX318" fmla="*/ 461938 w 1729358"/>
              <a:gd name="connsiteY318" fmla="*/ 304009 h 1114886"/>
              <a:gd name="connsiteX319" fmla="*/ 495834 w 1729358"/>
              <a:gd name="connsiteY319" fmla="*/ 271702 h 1114886"/>
              <a:gd name="connsiteX320" fmla="*/ 612884 w 1729358"/>
              <a:gd name="connsiteY320" fmla="*/ 269585 h 1114886"/>
              <a:gd name="connsiteX321" fmla="*/ 647840 w 1729358"/>
              <a:gd name="connsiteY321" fmla="*/ 304010 h 1114886"/>
              <a:gd name="connsiteX322" fmla="*/ 612884 w 1729358"/>
              <a:gd name="connsiteY322" fmla="*/ 338966 h 1114886"/>
              <a:gd name="connsiteX323" fmla="*/ 577928 w 1729358"/>
              <a:gd name="connsiteY323" fmla="*/ 304010 h 1114886"/>
              <a:gd name="connsiteX324" fmla="*/ 612884 w 1729358"/>
              <a:gd name="connsiteY324" fmla="*/ 269585 h 1114886"/>
              <a:gd name="connsiteX325" fmla="*/ 731521 w 1729358"/>
              <a:gd name="connsiteY325" fmla="*/ 265346 h 1114886"/>
              <a:gd name="connsiteX326" fmla="*/ 769125 w 1729358"/>
              <a:gd name="connsiteY326" fmla="*/ 301891 h 1114886"/>
              <a:gd name="connsiteX327" fmla="*/ 731521 w 1729358"/>
              <a:gd name="connsiteY327" fmla="*/ 341613 h 1114886"/>
              <a:gd name="connsiteX328" fmla="*/ 693917 w 1729358"/>
              <a:gd name="connsiteY328" fmla="*/ 305069 h 1114886"/>
              <a:gd name="connsiteX329" fmla="*/ 731521 w 1729358"/>
              <a:gd name="connsiteY329" fmla="*/ 265346 h 1114886"/>
              <a:gd name="connsiteX330" fmla="*/ 851219 w 1729358"/>
              <a:gd name="connsiteY330" fmla="*/ 263758 h 1114886"/>
              <a:gd name="connsiteX331" fmla="*/ 890410 w 1729358"/>
              <a:gd name="connsiteY331" fmla="*/ 304539 h 1114886"/>
              <a:gd name="connsiteX332" fmla="*/ 849629 w 1729358"/>
              <a:gd name="connsiteY332" fmla="*/ 344261 h 1114886"/>
              <a:gd name="connsiteX333" fmla="*/ 809377 w 1729358"/>
              <a:gd name="connsiteY333" fmla="*/ 301890 h 1114886"/>
              <a:gd name="connsiteX334" fmla="*/ 851219 w 1729358"/>
              <a:gd name="connsiteY334" fmla="*/ 263758 h 1114886"/>
              <a:gd name="connsiteX335" fmla="*/ 968796 w 1729358"/>
              <a:gd name="connsiteY335" fmla="*/ 260050 h 1114886"/>
              <a:gd name="connsiteX336" fmla="*/ 1012227 w 1729358"/>
              <a:gd name="connsiteY336" fmla="*/ 304540 h 1114886"/>
              <a:gd name="connsiteX337" fmla="*/ 969326 w 1729358"/>
              <a:gd name="connsiteY337" fmla="*/ 346910 h 1114886"/>
              <a:gd name="connsiteX338" fmla="*/ 924836 w 1729358"/>
              <a:gd name="connsiteY338" fmla="*/ 303481 h 1114886"/>
              <a:gd name="connsiteX339" fmla="*/ 968796 w 1729358"/>
              <a:gd name="connsiteY339" fmla="*/ 260050 h 1114886"/>
              <a:gd name="connsiteX340" fmla="*/ 1085845 w 1729358"/>
              <a:gd name="connsiteY340" fmla="*/ 258462 h 1114886"/>
              <a:gd name="connsiteX341" fmla="*/ 1133512 w 1729358"/>
              <a:gd name="connsiteY341" fmla="*/ 304539 h 1114886"/>
              <a:gd name="connsiteX342" fmla="*/ 1087434 w 1729358"/>
              <a:gd name="connsiteY342" fmla="*/ 349559 h 1114886"/>
              <a:gd name="connsiteX343" fmla="*/ 1040296 w 1729358"/>
              <a:gd name="connsiteY343" fmla="*/ 303480 h 1114886"/>
              <a:gd name="connsiteX344" fmla="*/ 1085845 w 1729358"/>
              <a:gd name="connsiteY344" fmla="*/ 258462 h 1114886"/>
              <a:gd name="connsiteX345" fmla="*/ 1206071 w 1729358"/>
              <a:gd name="connsiteY345" fmla="*/ 254754 h 1114886"/>
              <a:gd name="connsiteX346" fmla="*/ 1253739 w 1729358"/>
              <a:gd name="connsiteY346" fmla="*/ 304539 h 1114886"/>
              <a:gd name="connsiteX347" fmla="*/ 1204483 w 1729358"/>
              <a:gd name="connsiteY347" fmla="*/ 353265 h 1114886"/>
              <a:gd name="connsiteX348" fmla="*/ 1155757 w 1729358"/>
              <a:gd name="connsiteY348" fmla="*/ 301891 h 1114886"/>
              <a:gd name="connsiteX349" fmla="*/ 1206071 w 1729358"/>
              <a:gd name="connsiteY349" fmla="*/ 254754 h 1114886"/>
              <a:gd name="connsiteX350" fmla="*/ 1322062 w 1729358"/>
              <a:gd name="connsiteY350" fmla="*/ 254225 h 1114886"/>
              <a:gd name="connsiteX351" fmla="*/ 1373436 w 1729358"/>
              <a:gd name="connsiteY351" fmla="*/ 302951 h 1114886"/>
              <a:gd name="connsiteX352" fmla="*/ 1325239 w 1729358"/>
              <a:gd name="connsiteY352" fmla="*/ 352737 h 1114886"/>
              <a:gd name="connsiteX353" fmla="*/ 1275454 w 1729358"/>
              <a:gd name="connsiteY353" fmla="*/ 305069 h 1114886"/>
              <a:gd name="connsiteX354" fmla="*/ 1322062 w 1729358"/>
              <a:gd name="connsiteY354" fmla="*/ 254225 h 1114886"/>
              <a:gd name="connsiteX355" fmla="*/ 1441759 w 1729358"/>
              <a:gd name="connsiteY355" fmla="*/ 254225 h 1114886"/>
              <a:gd name="connsiteX356" fmla="*/ 1491544 w 1729358"/>
              <a:gd name="connsiteY356" fmla="*/ 302421 h 1114886"/>
              <a:gd name="connsiteX357" fmla="*/ 1443877 w 1729358"/>
              <a:gd name="connsiteY357" fmla="*/ 352736 h 1114886"/>
              <a:gd name="connsiteX358" fmla="*/ 1394091 w 1729358"/>
              <a:gd name="connsiteY358" fmla="*/ 304539 h 1114886"/>
              <a:gd name="connsiteX359" fmla="*/ 1441759 w 1729358"/>
              <a:gd name="connsiteY359" fmla="*/ 254225 h 1114886"/>
              <a:gd name="connsiteX360" fmla="*/ 1325769 w 1729358"/>
              <a:gd name="connsiteY360" fmla="*/ 127642 h 1114886"/>
              <a:gd name="connsiteX361" fmla="*/ 1372907 w 1729358"/>
              <a:gd name="connsiteY361" fmla="*/ 177427 h 1114886"/>
              <a:gd name="connsiteX362" fmla="*/ 1324180 w 1729358"/>
              <a:gd name="connsiteY362" fmla="*/ 226153 h 1114886"/>
              <a:gd name="connsiteX363" fmla="*/ 1275454 w 1729358"/>
              <a:gd name="connsiteY363" fmla="*/ 174779 h 1114886"/>
              <a:gd name="connsiteX364" fmla="*/ 1325769 w 1729358"/>
              <a:gd name="connsiteY364" fmla="*/ 127642 h 1114886"/>
              <a:gd name="connsiteX365" fmla="*/ 1205542 w 1729358"/>
              <a:gd name="connsiteY365" fmla="*/ 126583 h 1114886"/>
              <a:gd name="connsiteX366" fmla="*/ 1254269 w 1729358"/>
              <a:gd name="connsiteY366" fmla="*/ 176368 h 1114886"/>
              <a:gd name="connsiteX367" fmla="*/ 1206073 w 1729358"/>
              <a:gd name="connsiteY367" fmla="*/ 225623 h 1114886"/>
              <a:gd name="connsiteX368" fmla="*/ 1156286 w 1729358"/>
              <a:gd name="connsiteY368" fmla="*/ 174779 h 1114886"/>
              <a:gd name="connsiteX369" fmla="*/ 1205542 w 1729358"/>
              <a:gd name="connsiteY369" fmla="*/ 126583 h 1114886"/>
              <a:gd name="connsiteX370" fmla="*/ 1206073 w 1729358"/>
              <a:gd name="connsiteY370" fmla="*/ 0 h 1114886"/>
              <a:gd name="connsiteX371" fmla="*/ 1254269 w 1729358"/>
              <a:gd name="connsiteY371" fmla="*/ 49785 h 1114886"/>
              <a:gd name="connsiteX372" fmla="*/ 1206073 w 1729358"/>
              <a:gd name="connsiteY372" fmla="*/ 99040 h 1114886"/>
              <a:gd name="connsiteX373" fmla="*/ 1156286 w 1729358"/>
              <a:gd name="connsiteY373" fmla="*/ 48196 h 1114886"/>
              <a:gd name="connsiteX374" fmla="*/ 1206073 w 1729358"/>
              <a:gd name="connsiteY374" fmla="*/ 0 h 111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</a:cxnLst>
            <a:rect l="l" t="t" r="r" b="b"/>
            <a:pathLst>
              <a:path w="1729358" h="1114886">
                <a:moveTo>
                  <a:pt x="1205013" y="1016895"/>
                </a:moveTo>
                <a:cubicBezTo>
                  <a:pt x="1232024" y="1016895"/>
                  <a:pt x="1254268" y="1039140"/>
                  <a:pt x="1253739" y="1066151"/>
                </a:cubicBezTo>
                <a:cubicBezTo>
                  <a:pt x="1253739" y="1092632"/>
                  <a:pt x="1230965" y="1115406"/>
                  <a:pt x="1204483" y="1114877"/>
                </a:cubicBezTo>
                <a:cubicBezTo>
                  <a:pt x="1178001" y="1114877"/>
                  <a:pt x="1155757" y="1092103"/>
                  <a:pt x="1155757" y="1065621"/>
                </a:cubicBezTo>
                <a:cubicBezTo>
                  <a:pt x="1155757" y="1039140"/>
                  <a:pt x="1178001" y="1016895"/>
                  <a:pt x="1205013" y="1016895"/>
                </a:cubicBezTo>
                <a:close/>
                <a:moveTo>
                  <a:pt x="1323121" y="889784"/>
                </a:moveTo>
                <a:cubicBezTo>
                  <a:pt x="1349603" y="889254"/>
                  <a:pt x="1372377" y="910969"/>
                  <a:pt x="1372907" y="937981"/>
                </a:cubicBezTo>
                <a:cubicBezTo>
                  <a:pt x="1373436" y="964462"/>
                  <a:pt x="1351191" y="987236"/>
                  <a:pt x="1324710" y="987766"/>
                </a:cubicBezTo>
                <a:cubicBezTo>
                  <a:pt x="1298228" y="988295"/>
                  <a:pt x="1275454" y="966051"/>
                  <a:pt x="1274924" y="939569"/>
                </a:cubicBezTo>
                <a:cubicBezTo>
                  <a:pt x="1274395" y="913087"/>
                  <a:pt x="1296110" y="890313"/>
                  <a:pt x="1323121" y="889784"/>
                </a:cubicBezTo>
                <a:close/>
                <a:moveTo>
                  <a:pt x="1206072" y="889254"/>
                </a:moveTo>
                <a:cubicBezTo>
                  <a:pt x="1232024" y="889784"/>
                  <a:pt x="1254269" y="912558"/>
                  <a:pt x="1254269" y="939040"/>
                </a:cubicBezTo>
                <a:cubicBezTo>
                  <a:pt x="1253740" y="966051"/>
                  <a:pt x="1231495" y="988295"/>
                  <a:pt x="1205013" y="987766"/>
                </a:cubicBezTo>
                <a:cubicBezTo>
                  <a:pt x="1178532" y="987236"/>
                  <a:pt x="1156287" y="964462"/>
                  <a:pt x="1156816" y="937981"/>
                </a:cubicBezTo>
                <a:cubicBezTo>
                  <a:pt x="1156816" y="911499"/>
                  <a:pt x="1179591" y="889254"/>
                  <a:pt x="1206072" y="889254"/>
                </a:cubicBezTo>
                <a:close/>
                <a:moveTo>
                  <a:pt x="20225" y="790212"/>
                </a:moveTo>
                <a:cubicBezTo>
                  <a:pt x="33466" y="790212"/>
                  <a:pt x="41940" y="798686"/>
                  <a:pt x="41940" y="811398"/>
                </a:cubicBezTo>
                <a:cubicBezTo>
                  <a:pt x="41940" y="825168"/>
                  <a:pt x="33466" y="832054"/>
                  <a:pt x="19695" y="832583"/>
                </a:cubicBezTo>
                <a:cubicBezTo>
                  <a:pt x="6455" y="830994"/>
                  <a:pt x="-960" y="823579"/>
                  <a:pt x="99" y="809808"/>
                </a:cubicBezTo>
                <a:cubicBezTo>
                  <a:pt x="628" y="797627"/>
                  <a:pt x="8573" y="790212"/>
                  <a:pt x="20225" y="790212"/>
                </a:cubicBezTo>
                <a:close/>
                <a:moveTo>
                  <a:pt x="139923" y="788623"/>
                </a:moveTo>
                <a:cubicBezTo>
                  <a:pt x="154752" y="788094"/>
                  <a:pt x="161637" y="798157"/>
                  <a:pt x="163756" y="811398"/>
                </a:cubicBezTo>
                <a:cubicBezTo>
                  <a:pt x="161637" y="825698"/>
                  <a:pt x="154752" y="835232"/>
                  <a:pt x="139923" y="835761"/>
                </a:cubicBezTo>
                <a:cubicBezTo>
                  <a:pt x="124033" y="835761"/>
                  <a:pt x="115029" y="826757"/>
                  <a:pt x="115559" y="810868"/>
                </a:cubicBezTo>
                <a:cubicBezTo>
                  <a:pt x="116088" y="796568"/>
                  <a:pt x="125092" y="788094"/>
                  <a:pt x="139923" y="788623"/>
                </a:cubicBezTo>
                <a:close/>
                <a:moveTo>
                  <a:pt x="256441" y="784386"/>
                </a:moveTo>
                <a:cubicBezTo>
                  <a:pt x="272859" y="783857"/>
                  <a:pt x="283453" y="793390"/>
                  <a:pt x="283982" y="809809"/>
                </a:cubicBezTo>
                <a:cubicBezTo>
                  <a:pt x="285041" y="826757"/>
                  <a:pt x="274978" y="836290"/>
                  <a:pt x="259089" y="838408"/>
                </a:cubicBezTo>
                <a:cubicBezTo>
                  <a:pt x="242142" y="837879"/>
                  <a:pt x="232078" y="828875"/>
                  <a:pt x="231019" y="812456"/>
                </a:cubicBezTo>
                <a:cubicBezTo>
                  <a:pt x="230489" y="796038"/>
                  <a:pt x="240552" y="785445"/>
                  <a:pt x="256441" y="784386"/>
                </a:cubicBezTo>
                <a:close/>
                <a:moveTo>
                  <a:pt x="375609" y="782268"/>
                </a:moveTo>
                <a:cubicBezTo>
                  <a:pt x="394146" y="783857"/>
                  <a:pt x="404738" y="793391"/>
                  <a:pt x="404738" y="811928"/>
                </a:cubicBezTo>
                <a:cubicBezTo>
                  <a:pt x="404738" y="829406"/>
                  <a:pt x="394675" y="839998"/>
                  <a:pt x="377197" y="841057"/>
                </a:cubicBezTo>
                <a:cubicBezTo>
                  <a:pt x="358660" y="842116"/>
                  <a:pt x="347008" y="830994"/>
                  <a:pt x="346479" y="812987"/>
                </a:cubicBezTo>
                <a:cubicBezTo>
                  <a:pt x="345949" y="794450"/>
                  <a:pt x="357072" y="783857"/>
                  <a:pt x="375609" y="782268"/>
                </a:cubicBezTo>
                <a:close/>
                <a:moveTo>
                  <a:pt x="494775" y="779091"/>
                </a:moveTo>
                <a:cubicBezTo>
                  <a:pt x="514371" y="780679"/>
                  <a:pt x="524964" y="791802"/>
                  <a:pt x="526553" y="811398"/>
                </a:cubicBezTo>
                <a:cubicBezTo>
                  <a:pt x="524964" y="830995"/>
                  <a:pt x="514901" y="842646"/>
                  <a:pt x="495305" y="843175"/>
                </a:cubicBezTo>
                <a:cubicBezTo>
                  <a:pt x="475709" y="843706"/>
                  <a:pt x="464057" y="832583"/>
                  <a:pt x="462468" y="812986"/>
                </a:cubicBezTo>
                <a:cubicBezTo>
                  <a:pt x="460879" y="794979"/>
                  <a:pt x="476768" y="778032"/>
                  <a:pt x="494775" y="779091"/>
                </a:cubicBezTo>
                <a:close/>
                <a:moveTo>
                  <a:pt x="612884" y="776971"/>
                </a:moveTo>
                <a:cubicBezTo>
                  <a:pt x="632480" y="776971"/>
                  <a:pt x="647840" y="791801"/>
                  <a:pt x="647840" y="811398"/>
                </a:cubicBezTo>
                <a:cubicBezTo>
                  <a:pt x="647840" y="830464"/>
                  <a:pt x="631951" y="846353"/>
                  <a:pt x="612884" y="846353"/>
                </a:cubicBezTo>
                <a:cubicBezTo>
                  <a:pt x="593817" y="846353"/>
                  <a:pt x="577928" y="830464"/>
                  <a:pt x="577928" y="811398"/>
                </a:cubicBezTo>
                <a:cubicBezTo>
                  <a:pt x="577928" y="792331"/>
                  <a:pt x="593287" y="776971"/>
                  <a:pt x="612884" y="776971"/>
                </a:cubicBezTo>
                <a:close/>
                <a:moveTo>
                  <a:pt x="733640" y="773795"/>
                </a:moveTo>
                <a:cubicBezTo>
                  <a:pt x="754826" y="775384"/>
                  <a:pt x="770715" y="794451"/>
                  <a:pt x="769126" y="815636"/>
                </a:cubicBezTo>
                <a:cubicBezTo>
                  <a:pt x="767008" y="835762"/>
                  <a:pt x="749000" y="851122"/>
                  <a:pt x="729403" y="850062"/>
                </a:cubicBezTo>
                <a:cubicBezTo>
                  <a:pt x="707689" y="847944"/>
                  <a:pt x="692329" y="829936"/>
                  <a:pt x="693917" y="808221"/>
                </a:cubicBezTo>
                <a:cubicBezTo>
                  <a:pt x="695507" y="788095"/>
                  <a:pt x="714044" y="772206"/>
                  <a:pt x="733640" y="773795"/>
                </a:cubicBezTo>
                <a:close/>
                <a:moveTo>
                  <a:pt x="849629" y="771145"/>
                </a:moveTo>
                <a:cubicBezTo>
                  <a:pt x="871874" y="771145"/>
                  <a:pt x="889881" y="788623"/>
                  <a:pt x="890410" y="810868"/>
                </a:cubicBezTo>
                <a:cubicBezTo>
                  <a:pt x="890940" y="832583"/>
                  <a:pt x="873462" y="851650"/>
                  <a:pt x="851748" y="852179"/>
                </a:cubicBezTo>
                <a:cubicBezTo>
                  <a:pt x="828443" y="853238"/>
                  <a:pt x="809377" y="834701"/>
                  <a:pt x="809377" y="811397"/>
                </a:cubicBezTo>
                <a:cubicBezTo>
                  <a:pt x="809377" y="789153"/>
                  <a:pt x="826855" y="771675"/>
                  <a:pt x="849629" y="771145"/>
                </a:cubicBezTo>
                <a:close/>
                <a:moveTo>
                  <a:pt x="969856" y="768498"/>
                </a:moveTo>
                <a:cubicBezTo>
                  <a:pt x="993689" y="769028"/>
                  <a:pt x="1013286" y="790213"/>
                  <a:pt x="1012226" y="814046"/>
                </a:cubicBezTo>
                <a:cubicBezTo>
                  <a:pt x="1011167" y="836820"/>
                  <a:pt x="991571" y="855357"/>
                  <a:pt x="968797" y="855357"/>
                </a:cubicBezTo>
                <a:cubicBezTo>
                  <a:pt x="944963" y="855357"/>
                  <a:pt x="924837" y="834702"/>
                  <a:pt x="925367" y="811399"/>
                </a:cubicBezTo>
                <a:cubicBezTo>
                  <a:pt x="924837" y="787565"/>
                  <a:pt x="946022" y="767439"/>
                  <a:pt x="969856" y="768498"/>
                </a:cubicBezTo>
                <a:close/>
                <a:moveTo>
                  <a:pt x="1086374" y="765850"/>
                </a:moveTo>
                <a:cubicBezTo>
                  <a:pt x="1112856" y="765320"/>
                  <a:pt x="1134041" y="786506"/>
                  <a:pt x="1133512" y="811929"/>
                </a:cubicBezTo>
                <a:cubicBezTo>
                  <a:pt x="1132982" y="836821"/>
                  <a:pt x="1111797" y="857477"/>
                  <a:pt x="1087434" y="857477"/>
                </a:cubicBezTo>
                <a:cubicBezTo>
                  <a:pt x="1061482" y="858006"/>
                  <a:pt x="1039767" y="836291"/>
                  <a:pt x="1040296" y="810868"/>
                </a:cubicBezTo>
                <a:cubicBezTo>
                  <a:pt x="1040826" y="785976"/>
                  <a:pt x="1060952" y="766379"/>
                  <a:pt x="1086374" y="765850"/>
                </a:cubicBezTo>
                <a:close/>
                <a:moveTo>
                  <a:pt x="1205012" y="763201"/>
                </a:moveTo>
                <a:cubicBezTo>
                  <a:pt x="1231494" y="763201"/>
                  <a:pt x="1253739" y="784916"/>
                  <a:pt x="1253739" y="811398"/>
                </a:cubicBezTo>
                <a:cubicBezTo>
                  <a:pt x="1254268" y="837350"/>
                  <a:pt x="1232553" y="860124"/>
                  <a:pt x="1206601" y="861183"/>
                </a:cubicBezTo>
                <a:cubicBezTo>
                  <a:pt x="1180648" y="861712"/>
                  <a:pt x="1157345" y="839997"/>
                  <a:pt x="1156286" y="814045"/>
                </a:cubicBezTo>
                <a:cubicBezTo>
                  <a:pt x="1155227" y="786505"/>
                  <a:pt x="1178001" y="763201"/>
                  <a:pt x="1205012" y="763201"/>
                </a:cubicBezTo>
                <a:close/>
                <a:moveTo>
                  <a:pt x="1443877" y="762672"/>
                </a:moveTo>
                <a:cubicBezTo>
                  <a:pt x="1470358" y="763201"/>
                  <a:pt x="1492073" y="785975"/>
                  <a:pt x="1491544" y="812457"/>
                </a:cubicBezTo>
                <a:cubicBezTo>
                  <a:pt x="1491014" y="839468"/>
                  <a:pt x="1468240" y="861183"/>
                  <a:pt x="1441759" y="860654"/>
                </a:cubicBezTo>
                <a:cubicBezTo>
                  <a:pt x="1415277" y="860124"/>
                  <a:pt x="1393562" y="837350"/>
                  <a:pt x="1394091" y="810339"/>
                </a:cubicBezTo>
                <a:cubicBezTo>
                  <a:pt x="1394621" y="783857"/>
                  <a:pt x="1417395" y="762142"/>
                  <a:pt x="1443877" y="762672"/>
                </a:cubicBezTo>
                <a:close/>
                <a:moveTo>
                  <a:pt x="1324709" y="762671"/>
                </a:moveTo>
                <a:cubicBezTo>
                  <a:pt x="1351191" y="763201"/>
                  <a:pt x="1373435" y="785445"/>
                  <a:pt x="1372906" y="812457"/>
                </a:cubicBezTo>
                <a:cubicBezTo>
                  <a:pt x="1372376" y="838938"/>
                  <a:pt x="1349602" y="861712"/>
                  <a:pt x="1323650" y="861183"/>
                </a:cubicBezTo>
                <a:cubicBezTo>
                  <a:pt x="1297168" y="860653"/>
                  <a:pt x="1274924" y="838409"/>
                  <a:pt x="1275453" y="811398"/>
                </a:cubicBezTo>
                <a:cubicBezTo>
                  <a:pt x="1275983" y="784386"/>
                  <a:pt x="1298227" y="762671"/>
                  <a:pt x="1324709" y="762671"/>
                </a:cubicBezTo>
                <a:close/>
                <a:moveTo>
                  <a:pt x="20754" y="663101"/>
                </a:moveTo>
                <a:cubicBezTo>
                  <a:pt x="33466" y="662572"/>
                  <a:pt x="40350" y="672105"/>
                  <a:pt x="42999" y="683228"/>
                </a:cubicBezTo>
                <a:cubicBezTo>
                  <a:pt x="40880" y="696998"/>
                  <a:pt x="33995" y="705472"/>
                  <a:pt x="20754" y="705472"/>
                </a:cubicBezTo>
                <a:cubicBezTo>
                  <a:pt x="8573" y="705472"/>
                  <a:pt x="1158" y="698587"/>
                  <a:pt x="628" y="685875"/>
                </a:cubicBezTo>
                <a:cubicBezTo>
                  <a:pt x="99" y="672105"/>
                  <a:pt x="7514" y="663631"/>
                  <a:pt x="20754" y="663101"/>
                </a:cubicBezTo>
                <a:close/>
                <a:moveTo>
                  <a:pt x="137802" y="660983"/>
                </a:moveTo>
                <a:cubicBezTo>
                  <a:pt x="153691" y="659923"/>
                  <a:pt x="163224" y="669986"/>
                  <a:pt x="163224" y="684816"/>
                </a:cubicBezTo>
                <a:cubicBezTo>
                  <a:pt x="163224" y="699116"/>
                  <a:pt x="154220" y="707590"/>
                  <a:pt x="139391" y="709178"/>
                </a:cubicBezTo>
                <a:cubicBezTo>
                  <a:pt x="125621" y="707590"/>
                  <a:pt x="116087" y="700175"/>
                  <a:pt x="115558" y="685875"/>
                </a:cubicBezTo>
                <a:cubicBezTo>
                  <a:pt x="115028" y="671575"/>
                  <a:pt x="122972" y="662042"/>
                  <a:pt x="137802" y="660983"/>
                </a:cubicBezTo>
                <a:close/>
                <a:moveTo>
                  <a:pt x="258560" y="657275"/>
                </a:moveTo>
                <a:cubicBezTo>
                  <a:pt x="274449" y="660453"/>
                  <a:pt x="285041" y="668927"/>
                  <a:pt x="283982" y="685875"/>
                </a:cubicBezTo>
                <a:cubicBezTo>
                  <a:pt x="283453" y="702294"/>
                  <a:pt x="272859" y="711827"/>
                  <a:pt x="256441" y="711297"/>
                </a:cubicBezTo>
                <a:cubicBezTo>
                  <a:pt x="240023" y="710768"/>
                  <a:pt x="230489" y="700176"/>
                  <a:pt x="231019" y="683757"/>
                </a:cubicBezTo>
                <a:cubicBezTo>
                  <a:pt x="231548" y="667338"/>
                  <a:pt x="242671" y="658864"/>
                  <a:pt x="258560" y="657275"/>
                </a:cubicBezTo>
                <a:close/>
                <a:moveTo>
                  <a:pt x="375077" y="655686"/>
                </a:moveTo>
                <a:cubicBezTo>
                  <a:pt x="393615" y="655157"/>
                  <a:pt x="403678" y="665749"/>
                  <a:pt x="405267" y="684286"/>
                </a:cubicBezTo>
                <a:cubicBezTo>
                  <a:pt x="403678" y="702823"/>
                  <a:pt x="394145" y="713945"/>
                  <a:pt x="375608" y="713945"/>
                </a:cubicBezTo>
                <a:cubicBezTo>
                  <a:pt x="357070" y="713416"/>
                  <a:pt x="346478" y="701764"/>
                  <a:pt x="346478" y="683756"/>
                </a:cubicBezTo>
                <a:cubicBezTo>
                  <a:pt x="347007" y="666808"/>
                  <a:pt x="357600" y="656216"/>
                  <a:pt x="375077" y="655686"/>
                </a:cubicBezTo>
                <a:close/>
                <a:moveTo>
                  <a:pt x="493716" y="652508"/>
                </a:moveTo>
                <a:cubicBezTo>
                  <a:pt x="513843" y="653038"/>
                  <a:pt x="524435" y="664160"/>
                  <a:pt x="526554" y="683757"/>
                </a:cubicBezTo>
                <a:cubicBezTo>
                  <a:pt x="525494" y="703353"/>
                  <a:pt x="515431" y="715535"/>
                  <a:pt x="495835" y="716594"/>
                </a:cubicBezTo>
                <a:cubicBezTo>
                  <a:pt x="476238" y="717653"/>
                  <a:pt x="464587" y="706531"/>
                  <a:pt x="461938" y="686934"/>
                </a:cubicBezTo>
                <a:cubicBezTo>
                  <a:pt x="459820" y="668927"/>
                  <a:pt x="475708" y="651448"/>
                  <a:pt x="493716" y="652508"/>
                </a:cubicBezTo>
                <a:close/>
                <a:moveTo>
                  <a:pt x="611823" y="650390"/>
                </a:moveTo>
                <a:cubicBezTo>
                  <a:pt x="631420" y="649331"/>
                  <a:pt x="647309" y="664160"/>
                  <a:pt x="647838" y="683756"/>
                </a:cubicBezTo>
                <a:cubicBezTo>
                  <a:pt x="648369" y="702823"/>
                  <a:pt x="633539" y="719242"/>
                  <a:pt x="613943" y="720301"/>
                </a:cubicBezTo>
                <a:cubicBezTo>
                  <a:pt x="594875" y="720831"/>
                  <a:pt x="578457" y="705471"/>
                  <a:pt x="577928" y="686405"/>
                </a:cubicBezTo>
                <a:cubicBezTo>
                  <a:pt x="577397" y="666808"/>
                  <a:pt x="591698" y="650919"/>
                  <a:pt x="611823" y="650390"/>
                </a:cubicBezTo>
                <a:close/>
                <a:moveTo>
                  <a:pt x="732052" y="646682"/>
                </a:moveTo>
                <a:cubicBezTo>
                  <a:pt x="751648" y="646682"/>
                  <a:pt x="768596" y="663631"/>
                  <a:pt x="769125" y="683756"/>
                </a:cubicBezTo>
                <a:cubicBezTo>
                  <a:pt x="769655" y="704942"/>
                  <a:pt x="752177" y="722949"/>
                  <a:pt x="730993" y="722949"/>
                </a:cubicBezTo>
                <a:cubicBezTo>
                  <a:pt x="710866" y="722949"/>
                  <a:pt x="693918" y="706530"/>
                  <a:pt x="693918" y="685875"/>
                </a:cubicBezTo>
                <a:cubicBezTo>
                  <a:pt x="693388" y="664690"/>
                  <a:pt x="710866" y="646682"/>
                  <a:pt x="732052" y="646682"/>
                </a:cubicBezTo>
                <a:close/>
                <a:moveTo>
                  <a:pt x="848570" y="644035"/>
                </a:moveTo>
                <a:cubicBezTo>
                  <a:pt x="871874" y="643504"/>
                  <a:pt x="890940" y="662041"/>
                  <a:pt x="890410" y="685346"/>
                </a:cubicBezTo>
                <a:cubicBezTo>
                  <a:pt x="889881" y="707590"/>
                  <a:pt x="871874" y="725068"/>
                  <a:pt x="849629" y="725068"/>
                </a:cubicBezTo>
                <a:cubicBezTo>
                  <a:pt x="827384" y="725068"/>
                  <a:pt x="809377" y="707061"/>
                  <a:pt x="809377" y="684816"/>
                </a:cubicBezTo>
                <a:cubicBezTo>
                  <a:pt x="809377" y="662572"/>
                  <a:pt x="826325" y="644564"/>
                  <a:pt x="848570" y="644035"/>
                </a:cubicBezTo>
                <a:close/>
                <a:moveTo>
                  <a:pt x="969856" y="641386"/>
                </a:moveTo>
                <a:cubicBezTo>
                  <a:pt x="992630" y="642445"/>
                  <a:pt x="1011697" y="662042"/>
                  <a:pt x="1011697" y="684287"/>
                </a:cubicBezTo>
                <a:cubicBezTo>
                  <a:pt x="1012227" y="708120"/>
                  <a:pt x="991571" y="728245"/>
                  <a:pt x="967738" y="728245"/>
                </a:cubicBezTo>
                <a:cubicBezTo>
                  <a:pt x="943904" y="728245"/>
                  <a:pt x="923778" y="707590"/>
                  <a:pt x="924308" y="683757"/>
                </a:cubicBezTo>
                <a:cubicBezTo>
                  <a:pt x="924837" y="659923"/>
                  <a:pt x="946023" y="640327"/>
                  <a:pt x="969856" y="641386"/>
                </a:cubicBezTo>
                <a:close/>
                <a:moveTo>
                  <a:pt x="1087435" y="639267"/>
                </a:moveTo>
                <a:cubicBezTo>
                  <a:pt x="1112327" y="639797"/>
                  <a:pt x="1132983" y="659393"/>
                  <a:pt x="1133513" y="684285"/>
                </a:cubicBezTo>
                <a:cubicBezTo>
                  <a:pt x="1134042" y="709708"/>
                  <a:pt x="1112327" y="731423"/>
                  <a:pt x="1086376" y="730894"/>
                </a:cubicBezTo>
                <a:cubicBezTo>
                  <a:pt x="1061483" y="730364"/>
                  <a:pt x="1040827" y="710238"/>
                  <a:pt x="1040827" y="685875"/>
                </a:cubicBezTo>
                <a:cubicBezTo>
                  <a:pt x="1039768" y="659923"/>
                  <a:pt x="1060953" y="638737"/>
                  <a:pt x="1087435" y="639267"/>
                </a:cubicBezTo>
                <a:close/>
                <a:moveTo>
                  <a:pt x="1206072" y="635561"/>
                </a:moveTo>
                <a:cubicBezTo>
                  <a:pt x="1232553" y="636090"/>
                  <a:pt x="1254798" y="658864"/>
                  <a:pt x="1254269" y="685346"/>
                </a:cubicBezTo>
                <a:cubicBezTo>
                  <a:pt x="1253739" y="711828"/>
                  <a:pt x="1230965" y="734072"/>
                  <a:pt x="1204483" y="733543"/>
                </a:cubicBezTo>
                <a:cubicBezTo>
                  <a:pt x="1178002" y="733013"/>
                  <a:pt x="1155757" y="710239"/>
                  <a:pt x="1156286" y="683758"/>
                </a:cubicBezTo>
                <a:cubicBezTo>
                  <a:pt x="1156816" y="657276"/>
                  <a:pt x="1179590" y="635031"/>
                  <a:pt x="1206072" y="635561"/>
                </a:cubicBezTo>
                <a:close/>
                <a:moveTo>
                  <a:pt x="1441759" y="635560"/>
                </a:moveTo>
                <a:cubicBezTo>
                  <a:pt x="1468240" y="635030"/>
                  <a:pt x="1491014" y="656745"/>
                  <a:pt x="1491544" y="683756"/>
                </a:cubicBezTo>
                <a:cubicBezTo>
                  <a:pt x="1492073" y="710238"/>
                  <a:pt x="1470358" y="733012"/>
                  <a:pt x="1443877" y="734071"/>
                </a:cubicBezTo>
                <a:cubicBezTo>
                  <a:pt x="1417924" y="734600"/>
                  <a:pt x="1394621" y="712356"/>
                  <a:pt x="1394091" y="685874"/>
                </a:cubicBezTo>
                <a:cubicBezTo>
                  <a:pt x="1393562" y="658863"/>
                  <a:pt x="1415277" y="636619"/>
                  <a:pt x="1441759" y="635560"/>
                </a:cubicBezTo>
                <a:close/>
                <a:moveTo>
                  <a:pt x="1323121" y="635560"/>
                </a:moveTo>
                <a:cubicBezTo>
                  <a:pt x="1349073" y="635030"/>
                  <a:pt x="1372376" y="656745"/>
                  <a:pt x="1372906" y="683756"/>
                </a:cubicBezTo>
                <a:cubicBezTo>
                  <a:pt x="1373435" y="710238"/>
                  <a:pt x="1351720" y="733541"/>
                  <a:pt x="1325239" y="734071"/>
                </a:cubicBezTo>
                <a:cubicBezTo>
                  <a:pt x="1298757" y="734600"/>
                  <a:pt x="1275983" y="712886"/>
                  <a:pt x="1275453" y="685874"/>
                </a:cubicBezTo>
                <a:cubicBezTo>
                  <a:pt x="1274924" y="659393"/>
                  <a:pt x="1296639" y="636089"/>
                  <a:pt x="1323121" y="635560"/>
                </a:cubicBezTo>
                <a:close/>
                <a:moveTo>
                  <a:pt x="1561455" y="635559"/>
                </a:moveTo>
                <a:cubicBezTo>
                  <a:pt x="1587407" y="635559"/>
                  <a:pt x="1610181" y="657274"/>
                  <a:pt x="1610711" y="683756"/>
                </a:cubicBezTo>
                <a:cubicBezTo>
                  <a:pt x="1611240" y="710767"/>
                  <a:pt x="1587937" y="734600"/>
                  <a:pt x="1560926" y="734071"/>
                </a:cubicBezTo>
                <a:cubicBezTo>
                  <a:pt x="1534973" y="733541"/>
                  <a:pt x="1512729" y="710767"/>
                  <a:pt x="1512729" y="684286"/>
                </a:cubicBezTo>
                <a:cubicBezTo>
                  <a:pt x="1512729" y="657804"/>
                  <a:pt x="1534973" y="635559"/>
                  <a:pt x="1561455" y="635559"/>
                </a:cubicBezTo>
                <a:close/>
                <a:moveTo>
                  <a:pt x="18636" y="536518"/>
                </a:moveTo>
                <a:cubicBezTo>
                  <a:pt x="31876" y="535459"/>
                  <a:pt x="40880" y="542873"/>
                  <a:pt x="41939" y="556114"/>
                </a:cubicBezTo>
                <a:cubicBezTo>
                  <a:pt x="42999" y="569355"/>
                  <a:pt x="35055" y="576770"/>
                  <a:pt x="21814" y="578889"/>
                </a:cubicBezTo>
                <a:cubicBezTo>
                  <a:pt x="8573" y="577829"/>
                  <a:pt x="628" y="572004"/>
                  <a:pt x="99" y="557704"/>
                </a:cubicBezTo>
                <a:cubicBezTo>
                  <a:pt x="99" y="544992"/>
                  <a:pt x="6984" y="537577"/>
                  <a:pt x="18636" y="536518"/>
                </a:cubicBezTo>
                <a:close/>
                <a:moveTo>
                  <a:pt x="140450" y="533870"/>
                </a:moveTo>
                <a:cubicBezTo>
                  <a:pt x="155809" y="534929"/>
                  <a:pt x="161636" y="544992"/>
                  <a:pt x="163754" y="557703"/>
                </a:cubicBezTo>
                <a:cubicBezTo>
                  <a:pt x="161106" y="572533"/>
                  <a:pt x="153691" y="582066"/>
                  <a:pt x="138862" y="581536"/>
                </a:cubicBezTo>
                <a:cubicBezTo>
                  <a:pt x="122972" y="581007"/>
                  <a:pt x="114498" y="571474"/>
                  <a:pt x="115557" y="555584"/>
                </a:cubicBezTo>
                <a:cubicBezTo>
                  <a:pt x="116617" y="541285"/>
                  <a:pt x="126150" y="533340"/>
                  <a:pt x="140450" y="533870"/>
                </a:cubicBezTo>
                <a:close/>
                <a:moveTo>
                  <a:pt x="258559" y="531222"/>
                </a:moveTo>
                <a:cubicBezTo>
                  <a:pt x="274448" y="531222"/>
                  <a:pt x="283452" y="541814"/>
                  <a:pt x="285041" y="557704"/>
                </a:cubicBezTo>
                <a:cubicBezTo>
                  <a:pt x="282923" y="574123"/>
                  <a:pt x="273919" y="584185"/>
                  <a:pt x="257500" y="584185"/>
                </a:cubicBezTo>
                <a:cubicBezTo>
                  <a:pt x="241081" y="583656"/>
                  <a:pt x="231018" y="573063"/>
                  <a:pt x="231548" y="557174"/>
                </a:cubicBezTo>
                <a:cubicBezTo>
                  <a:pt x="232077" y="540755"/>
                  <a:pt x="242671" y="530693"/>
                  <a:pt x="258559" y="531222"/>
                </a:cubicBezTo>
                <a:close/>
                <a:moveTo>
                  <a:pt x="374019" y="528044"/>
                </a:moveTo>
                <a:cubicBezTo>
                  <a:pt x="393085" y="529633"/>
                  <a:pt x="404738" y="538636"/>
                  <a:pt x="404738" y="557174"/>
                </a:cubicBezTo>
                <a:cubicBezTo>
                  <a:pt x="404738" y="574651"/>
                  <a:pt x="395203" y="585774"/>
                  <a:pt x="378256" y="586833"/>
                </a:cubicBezTo>
                <a:cubicBezTo>
                  <a:pt x="359719" y="587892"/>
                  <a:pt x="348067" y="577300"/>
                  <a:pt x="346478" y="559292"/>
                </a:cubicBezTo>
                <a:cubicBezTo>
                  <a:pt x="345418" y="541285"/>
                  <a:pt x="357070" y="530693"/>
                  <a:pt x="374019" y="528044"/>
                </a:cubicBezTo>
                <a:close/>
                <a:moveTo>
                  <a:pt x="495834" y="525396"/>
                </a:moveTo>
                <a:cubicBezTo>
                  <a:pt x="512783" y="525926"/>
                  <a:pt x="526553" y="540226"/>
                  <a:pt x="526553" y="559822"/>
                </a:cubicBezTo>
                <a:cubicBezTo>
                  <a:pt x="524964" y="577300"/>
                  <a:pt x="514371" y="588953"/>
                  <a:pt x="494775" y="589482"/>
                </a:cubicBezTo>
                <a:cubicBezTo>
                  <a:pt x="475178" y="589482"/>
                  <a:pt x="463527" y="578359"/>
                  <a:pt x="462468" y="558763"/>
                </a:cubicBezTo>
                <a:cubicBezTo>
                  <a:pt x="460878" y="540756"/>
                  <a:pt x="477827" y="524866"/>
                  <a:pt x="495834" y="525396"/>
                </a:cubicBezTo>
                <a:close/>
                <a:moveTo>
                  <a:pt x="611825" y="523279"/>
                </a:moveTo>
                <a:cubicBezTo>
                  <a:pt x="631950" y="522748"/>
                  <a:pt x="647310" y="537049"/>
                  <a:pt x="647839" y="556645"/>
                </a:cubicBezTo>
                <a:cubicBezTo>
                  <a:pt x="648369" y="575712"/>
                  <a:pt x="633009" y="592131"/>
                  <a:pt x="613943" y="592661"/>
                </a:cubicBezTo>
                <a:cubicBezTo>
                  <a:pt x="594876" y="593190"/>
                  <a:pt x="578457" y="577831"/>
                  <a:pt x="577928" y="558764"/>
                </a:cubicBezTo>
                <a:cubicBezTo>
                  <a:pt x="577398" y="539167"/>
                  <a:pt x="592227" y="523808"/>
                  <a:pt x="611825" y="523279"/>
                </a:cubicBezTo>
                <a:close/>
                <a:moveTo>
                  <a:pt x="731521" y="519571"/>
                </a:moveTo>
                <a:cubicBezTo>
                  <a:pt x="752707" y="519571"/>
                  <a:pt x="770185" y="537579"/>
                  <a:pt x="769655" y="558764"/>
                </a:cubicBezTo>
                <a:cubicBezTo>
                  <a:pt x="768595" y="578890"/>
                  <a:pt x="751648" y="595838"/>
                  <a:pt x="731521" y="595838"/>
                </a:cubicBezTo>
                <a:cubicBezTo>
                  <a:pt x="710336" y="595838"/>
                  <a:pt x="693387" y="578360"/>
                  <a:pt x="693917" y="556645"/>
                </a:cubicBezTo>
                <a:cubicBezTo>
                  <a:pt x="694447" y="536520"/>
                  <a:pt x="711396" y="519571"/>
                  <a:pt x="731521" y="519571"/>
                </a:cubicBezTo>
                <a:close/>
                <a:moveTo>
                  <a:pt x="849628" y="516922"/>
                </a:moveTo>
                <a:cubicBezTo>
                  <a:pt x="872932" y="516922"/>
                  <a:pt x="891470" y="535989"/>
                  <a:pt x="890410" y="559293"/>
                </a:cubicBezTo>
                <a:cubicBezTo>
                  <a:pt x="889351" y="581538"/>
                  <a:pt x="870814" y="599015"/>
                  <a:pt x="848569" y="597956"/>
                </a:cubicBezTo>
                <a:cubicBezTo>
                  <a:pt x="826325" y="597427"/>
                  <a:pt x="808847" y="578890"/>
                  <a:pt x="809377" y="556645"/>
                </a:cubicBezTo>
                <a:cubicBezTo>
                  <a:pt x="809906" y="534400"/>
                  <a:pt x="827384" y="516922"/>
                  <a:pt x="849628" y="516922"/>
                </a:cubicBezTo>
                <a:close/>
                <a:moveTo>
                  <a:pt x="969855" y="514273"/>
                </a:moveTo>
                <a:cubicBezTo>
                  <a:pt x="992629" y="515332"/>
                  <a:pt x="1011695" y="534400"/>
                  <a:pt x="1012225" y="557174"/>
                </a:cubicBezTo>
                <a:cubicBezTo>
                  <a:pt x="1012225" y="581007"/>
                  <a:pt x="992100" y="601132"/>
                  <a:pt x="968267" y="601132"/>
                </a:cubicBezTo>
                <a:cubicBezTo>
                  <a:pt x="944432" y="601132"/>
                  <a:pt x="924307" y="580477"/>
                  <a:pt x="924837" y="556644"/>
                </a:cubicBezTo>
                <a:cubicBezTo>
                  <a:pt x="925366" y="532810"/>
                  <a:pt x="946022" y="513214"/>
                  <a:pt x="969855" y="514273"/>
                </a:cubicBezTo>
                <a:close/>
                <a:moveTo>
                  <a:pt x="1086376" y="512155"/>
                </a:moveTo>
                <a:cubicBezTo>
                  <a:pt x="1112328" y="512155"/>
                  <a:pt x="1134042" y="533341"/>
                  <a:pt x="1132983" y="558762"/>
                </a:cubicBezTo>
                <a:cubicBezTo>
                  <a:pt x="1132454" y="583126"/>
                  <a:pt x="1111268" y="603252"/>
                  <a:pt x="1086376" y="603252"/>
                </a:cubicBezTo>
                <a:cubicBezTo>
                  <a:pt x="1060424" y="603252"/>
                  <a:pt x="1039238" y="582067"/>
                  <a:pt x="1039767" y="556115"/>
                </a:cubicBezTo>
                <a:cubicBezTo>
                  <a:pt x="1040826" y="531751"/>
                  <a:pt x="1061483" y="512155"/>
                  <a:pt x="1086376" y="512155"/>
                </a:cubicBezTo>
                <a:close/>
                <a:moveTo>
                  <a:pt x="1323650" y="508978"/>
                </a:moveTo>
                <a:cubicBezTo>
                  <a:pt x="1350132" y="508448"/>
                  <a:pt x="1372906" y="530693"/>
                  <a:pt x="1372906" y="557174"/>
                </a:cubicBezTo>
                <a:cubicBezTo>
                  <a:pt x="1372906" y="583656"/>
                  <a:pt x="1350661" y="606430"/>
                  <a:pt x="1324180" y="606959"/>
                </a:cubicBezTo>
                <a:cubicBezTo>
                  <a:pt x="1297698" y="606959"/>
                  <a:pt x="1274924" y="584715"/>
                  <a:pt x="1274924" y="558233"/>
                </a:cubicBezTo>
                <a:cubicBezTo>
                  <a:pt x="1274924" y="531752"/>
                  <a:pt x="1296639" y="508978"/>
                  <a:pt x="1323650" y="508978"/>
                </a:cubicBezTo>
                <a:close/>
                <a:moveTo>
                  <a:pt x="1205542" y="508448"/>
                </a:moveTo>
                <a:cubicBezTo>
                  <a:pt x="1232023" y="508448"/>
                  <a:pt x="1254268" y="531222"/>
                  <a:pt x="1254268" y="558234"/>
                </a:cubicBezTo>
                <a:cubicBezTo>
                  <a:pt x="1254268" y="584715"/>
                  <a:pt x="1231494" y="607489"/>
                  <a:pt x="1205012" y="606960"/>
                </a:cubicBezTo>
                <a:cubicBezTo>
                  <a:pt x="1178531" y="606430"/>
                  <a:pt x="1156286" y="583656"/>
                  <a:pt x="1156286" y="557175"/>
                </a:cubicBezTo>
                <a:cubicBezTo>
                  <a:pt x="1156286" y="530693"/>
                  <a:pt x="1179060" y="508448"/>
                  <a:pt x="1205542" y="508448"/>
                </a:cubicBezTo>
                <a:close/>
                <a:moveTo>
                  <a:pt x="1681682" y="508448"/>
                </a:moveTo>
                <a:cubicBezTo>
                  <a:pt x="1708693" y="508977"/>
                  <a:pt x="1729878" y="531222"/>
                  <a:pt x="1729349" y="558233"/>
                </a:cubicBezTo>
                <a:cubicBezTo>
                  <a:pt x="1728819" y="585244"/>
                  <a:pt x="1706575" y="606959"/>
                  <a:pt x="1680093" y="606430"/>
                </a:cubicBezTo>
                <a:cubicBezTo>
                  <a:pt x="1653082" y="606430"/>
                  <a:pt x="1631367" y="583656"/>
                  <a:pt x="1631896" y="556644"/>
                </a:cubicBezTo>
                <a:cubicBezTo>
                  <a:pt x="1632426" y="529633"/>
                  <a:pt x="1654670" y="507918"/>
                  <a:pt x="1681682" y="508448"/>
                </a:cubicBezTo>
                <a:close/>
                <a:moveTo>
                  <a:pt x="1562514" y="508448"/>
                </a:moveTo>
                <a:cubicBezTo>
                  <a:pt x="1588466" y="508977"/>
                  <a:pt x="1610711" y="531751"/>
                  <a:pt x="1610711" y="557703"/>
                </a:cubicBezTo>
                <a:cubicBezTo>
                  <a:pt x="1610711" y="583655"/>
                  <a:pt x="1588466" y="606429"/>
                  <a:pt x="1561985" y="606959"/>
                </a:cubicBezTo>
                <a:cubicBezTo>
                  <a:pt x="1534973" y="607488"/>
                  <a:pt x="1511670" y="583655"/>
                  <a:pt x="1512729" y="556115"/>
                </a:cubicBezTo>
                <a:cubicBezTo>
                  <a:pt x="1513788" y="529633"/>
                  <a:pt x="1536032" y="507918"/>
                  <a:pt x="1562514" y="508448"/>
                </a:cubicBezTo>
                <a:close/>
                <a:moveTo>
                  <a:pt x="1441759" y="508448"/>
                </a:moveTo>
                <a:cubicBezTo>
                  <a:pt x="1468770" y="507918"/>
                  <a:pt x="1491015" y="530163"/>
                  <a:pt x="1491545" y="557174"/>
                </a:cubicBezTo>
                <a:cubicBezTo>
                  <a:pt x="1492074" y="584185"/>
                  <a:pt x="1470359" y="606959"/>
                  <a:pt x="1443348" y="606959"/>
                </a:cubicBezTo>
                <a:cubicBezTo>
                  <a:pt x="1417396" y="607488"/>
                  <a:pt x="1394092" y="584714"/>
                  <a:pt x="1393562" y="558233"/>
                </a:cubicBezTo>
                <a:cubicBezTo>
                  <a:pt x="1393033" y="531751"/>
                  <a:pt x="1414748" y="508977"/>
                  <a:pt x="1441759" y="508448"/>
                </a:cubicBezTo>
                <a:close/>
                <a:moveTo>
                  <a:pt x="19695" y="409407"/>
                </a:moveTo>
                <a:cubicBezTo>
                  <a:pt x="32936" y="408877"/>
                  <a:pt x="41410" y="416822"/>
                  <a:pt x="42470" y="429533"/>
                </a:cubicBezTo>
                <a:cubicBezTo>
                  <a:pt x="42470" y="443303"/>
                  <a:pt x="33996" y="450189"/>
                  <a:pt x="21284" y="451777"/>
                </a:cubicBezTo>
                <a:cubicBezTo>
                  <a:pt x="8043" y="450718"/>
                  <a:pt x="99" y="443834"/>
                  <a:pt x="99" y="430062"/>
                </a:cubicBezTo>
                <a:cubicBezTo>
                  <a:pt x="99" y="417352"/>
                  <a:pt x="8043" y="409937"/>
                  <a:pt x="19695" y="409407"/>
                </a:cubicBezTo>
                <a:close/>
                <a:moveTo>
                  <a:pt x="140980" y="406758"/>
                </a:moveTo>
                <a:cubicBezTo>
                  <a:pt x="155809" y="407817"/>
                  <a:pt x="161636" y="417880"/>
                  <a:pt x="163754" y="430591"/>
                </a:cubicBezTo>
                <a:cubicBezTo>
                  <a:pt x="161106" y="445421"/>
                  <a:pt x="153691" y="454954"/>
                  <a:pt x="139391" y="454424"/>
                </a:cubicBezTo>
                <a:cubicBezTo>
                  <a:pt x="123502" y="453895"/>
                  <a:pt x="115028" y="444362"/>
                  <a:pt x="116087" y="428472"/>
                </a:cubicBezTo>
                <a:cubicBezTo>
                  <a:pt x="117147" y="414173"/>
                  <a:pt x="126680" y="406228"/>
                  <a:pt x="140980" y="406758"/>
                </a:cubicBezTo>
                <a:close/>
                <a:moveTo>
                  <a:pt x="256971" y="403580"/>
                </a:moveTo>
                <a:cubicBezTo>
                  <a:pt x="273390" y="403580"/>
                  <a:pt x="282393" y="413643"/>
                  <a:pt x="285041" y="430062"/>
                </a:cubicBezTo>
                <a:cubicBezTo>
                  <a:pt x="283452" y="446481"/>
                  <a:pt x="274978" y="457073"/>
                  <a:pt x="258559" y="457073"/>
                </a:cubicBezTo>
                <a:cubicBezTo>
                  <a:pt x="242141" y="457603"/>
                  <a:pt x="231548" y="447011"/>
                  <a:pt x="231019" y="431121"/>
                </a:cubicBezTo>
                <a:cubicBezTo>
                  <a:pt x="230489" y="414703"/>
                  <a:pt x="241081" y="404110"/>
                  <a:pt x="256971" y="403580"/>
                </a:cubicBezTo>
                <a:close/>
                <a:moveTo>
                  <a:pt x="376137" y="400933"/>
                </a:moveTo>
                <a:cubicBezTo>
                  <a:pt x="394145" y="402522"/>
                  <a:pt x="405268" y="412056"/>
                  <a:pt x="405268" y="431123"/>
                </a:cubicBezTo>
                <a:cubicBezTo>
                  <a:pt x="405268" y="448601"/>
                  <a:pt x="395204" y="459193"/>
                  <a:pt x="377726" y="459722"/>
                </a:cubicBezTo>
                <a:cubicBezTo>
                  <a:pt x="359189" y="460252"/>
                  <a:pt x="347537" y="449130"/>
                  <a:pt x="347007" y="431123"/>
                </a:cubicBezTo>
                <a:cubicBezTo>
                  <a:pt x="345948" y="413115"/>
                  <a:pt x="357600" y="403052"/>
                  <a:pt x="376137" y="400933"/>
                </a:cubicBezTo>
                <a:close/>
                <a:moveTo>
                  <a:pt x="495836" y="398285"/>
                </a:moveTo>
                <a:cubicBezTo>
                  <a:pt x="514902" y="399874"/>
                  <a:pt x="527084" y="410997"/>
                  <a:pt x="526554" y="431122"/>
                </a:cubicBezTo>
                <a:cubicBezTo>
                  <a:pt x="526025" y="450719"/>
                  <a:pt x="513843" y="460782"/>
                  <a:pt x="494777" y="462900"/>
                </a:cubicBezTo>
                <a:cubicBezTo>
                  <a:pt x="475709" y="460782"/>
                  <a:pt x="463527" y="451248"/>
                  <a:pt x="462468" y="431652"/>
                </a:cubicBezTo>
                <a:cubicBezTo>
                  <a:pt x="461409" y="413644"/>
                  <a:pt x="477828" y="396696"/>
                  <a:pt x="495836" y="398285"/>
                </a:cubicBezTo>
                <a:close/>
                <a:moveTo>
                  <a:pt x="611825" y="396166"/>
                </a:moveTo>
                <a:cubicBezTo>
                  <a:pt x="631420" y="395635"/>
                  <a:pt x="647310" y="409936"/>
                  <a:pt x="647839" y="429532"/>
                </a:cubicBezTo>
                <a:cubicBezTo>
                  <a:pt x="648369" y="448599"/>
                  <a:pt x="633009" y="465018"/>
                  <a:pt x="613943" y="465548"/>
                </a:cubicBezTo>
                <a:cubicBezTo>
                  <a:pt x="594876" y="466077"/>
                  <a:pt x="578457" y="450718"/>
                  <a:pt x="577928" y="431651"/>
                </a:cubicBezTo>
                <a:cubicBezTo>
                  <a:pt x="577398" y="412054"/>
                  <a:pt x="592227" y="396695"/>
                  <a:pt x="611825" y="396166"/>
                </a:cubicBezTo>
                <a:close/>
                <a:moveTo>
                  <a:pt x="732581" y="392459"/>
                </a:moveTo>
                <a:cubicBezTo>
                  <a:pt x="752177" y="392988"/>
                  <a:pt x="769125" y="409937"/>
                  <a:pt x="769125" y="430062"/>
                </a:cubicBezTo>
                <a:cubicBezTo>
                  <a:pt x="769125" y="450189"/>
                  <a:pt x="753236" y="467667"/>
                  <a:pt x="733110" y="468726"/>
                </a:cubicBezTo>
                <a:cubicBezTo>
                  <a:pt x="711924" y="469785"/>
                  <a:pt x="693917" y="452307"/>
                  <a:pt x="693917" y="431122"/>
                </a:cubicBezTo>
                <a:cubicBezTo>
                  <a:pt x="693917" y="409937"/>
                  <a:pt x="711395" y="391929"/>
                  <a:pt x="732581" y="392459"/>
                </a:cubicBezTo>
                <a:close/>
                <a:moveTo>
                  <a:pt x="851219" y="390341"/>
                </a:moveTo>
                <a:cubicBezTo>
                  <a:pt x="873463" y="390870"/>
                  <a:pt x="890941" y="409407"/>
                  <a:pt x="890410" y="431122"/>
                </a:cubicBezTo>
                <a:cubicBezTo>
                  <a:pt x="889881" y="452837"/>
                  <a:pt x="871874" y="470844"/>
                  <a:pt x="849629" y="470844"/>
                </a:cubicBezTo>
                <a:cubicBezTo>
                  <a:pt x="826326" y="470844"/>
                  <a:pt x="808318" y="451778"/>
                  <a:pt x="809377" y="428473"/>
                </a:cubicBezTo>
                <a:cubicBezTo>
                  <a:pt x="810436" y="406229"/>
                  <a:pt x="828445" y="389280"/>
                  <a:pt x="851219" y="390341"/>
                </a:cubicBezTo>
                <a:close/>
                <a:moveTo>
                  <a:pt x="967208" y="387163"/>
                </a:moveTo>
                <a:cubicBezTo>
                  <a:pt x="991041" y="386632"/>
                  <a:pt x="1011697" y="406759"/>
                  <a:pt x="1011697" y="430062"/>
                </a:cubicBezTo>
                <a:cubicBezTo>
                  <a:pt x="1011697" y="453897"/>
                  <a:pt x="991570" y="474022"/>
                  <a:pt x="967737" y="474022"/>
                </a:cubicBezTo>
                <a:cubicBezTo>
                  <a:pt x="944963" y="474022"/>
                  <a:pt x="925366" y="454956"/>
                  <a:pt x="924307" y="432182"/>
                </a:cubicBezTo>
                <a:cubicBezTo>
                  <a:pt x="923248" y="408878"/>
                  <a:pt x="943373" y="387692"/>
                  <a:pt x="967208" y="387163"/>
                </a:cubicBezTo>
                <a:close/>
                <a:moveTo>
                  <a:pt x="1085315" y="385044"/>
                </a:moveTo>
                <a:cubicBezTo>
                  <a:pt x="1111268" y="384514"/>
                  <a:pt x="1132983" y="404640"/>
                  <a:pt x="1133512" y="430592"/>
                </a:cubicBezTo>
                <a:cubicBezTo>
                  <a:pt x="1133512" y="454955"/>
                  <a:pt x="1113386" y="476140"/>
                  <a:pt x="1088494" y="476669"/>
                </a:cubicBezTo>
                <a:cubicBezTo>
                  <a:pt x="1062541" y="477729"/>
                  <a:pt x="1040827" y="457073"/>
                  <a:pt x="1040297" y="431121"/>
                </a:cubicBezTo>
                <a:cubicBezTo>
                  <a:pt x="1040297" y="406759"/>
                  <a:pt x="1059893" y="386103"/>
                  <a:pt x="1085315" y="385044"/>
                </a:cubicBezTo>
                <a:close/>
                <a:moveTo>
                  <a:pt x="1326828" y="381337"/>
                </a:moveTo>
                <a:cubicBezTo>
                  <a:pt x="1353309" y="382926"/>
                  <a:pt x="1374494" y="405700"/>
                  <a:pt x="1373435" y="432181"/>
                </a:cubicBezTo>
                <a:cubicBezTo>
                  <a:pt x="1371847" y="458663"/>
                  <a:pt x="1348542" y="480378"/>
                  <a:pt x="1323121" y="479849"/>
                </a:cubicBezTo>
                <a:cubicBezTo>
                  <a:pt x="1296639" y="479319"/>
                  <a:pt x="1274924" y="456545"/>
                  <a:pt x="1275453" y="430063"/>
                </a:cubicBezTo>
                <a:cubicBezTo>
                  <a:pt x="1275453" y="402522"/>
                  <a:pt x="1299286" y="379747"/>
                  <a:pt x="1326828" y="381337"/>
                </a:cubicBezTo>
                <a:close/>
                <a:moveTo>
                  <a:pt x="1442288" y="381336"/>
                </a:moveTo>
                <a:cubicBezTo>
                  <a:pt x="1468770" y="381336"/>
                  <a:pt x="1491015" y="403581"/>
                  <a:pt x="1491015" y="430062"/>
                </a:cubicBezTo>
                <a:cubicBezTo>
                  <a:pt x="1491544" y="457073"/>
                  <a:pt x="1469300" y="479847"/>
                  <a:pt x="1442818" y="479847"/>
                </a:cubicBezTo>
                <a:cubicBezTo>
                  <a:pt x="1416336" y="479847"/>
                  <a:pt x="1394092" y="457073"/>
                  <a:pt x="1393562" y="430592"/>
                </a:cubicBezTo>
                <a:cubicBezTo>
                  <a:pt x="1393562" y="404110"/>
                  <a:pt x="1415807" y="381336"/>
                  <a:pt x="1442288" y="381336"/>
                </a:cubicBezTo>
                <a:close/>
                <a:moveTo>
                  <a:pt x="1205542" y="381336"/>
                </a:moveTo>
                <a:cubicBezTo>
                  <a:pt x="1232024" y="381866"/>
                  <a:pt x="1254269" y="404110"/>
                  <a:pt x="1254269" y="430592"/>
                </a:cubicBezTo>
                <a:cubicBezTo>
                  <a:pt x="1254269" y="457074"/>
                  <a:pt x="1232024" y="479848"/>
                  <a:pt x="1206073" y="479848"/>
                </a:cubicBezTo>
                <a:cubicBezTo>
                  <a:pt x="1179060" y="480377"/>
                  <a:pt x="1155757" y="456544"/>
                  <a:pt x="1156286" y="429533"/>
                </a:cubicBezTo>
                <a:cubicBezTo>
                  <a:pt x="1156817" y="403051"/>
                  <a:pt x="1179591" y="381336"/>
                  <a:pt x="1205542" y="381336"/>
                </a:cubicBezTo>
                <a:close/>
                <a:moveTo>
                  <a:pt x="1563573" y="381336"/>
                </a:moveTo>
                <a:cubicBezTo>
                  <a:pt x="1589525" y="382924"/>
                  <a:pt x="1611240" y="405699"/>
                  <a:pt x="1610711" y="431651"/>
                </a:cubicBezTo>
                <a:cubicBezTo>
                  <a:pt x="1610181" y="457603"/>
                  <a:pt x="1587407" y="480377"/>
                  <a:pt x="1561455" y="479848"/>
                </a:cubicBezTo>
                <a:cubicBezTo>
                  <a:pt x="1535503" y="479848"/>
                  <a:pt x="1512729" y="457074"/>
                  <a:pt x="1512729" y="430592"/>
                </a:cubicBezTo>
                <a:cubicBezTo>
                  <a:pt x="1512729" y="403051"/>
                  <a:pt x="1536563" y="380277"/>
                  <a:pt x="1563573" y="381336"/>
                </a:cubicBezTo>
                <a:close/>
                <a:moveTo>
                  <a:pt x="19696" y="282294"/>
                </a:moveTo>
                <a:cubicBezTo>
                  <a:pt x="32406" y="281764"/>
                  <a:pt x="40351" y="289709"/>
                  <a:pt x="42470" y="302950"/>
                </a:cubicBezTo>
                <a:cubicBezTo>
                  <a:pt x="40880" y="315661"/>
                  <a:pt x="34525" y="324135"/>
                  <a:pt x="20755" y="324135"/>
                </a:cubicBezTo>
                <a:cubicBezTo>
                  <a:pt x="8573" y="324135"/>
                  <a:pt x="628" y="317779"/>
                  <a:pt x="99" y="305598"/>
                </a:cubicBezTo>
                <a:cubicBezTo>
                  <a:pt x="-960" y="291828"/>
                  <a:pt x="6455" y="283353"/>
                  <a:pt x="19696" y="282294"/>
                </a:cubicBezTo>
                <a:close/>
                <a:moveTo>
                  <a:pt x="138862" y="280177"/>
                </a:moveTo>
                <a:cubicBezTo>
                  <a:pt x="154752" y="280177"/>
                  <a:pt x="163755" y="289710"/>
                  <a:pt x="163226" y="305070"/>
                </a:cubicBezTo>
                <a:cubicBezTo>
                  <a:pt x="162166" y="319370"/>
                  <a:pt x="152632" y="326784"/>
                  <a:pt x="138333" y="327844"/>
                </a:cubicBezTo>
                <a:cubicBezTo>
                  <a:pt x="124033" y="325725"/>
                  <a:pt x="115559" y="317781"/>
                  <a:pt x="115559" y="303481"/>
                </a:cubicBezTo>
                <a:cubicBezTo>
                  <a:pt x="115559" y="289181"/>
                  <a:pt x="124033" y="280177"/>
                  <a:pt x="138862" y="280177"/>
                </a:cubicBezTo>
                <a:close/>
                <a:moveTo>
                  <a:pt x="258030" y="276469"/>
                </a:moveTo>
                <a:cubicBezTo>
                  <a:pt x="273919" y="279118"/>
                  <a:pt x="284511" y="287592"/>
                  <a:pt x="283982" y="304010"/>
                </a:cubicBezTo>
                <a:cubicBezTo>
                  <a:pt x="283452" y="320429"/>
                  <a:pt x="272859" y="330492"/>
                  <a:pt x="256971" y="329962"/>
                </a:cubicBezTo>
                <a:cubicBezTo>
                  <a:pt x="240552" y="329433"/>
                  <a:pt x="230489" y="318840"/>
                  <a:pt x="231019" y="302951"/>
                </a:cubicBezTo>
                <a:cubicBezTo>
                  <a:pt x="231548" y="286532"/>
                  <a:pt x="242141" y="278058"/>
                  <a:pt x="258030" y="276469"/>
                </a:cubicBezTo>
                <a:close/>
                <a:moveTo>
                  <a:pt x="376138" y="274350"/>
                </a:moveTo>
                <a:cubicBezTo>
                  <a:pt x="394675" y="274350"/>
                  <a:pt x="403679" y="286001"/>
                  <a:pt x="405797" y="302950"/>
                </a:cubicBezTo>
                <a:cubicBezTo>
                  <a:pt x="403679" y="322017"/>
                  <a:pt x="394145" y="333139"/>
                  <a:pt x="375608" y="332609"/>
                </a:cubicBezTo>
                <a:cubicBezTo>
                  <a:pt x="358130" y="332080"/>
                  <a:pt x="347537" y="321487"/>
                  <a:pt x="347008" y="304539"/>
                </a:cubicBezTo>
                <a:cubicBezTo>
                  <a:pt x="346478" y="286532"/>
                  <a:pt x="357070" y="274880"/>
                  <a:pt x="376138" y="274350"/>
                </a:cubicBezTo>
                <a:close/>
                <a:moveTo>
                  <a:pt x="495834" y="271702"/>
                </a:moveTo>
                <a:cubicBezTo>
                  <a:pt x="515431" y="273291"/>
                  <a:pt x="526023" y="284943"/>
                  <a:pt x="526553" y="305068"/>
                </a:cubicBezTo>
                <a:cubicBezTo>
                  <a:pt x="524435" y="324665"/>
                  <a:pt x="513312" y="335787"/>
                  <a:pt x="493716" y="335787"/>
                </a:cubicBezTo>
                <a:cubicBezTo>
                  <a:pt x="474119" y="335258"/>
                  <a:pt x="462997" y="323606"/>
                  <a:pt x="461938" y="304009"/>
                </a:cubicBezTo>
                <a:cubicBezTo>
                  <a:pt x="460878" y="286002"/>
                  <a:pt x="478356" y="269583"/>
                  <a:pt x="495834" y="271702"/>
                </a:cubicBezTo>
                <a:close/>
                <a:moveTo>
                  <a:pt x="612884" y="269585"/>
                </a:moveTo>
                <a:cubicBezTo>
                  <a:pt x="632480" y="269055"/>
                  <a:pt x="647840" y="284414"/>
                  <a:pt x="647840" y="304010"/>
                </a:cubicBezTo>
                <a:cubicBezTo>
                  <a:pt x="647840" y="323078"/>
                  <a:pt x="631951" y="338966"/>
                  <a:pt x="612884" y="338966"/>
                </a:cubicBezTo>
                <a:cubicBezTo>
                  <a:pt x="593817" y="338966"/>
                  <a:pt x="577928" y="323078"/>
                  <a:pt x="577928" y="304010"/>
                </a:cubicBezTo>
                <a:cubicBezTo>
                  <a:pt x="577928" y="284414"/>
                  <a:pt x="593287" y="269055"/>
                  <a:pt x="612884" y="269585"/>
                </a:cubicBezTo>
                <a:close/>
                <a:moveTo>
                  <a:pt x="731521" y="265346"/>
                </a:moveTo>
                <a:cubicBezTo>
                  <a:pt x="751648" y="265346"/>
                  <a:pt x="768595" y="281765"/>
                  <a:pt x="769125" y="301891"/>
                </a:cubicBezTo>
                <a:cubicBezTo>
                  <a:pt x="769655" y="323076"/>
                  <a:pt x="752707" y="341613"/>
                  <a:pt x="731521" y="341613"/>
                </a:cubicBezTo>
                <a:cubicBezTo>
                  <a:pt x="711396" y="341613"/>
                  <a:pt x="694447" y="325194"/>
                  <a:pt x="693917" y="305069"/>
                </a:cubicBezTo>
                <a:cubicBezTo>
                  <a:pt x="693387" y="283354"/>
                  <a:pt x="710335" y="265346"/>
                  <a:pt x="731521" y="265346"/>
                </a:cubicBezTo>
                <a:close/>
                <a:moveTo>
                  <a:pt x="851219" y="263758"/>
                </a:moveTo>
                <a:cubicBezTo>
                  <a:pt x="873463" y="264287"/>
                  <a:pt x="890941" y="282294"/>
                  <a:pt x="890410" y="304539"/>
                </a:cubicBezTo>
                <a:cubicBezTo>
                  <a:pt x="889881" y="326254"/>
                  <a:pt x="871874" y="344261"/>
                  <a:pt x="849629" y="344261"/>
                </a:cubicBezTo>
                <a:cubicBezTo>
                  <a:pt x="826326" y="344261"/>
                  <a:pt x="808318" y="325195"/>
                  <a:pt x="809377" y="301890"/>
                </a:cubicBezTo>
                <a:cubicBezTo>
                  <a:pt x="810436" y="279646"/>
                  <a:pt x="828974" y="262697"/>
                  <a:pt x="851219" y="263758"/>
                </a:cubicBezTo>
                <a:close/>
                <a:moveTo>
                  <a:pt x="968796" y="260050"/>
                </a:moveTo>
                <a:cubicBezTo>
                  <a:pt x="992630" y="260050"/>
                  <a:pt x="1012756" y="281236"/>
                  <a:pt x="1012227" y="304540"/>
                </a:cubicBezTo>
                <a:cubicBezTo>
                  <a:pt x="1011697" y="327314"/>
                  <a:pt x="992101" y="346380"/>
                  <a:pt x="969326" y="346910"/>
                </a:cubicBezTo>
                <a:cubicBezTo>
                  <a:pt x="946022" y="347440"/>
                  <a:pt x="924836" y="327314"/>
                  <a:pt x="924836" y="303481"/>
                </a:cubicBezTo>
                <a:cubicBezTo>
                  <a:pt x="924307" y="280176"/>
                  <a:pt x="944963" y="260050"/>
                  <a:pt x="968796" y="260050"/>
                </a:cubicBezTo>
                <a:close/>
                <a:moveTo>
                  <a:pt x="1085845" y="258462"/>
                </a:moveTo>
                <a:cubicBezTo>
                  <a:pt x="1111797" y="257932"/>
                  <a:pt x="1133512" y="279118"/>
                  <a:pt x="1133512" y="304539"/>
                </a:cubicBezTo>
                <a:cubicBezTo>
                  <a:pt x="1132983" y="328903"/>
                  <a:pt x="1112326" y="349029"/>
                  <a:pt x="1087434" y="349559"/>
                </a:cubicBezTo>
                <a:cubicBezTo>
                  <a:pt x="1061482" y="350088"/>
                  <a:pt x="1039767" y="328903"/>
                  <a:pt x="1040296" y="303480"/>
                </a:cubicBezTo>
                <a:cubicBezTo>
                  <a:pt x="1040826" y="278588"/>
                  <a:pt x="1060953" y="258462"/>
                  <a:pt x="1085845" y="258462"/>
                </a:cubicBezTo>
                <a:close/>
                <a:moveTo>
                  <a:pt x="1206071" y="254754"/>
                </a:moveTo>
                <a:cubicBezTo>
                  <a:pt x="1233083" y="255284"/>
                  <a:pt x="1254268" y="278058"/>
                  <a:pt x="1253739" y="304539"/>
                </a:cubicBezTo>
                <a:cubicBezTo>
                  <a:pt x="1253209" y="331021"/>
                  <a:pt x="1230965" y="353265"/>
                  <a:pt x="1204483" y="353265"/>
                </a:cubicBezTo>
                <a:cubicBezTo>
                  <a:pt x="1177472" y="353265"/>
                  <a:pt x="1154698" y="328902"/>
                  <a:pt x="1155757" y="301891"/>
                </a:cubicBezTo>
                <a:cubicBezTo>
                  <a:pt x="1156816" y="275938"/>
                  <a:pt x="1180119" y="253693"/>
                  <a:pt x="1206071" y="254754"/>
                </a:cubicBezTo>
                <a:close/>
                <a:moveTo>
                  <a:pt x="1322062" y="254225"/>
                </a:moveTo>
                <a:cubicBezTo>
                  <a:pt x="1349073" y="252635"/>
                  <a:pt x="1372906" y="275410"/>
                  <a:pt x="1373436" y="302951"/>
                </a:cubicBezTo>
                <a:cubicBezTo>
                  <a:pt x="1372906" y="329433"/>
                  <a:pt x="1351191" y="352207"/>
                  <a:pt x="1325239" y="352737"/>
                </a:cubicBezTo>
                <a:cubicBezTo>
                  <a:pt x="1299288" y="353266"/>
                  <a:pt x="1276513" y="331551"/>
                  <a:pt x="1275454" y="305069"/>
                </a:cubicBezTo>
                <a:cubicBezTo>
                  <a:pt x="1274395" y="278588"/>
                  <a:pt x="1295580" y="255814"/>
                  <a:pt x="1322062" y="254225"/>
                </a:cubicBezTo>
                <a:close/>
                <a:moveTo>
                  <a:pt x="1441759" y="254225"/>
                </a:moveTo>
                <a:cubicBezTo>
                  <a:pt x="1468240" y="253695"/>
                  <a:pt x="1491014" y="275940"/>
                  <a:pt x="1491544" y="302421"/>
                </a:cubicBezTo>
                <a:cubicBezTo>
                  <a:pt x="1492073" y="329432"/>
                  <a:pt x="1470358" y="352206"/>
                  <a:pt x="1443877" y="352736"/>
                </a:cubicBezTo>
                <a:cubicBezTo>
                  <a:pt x="1417924" y="353265"/>
                  <a:pt x="1394621" y="331021"/>
                  <a:pt x="1394091" y="304539"/>
                </a:cubicBezTo>
                <a:cubicBezTo>
                  <a:pt x="1393562" y="278058"/>
                  <a:pt x="1415277" y="255284"/>
                  <a:pt x="1441759" y="254225"/>
                </a:cubicBezTo>
                <a:close/>
                <a:moveTo>
                  <a:pt x="1325769" y="127642"/>
                </a:moveTo>
                <a:cubicBezTo>
                  <a:pt x="1351721" y="128171"/>
                  <a:pt x="1373436" y="150945"/>
                  <a:pt x="1372907" y="177427"/>
                </a:cubicBezTo>
                <a:cubicBezTo>
                  <a:pt x="1372377" y="203379"/>
                  <a:pt x="1350132" y="226153"/>
                  <a:pt x="1324180" y="226153"/>
                </a:cubicBezTo>
                <a:cubicBezTo>
                  <a:pt x="1297169" y="226153"/>
                  <a:pt x="1274395" y="202320"/>
                  <a:pt x="1275454" y="174779"/>
                </a:cubicBezTo>
                <a:cubicBezTo>
                  <a:pt x="1276513" y="148298"/>
                  <a:pt x="1299287" y="126583"/>
                  <a:pt x="1325769" y="127642"/>
                </a:cubicBezTo>
                <a:close/>
                <a:moveTo>
                  <a:pt x="1205542" y="126583"/>
                </a:moveTo>
                <a:cubicBezTo>
                  <a:pt x="1232024" y="127642"/>
                  <a:pt x="1254269" y="150416"/>
                  <a:pt x="1254269" y="176368"/>
                </a:cubicBezTo>
                <a:cubicBezTo>
                  <a:pt x="1254269" y="202849"/>
                  <a:pt x="1232024" y="225623"/>
                  <a:pt x="1206073" y="225623"/>
                </a:cubicBezTo>
                <a:cubicBezTo>
                  <a:pt x="1179060" y="226153"/>
                  <a:pt x="1155757" y="202320"/>
                  <a:pt x="1156286" y="174779"/>
                </a:cubicBezTo>
                <a:cubicBezTo>
                  <a:pt x="1156817" y="148827"/>
                  <a:pt x="1180120" y="126583"/>
                  <a:pt x="1205542" y="126583"/>
                </a:cubicBezTo>
                <a:close/>
                <a:moveTo>
                  <a:pt x="1206073" y="0"/>
                </a:moveTo>
                <a:cubicBezTo>
                  <a:pt x="1232024" y="529"/>
                  <a:pt x="1254269" y="23303"/>
                  <a:pt x="1254269" y="49785"/>
                </a:cubicBezTo>
                <a:cubicBezTo>
                  <a:pt x="1254269" y="76266"/>
                  <a:pt x="1232024" y="99040"/>
                  <a:pt x="1206073" y="99040"/>
                </a:cubicBezTo>
                <a:cubicBezTo>
                  <a:pt x="1179060" y="99571"/>
                  <a:pt x="1155757" y="75737"/>
                  <a:pt x="1156286" y="48196"/>
                </a:cubicBezTo>
                <a:cubicBezTo>
                  <a:pt x="1156817" y="22244"/>
                  <a:pt x="1180120" y="0"/>
                  <a:pt x="1206073" y="0"/>
                </a:cubicBezTo>
                <a:close/>
              </a:path>
            </a:pathLst>
          </a:custGeom>
          <a:solidFill>
            <a:schemeClr val="accent6"/>
          </a:solidFill>
          <a:ln w="503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41" name="자유형: 도형 340">
            <a:extLst>
              <a:ext uri="{FF2B5EF4-FFF2-40B4-BE49-F238E27FC236}">
                <a16:creationId xmlns:a16="http://schemas.microsoft.com/office/drawing/2014/main" id="{57F4490C-7F79-48A6-B1A4-95E6519E5109}"/>
              </a:ext>
            </a:extLst>
          </p:cNvPr>
          <p:cNvSpPr/>
          <p:nvPr/>
        </p:nvSpPr>
        <p:spPr>
          <a:xfrm>
            <a:off x="6364392" y="3469157"/>
            <a:ext cx="1523728" cy="982320"/>
          </a:xfrm>
          <a:custGeom>
            <a:avLst/>
            <a:gdLst>
              <a:gd name="connsiteX0" fmla="*/ 1205013 w 1729358"/>
              <a:gd name="connsiteY0" fmla="*/ 1016895 h 1114886"/>
              <a:gd name="connsiteX1" fmla="*/ 1253739 w 1729358"/>
              <a:gd name="connsiteY1" fmla="*/ 1066151 h 1114886"/>
              <a:gd name="connsiteX2" fmla="*/ 1204483 w 1729358"/>
              <a:gd name="connsiteY2" fmla="*/ 1114877 h 1114886"/>
              <a:gd name="connsiteX3" fmla="*/ 1155757 w 1729358"/>
              <a:gd name="connsiteY3" fmla="*/ 1065621 h 1114886"/>
              <a:gd name="connsiteX4" fmla="*/ 1205013 w 1729358"/>
              <a:gd name="connsiteY4" fmla="*/ 1016895 h 1114886"/>
              <a:gd name="connsiteX5" fmla="*/ 1323121 w 1729358"/>
              <a:gd name="connsiteY5" fmla="*/ 889784 h 1114886"/>
              <a:gd name="connsiteX6" fmla="*/ 1372907 w 1729358"/>
              <a:gd name="connsiteY6" fmla="*/ 937981 h 1114886"/>
              <a:gd name="connsiteX7" fmla="*/ 1324710 w 1729358"/>
              <a:gd name="connsiteY7" fmla="*/ 987766 h 1114886"/>
              <a:gd name="connsiteX8" fmla="*/ 1274924 w 1729358"/>
              <a:gd name="connsiteY8" fmla="*/ 939569 h 1114886"/>
              <a:gd name="connsiteX9" fmla="*/ 1323121 w 1729358"/>
              <a:gd name="connsiteY9" fmla="*/ 889784 h 1114886"/>
              <a:gd name="connsiteX10" fmla="*/ 1206072 w 1729358"/>
              <a:gd name="connsiteY10" fmla="*/ 889254 h 1114886"/>
              <a:gd name="connsiteX11" fmla="*/ 1254269 w 1729358"/>
              <a:gd name="connsiteY11" fmla="*/ 939040 h 1114886"/>
              <a:gd name="connsiteX12" fmla="*/ 1205013 w 1729358"/>
              <a:gd name="connsiteY12" fmla="*/ 987766 h 1114886"/>
              <a:gd name="connsiteX13" fmla="*/ 1156816 w 1729358"/>
              <a:gd name="connsiteY13" fmla="*/ 937981 h 1114886"/>
              <a:gd name="connsiteX14" fmla="*/ 1206072 w 1729358"/>
              <a:gd name="connsiteY14" fmla="*/ 889254 h 1114886"/>
              <a:gd name="connsiteX15" fmla="*/ 20225 w 1729358"/>
              <a:gd name="connsiteY15" fmla="*/ 790212 h 1114886"/>
              <a:gd name="connsiteX16" fmla="*/ 41940 w 1729358"/>
              <a:gd name="connsiteY16" fmla="*/ 811398 h 1114886"/>
              <a:gd name="connsiteX17" fmla="*/ 19695 w 1729358"/>
              <a:gd name="connsiteY17" fmla="*/ 832583 h 1114886"/>
              <a:gd name="connsiteX18" fmla="*/ 99 w 1729358"/>
              <a:gd name="connsiteY18" fmla="*/ 809808 h 1114886"/>
              <a:gd name="connsiteX19" fmla="*/ 20225 w 1729358"/>
              <a:gd name="connsiteY19" fmla="*/ 790212 h 1114886"/>
              <a:gd name="connsiteX20" fmla="*/ 139923 w 1729358"/>
              <a:gd name="connsiteY20" fmla="*/ 788623 h 1114886"/>
              <a:gd name="connsiteX21" fmla="*/ 163756 w 1729358"/>
              <a:gd name="connsiteY21" fmla="*/ 811398 h 1114886"/>
              <a:gd name="connsiteX22" fmla="*/ 139923 w 1729358"/>
              <a:gd name="connsiteY22" fmla="*/ 835761 h 1114886"/>
              <a:gd name="connsiteX23" fmla="*/ 115559 w 1729358"/>
              <a:gd name="connsiteY23" fmla="*/ 810868 h 1114886"/>
              <a:gd name="connsiteX24" fmla="*/ 139923 w 1729358"/>
              <a:gd name="connsiteY24" fmla="*/ 788623 h 1114886"/>
              <a:gd name="connsiteX25" fmla="*/ 256441 w 1729358"/>
              <a:gd name="connsiteY25" fmla="*/ 784386 h 1114886"/>
              <a:gd name="connsiteX26" fmla="*/ 283982 w 1729358"/>
              <a:gd name="connsiteY26" fmla="*/ 809809 h 1114886"/>
              <a:gd name="connsiteX27" fmla="*/ 259089 w 1729358"/>
              <a:gd name="connsiteY27" fmla="*/ 838408 h 1114886"/>
              <a:gd name="connsiteX28" fmla="*/ 231019 w 1729358"/>
              <a:gd name="connsiteY28" fmla="*/ 812456 h 1114886"/>
              <a:gd name="connsiteX29" fmla="*/ 256441 w 1729358"/>
              <a:gd name="connsiteY29" fmla="*/ 784386 h 1114886"/>
              <a:gd name="connsiteX30" fmla="*/ 375609 w 1729358"/>
              <a:gd name="connsiteY30" fmla="*/ 782268 h 1114886"/>
              <a:gd name="connsiteX31" fmla="*/ 404738 w 1729358"/>
              <a:gd name="connsiteY31" fmla="*/ 811928 h 1114886"/>
              <a:gd name="connsiteX32" fmla="*/ 377197 w 1729358"/>
              <a:gd name="connsiteY32" fmla="*/ 841057 h 1114886"/>
              <a:gd name="connsiteX33" fmla="*/ 346479 w 1729358"/>
              <a:gd name="connsiteY33" fmla="*/ 812987 h 1114886"/>
              <a:gd name="connsiteX34" fmla="*/ 375609 w 1729358"/>
              <a:gd name="connsiteY34" fmla="*/ 782268 h 1114886"/>
              <a:gd name="connsiteX35" fmla="*/ 494775 w 1729358"/>
              <a:gd name="connsiteY35" fmla="*/ 779091 h 1114886"/>
              <a:gd name="connsiteX36" fmla="*/ 526553 w 1729358"/>
              <a:gd name="connsiteY36" fmla="*/ 811398 h 1114886"/>
              <a:gd name="connsiteX37" fmla="*/ 495305 w 1729358"/>
              <a:gd name="connsiteY37" fmla="*/ 843175 h 1114886"/>
              <a:gd name="connsiteX38" fmla="*/ 462468 w 1729358"/>
              <a:gd name="connsiteY38" fmla="*/ 812986 h 1114886"/>
              <a:gd name="connsiteX39" fmla="*/ 494775 w 1729358"/>
              <a:gd name="connsiteY39" fmla="*/ 779091 h 1114886"/>
              <a:gd name="connsiteX40" fmla="*/ 612884 w 1729358"/>
              <a:gd name="connsiteY40" fmla="*/ 776971 h 1114886"/>
              <a:gd name="connsiteX41" fmla="*/ 647840 w 1729358"/>
              <a:gd name="connsiteY41" fmla="*/ 811398 h 1114886"/>
              <a:gd name="connsiteX42" fmla="*/ 612884 w 1729358"/>
              <a:gd name="connsiteY42" fmla="*/ 846353 h 1114886"/>
              <a:gd name="connsiteX43" fmla="*/ 577928 w 1729358"/>
              <a:gd name="connsiteY43" fmla="*/ 811398 h 1114886"/>
              <a:gd name="connsiteX44" fmla="*/ 612884 w 1729358"/>
              <a:gd name="connsiteY44" fmla="*/ 776971 h 1114886"/>
              <a:gd name="connsiteX45" fmla="*/ 733640 w 1729358"/>
              <a:gd name="connsiteY45" fmla="*/ 773795 h 1114886"/>
              <a:gd name="connsiteX46" fmla="*/ 769126 w 1729358"/>
              <a:gd name="connsiteY46" fmla="*/ 815636 h 1114886"/>
              <a:gd name="connsiteX47" fmla="*/ 729403 w 1729358"/>
              <a:gd name="connsiteY47" fmla="*/ 850062 h 1114886"/>
              <a:gd name="connsiteX48" fmla="*/ 693917 w 1729358"/>
              <a:gd name="connsiteY48" fmla="*/ 808221 h 1114886"/>
              <a:gd name="connsiteX49" fmla="*/ 733640 w 1729358"/>
              <a:gd name="connsiteY49" fmla="*/ 773795 h 1114886"/>
              <a:gd name="connsiteX50" fmla="*/ 849629 w 1729358"/>
              <a:gd name="connsiteY50" fmla="*/ 771145 h 1114886"/>
              <a:gd name="connsiteX51" fmla="*/ 890410 w 1729358"/>
              <a:gd name="connsiteY51" fmla="*/ 810868 h 1114886"/>
              <a:gd name="connsiteX52" fmla="*/ 851748 w 1729358"/>
              <a:gd name="connsiteY52" fmla="*/ 852179 h 1114886"/>
              <a:gd name="connsiteX53" fmla="*/ 809377 w 1729358"/>
              <a:gd name="connsiteY53" fmla="*/ 811397 h 1114886"/>
              <a:gd name="connsiteX54" fmla="*/ 849629 w 1729358"/>
              <a:gd name="connsiteY54" fmla="*/ 771145 h 1114886"/>
              <a:gd name="connsiteX55" fmla="*/ 969856 w 1729358"/>
              <a:gd name="connsiteY55" fmla="*/ 768498 h 1114886"/>
              <a:gd name="connsiteX56" fmla="*/ 1012226 w 1729358"/>
              <a:gd name="connsiteY56" fmla="*/ 814046 h 1114886"/>
              <a:gd name="connsiteX57" fmla="*/ 968797 w 1729358"/>
              <a:gd name="connsiteY57" fmla="*/ 855357 h 1114886"/>
              <a:gd name="connsiteX58" fmla="*/ 925367 w 1729358"/>
              <a:gd name="connsiteY58" fmla="*/ 811399 h 1114886"/>
              <a:gd name="connsiteX59" fmla="*/ 969856 w 1729358"/>
              <a:gd name="connsiteY59" fmla="*/ 768498 h 1114886"/>
              <a:gd name="connsiteX60" fmla="*/ 1086374 w 1729358"/>
              <a:gd name="connsiteY60" fmla="*/ 765850 h 1114886"/>
              <a:gd name="connsiteX61" fmla="*/ 1133512 w 1729358"/>
              <a:gd name="connsiteY61" fmla="*/ 811929 h 1114886"/>
              <a:gd name="connsiteX62" fmla="*/ 1087434 w 1729358"/>
              <a:gd name="connsiteY62" fmla="*/ 857477 h 1114886"/>
              <a:gd name="connsiteX63" fmla="*/ 1040296 w 1729358"/>
              <a:gd name="connsiteY63" fmla="*/ 810868 h 1114886"/>
              <a:gd name="connsiteX64" fmla="*/ 1086374 w 1729358"/>
              <a:gd name="connsiteY64" fmla="*/ 765850 h 1114886"/>
              <a:gd name="connsiteX65" fmla="*/ 1205012 w 1729358"/>
              <a:gd name="connsiteY65" fmla="*/ 763201 h 1114886"/>
              <a:gd name="connsiteX66" fmla="*/ 1253739 w 1729358"/>
              <a:gd name="connsiteY66" fmla="*/ 811398 h 1114886"/>
              <a:gd name="connsiteX67" fmla="*/ 1206601 w 1729358"/>
              <a:gd name="connsiteY67" fmla="*/ 861183 h 1114886"/>
              <a:gd name="connsiteX68" fmla="*/ 1156286 w 1729358"/>
              <a:gd name="connsiteY68" fmla="*/ 814045 h 1114886"/>
              <a:gd name="connsiteX69" fmla="*/ 1205012 w 1729358"/>
              <a:gd name="connsiteY69" fmla="*/ 763201 h 1114886"/>
              <a:gd name="connsiteX70" fmla="*/ 1443877 w 1729358"/>
              <a:gd name="connsiteY70" fmla="*/ 762672 h 1114886"/>
              <a:gd name="connsiteX71" fmla="*/ 1491544 w 1729358"/>
              <a:gd name="connsiteY71" fmla="*/ 812457 h 1114886"/>
              <a:gd name="connsiteX72" fmla="*/ 1441759 w 1729358"/>
              <a:gd name="connsiteY72" fmla="*/ 860654 h 1114886"/>
              <a:gd name="connsiteX73" fmla="*/ 1394091 w 1729358"/>
              <a:gd name="connsiteY73" fmla="*/ 810339 h 1114886"/>
              <a:gd name="connsiteX74" fmla="*/ 1443877 w 1729358"/>
              <a:gd name="connsiteY74" fmla="*/ 762672 h 1114886"/>
              <a:gd name="connsiteX75" fmla="*/ 1324709 w 1729358"/>
              <a:gd name="connsiteY75" fmla="*/ 762671 h 1114886"/>
              <a:gd name="connsiteX76" fmla="*/ 1372906 w 1729358"/>
              <a:gd name="connsiteY76" fmla="*/ 812457 h 1114886"/>
              <a:gd name="connsiteX77" fmla="*/ 1323650 w 1729358"/>
              <a:gd name="connsiteY77" fmla="*/ 861183 h 1114886"/>
              <a:gd name="connsiteX78" fmla="*/ 1275453 w 1729358"/>
              <a:gd name="connsiteY78" fmla="*/ 811398 h 1114886"/>
              <a:gd name="connsiteX79" fmla="*/ 1324709 w 1729358"/>
              <a:gd name="connsiteY79" fmla="*/ 762671 h 1114886"/>
              <a:gd name="connsiteX80" fmla="*/ 20754 w 1729358"/>
              <a:gd name="connsiteY80" fmla="*/ 663101 h 1114886"/>
              <a:gd name="connsiteX81" fmla="*/ 42999 w 1729358"/>
              <a:gd name="connsiteY81" fmla="*/ 683228 h 1114886"/>
              <a:gd name="connsiteX82" fmla="*/ 20754 w 1729358"/>
              <a:gd name="connsiteY82" fmla="*/ 705472 h 1114886"/>
              <a:gd name="connsiteX83" fmla="*/ 628 w 1729358"/>
              <a:gd name="connsiteY83" fmla="*/ 685875 h 1114886"/>
              <a:gd name="connsiteX84" fmla="*/ 20754 w 1729358"/>
              <a:gd name="connsiteY84" fmla="*/ 663101 h 1114886"/>
              <a:gd name="connsiteX85" fmla="*/ 137802 w 1729358"/>
              <a:gd name="connsiteY85" fmla="*/ 660983 h 1114886"/>
              <a:gd name="connsiteX86" fmla="*/ 163224 w 1729358"/>
              <a:gd name="connsiteY86" fmla="*/ 684816 h 1114886"/>
              <a:gd name="connsiteX87" fmla="*/ 139391 w 1729358"/>
              <a:gd name="connsiteY87" fmla="*/ 709178 h 1114886"/>
              <a:gd name="connsiteX88" fmla="*/ 115558 w 1729358"/>
              <a:gd name="connsiteY88" fmla="*/ 685875 h 1114886"/>
              <a:gd name="connsiteX89" fmla="*/ 137802 w 1729358"/>
              <a:gd name="connsiteY89" fmla="*/ 660983 h 1114886"/>
              <a:gd name="connsiteX90" fmla="*/ 258560 w 1729358"/>
              <a:gd name="connsiteY90" fmla="*/ 657275 h 1114886"/>
              <a:gd name="connsiteX91" fmla="*/ 283982 w 1729358"/>
              <a:gd name="connsiteY91" fmla="*/ 685875 h 1114886"/>
              <a:gd name="connsiteX92" fmla="*/ 256441 w 1729358"/>
              <a:gd name="connsiteY92" fmla="*/ 711297 h 1114886"/>
              <a:gd name="connsiteX93" fmla="*/ 231019 w 1729358"/>
              <a:gd name="connsiteY93" fmla="*/ 683757 h 1114886"/>
              <a:gd name="connsiteX94" fmla="*/ 258560 w 1729358"/>
              <a:gd name="connsiteY94" fmla="*/ 657275 h 1114886"/>
              <a:gd name="connsiteX95" fmla="*/ 375077 w 1729358"/>
              <a:gd name="connsiteY95" fmla="*/ 655686 h 1114886"/>
              <a:gd name="connsiteX96" fmla="*/ 405267 w 1729358"/>
              <a:gd name="connsiteY96" fmla="*/ 684286 h 1114886"/>
              <a:gd name="connsiteX97" fmla="*/ 375608 w 1729358"/>
              <a:gd name="connsiteY97" fmla="*/ 713945 h 1114886"/>
              <a:gd name="connsiteX98" fmla="*/ 346478 w 1729358"/>
              <a:gd name="connsiteY98" fmla="*/ 683756 h 1114886"/>
              <a:gd name="connsiteX99" fmla="*/ 375077 w 1729358"/>
              <a:gd name="connsiteY99" fmla="*/ 655686 h 1114886"/>
              <a:gd name="connsiteX100" fmla="*/ 493716 w 1729358"/>
              <a:gd name="connsiteY100" fmla="*/ 652508 h 1114886"/>
              <a:gd name="connsiteX101" fmla="*/ 526554 w 1729358"/>
              <a:gd name="connsiteY101" fmla="*/ 683757 h 1114886"/>
              <a:gd name="connsiteX102" fmla="*/ 495835 w 1729358"/>
              <a:gd name="connsiteY102" fmla="*/ 716594 h 1114886"/>
              <a:gd name="connsiteX103" fmla="*/ 461938 w 1729358"/>
              <a:gd name="connsiteY103" fmla="*/ 686934 h 1114886"/>
              <a:gd name="connsiteX104" fmla="*/ 493716 w 1729358"/>
              <a:gd name="connsiteY104" fmla="*/ 652508 h 1114886"/>
              <a:gd name="connsiteX105" fmla="*/ 611823 w 1729358"/>
              <a:gd name="connsiteY105" fmla="*/ 650390 h 1114886"/>
              <a:gd name="connsiteX106" fmla="*/ 647838 w 1729358"/>
              <a:gd name="connsiteY106" fmla="*/ 683756 h 1114886"/>
              <a:gd name="connsiteX107" fmla="*/ 613943 w 1729358"/>
              <a:gd name="connsiteY107" fmla="*/ 720301 h 1114886"/>
              <a:gd name="connsiteX108" fmla="*/ 577928 w 1729358"/>
              <a:gd name="connsiteY108" fmla="*/ 686405 h 1114886"/>
              <a:gd name="connsiteX109" fmla="*/ 611823 w 1729358"/>
              <a:gd name="connsiteY109" fmla="*/ 650390 h 1114886"/>
              <a:gd name="connsiteX110" fmla="*/ 732052 w 1729358"/>
              <a:gd name="connsiteY110" fmla="*/ 646682 h 1114886"/>
              <a:gd name="connsiteX111" fmla="*/ 769125 w 1729358"/>
              <a:gd name="connsiteY111" fmla="*/ 683756 h 1114886"/>
              <a:gd name="connsiteX112" fmla="*/ 730993 w 1729358"/>
              <a:gd name="connsiteY112" fmla="*/ 722949 h 1114886"/>
              <a:gd name="connsiteX113" fmla="*/ 693918 w 1729358"/>
              <a:gd name="connsiteY113" fmla="*/ 685875 h 1114886"/>
              <a:gd name="connsiteX114" fmla="*/ 732052 w 1729358"/>
              <a:gd name="connsiteY114" fmla="*/ 646682 h 1114886"/>
              <a:gd name="connsiteX115" fmla="*/ 848570 w 1729358"/>
              <a:gd name="connsiteY115" fmla="*/ 644035 h 1114886"/>
              <a:gd name="connsiteX116" fmla="*/ 890410 w 1729358"/>
              <a:gd name="connsiteY116" fmla="*/ 685346 h 1114886"/>
              <a:gd name="connsiteX117" fmla="*/ 849629 w 1729358"/>
              <a:gd name="connsiteY117" fmla="*/ 725068 h 1114886"/>
              <a:gd name="connsiteX118" fmla="*/ 809377 w 1729358"/>
              <a:gd name="connsiteY118" fmla="*/ 684816 h 1114886"/>
              <a:gd name="connsiteX119" fmla="*/ 848570 w 1729358"/>
              <a:gd name="connsiteY119" fmla="*/ 644035 h 1114886"/>
              <a:gd name="connsiteX120" fmla="*/ 969856 w 1729358"/>
              <a:gd name="connsiteY120" fmla="*/ 641386 h 1114886"/>
              <a:gd name="connsiteX121" fmla="*/ 1011697 w 1729358"/>
              <a:gd name="connsiteY121" fmla="*/ 684287 h 1114886"/>
              <a:gd name="connsiteX122" fmla="*/ 967738 w 1729358"/>
              <a:gd name="connsiteY122" fmla="*/ 728245 h 1114886"/>
              <a:gd name="connsiteX123" fmla="*/ 924308 w 1729358"/>
              <a:gd name="connsiteY123" fmla="*/ 683757 h 1114886"/>
              <a:gd name="connsiteX124" fmla="*/ 969856 w 1729358"/>
              <a:gd name="connsiteY124" fmla="*/ 641386 h 1114886"/>
              <a:gd name="connsiteX125" fmla="*/ 1087435 w 1729358"/>
              <a:gd name="connsiteY125" fmla="*/ 639267 h 1114886"/>
              <a:gd name="connsiteX126" fmla="*/ 1133513 w 1729358"/>
              <a:gd name="connsiteY126" fmla="*/ 684285 h 1114886"/>
              <a:gd name="connsiteX127" fmla="*/ 1086376 w 1729358"/>
              <a:gd name="connsiteY127" fmla="*/ 730894 h 1114886"/>
              <a:gd name="connsiteX128" fmla="*/ 1040827 w 1729358"/>
              <a:gd name="connsiteY128" fmla="*/ 685875 h 1114886"/>
              <a:gd name="connsiteX129" fmla="*/ 1087435 w 1729358"/>
              <a:gd name="connsiteY129" fmla="*/ 639267 h 1114886"/>
              <a:gd name="connsiteX130" fmla="*/ 1206072 w 1729358"/>
              <a:gd name="connsiteY130" fmla="*/ 635561 h 1114886"/>
              <a:gd name="connsiteX131" fmla="*/ 1254269 w 1729358"/>
              <a:gd name="connsiteY131" fmla="*/ 685346 h 1114886"/>
              <a:gd name="connsiteX132" fmla="*/ 1204483 w 1729358"/>
              <a:gd name="connsiteY132" fmla="*/ 733543 h 1114886"/>
              <a:gd name="connsiteX133" fmla="*/ 1156286 w 1729358"/>
              <a:gd name="connsiteY133" fmla="*/ 683758 h 1114886"/>
              <a:gd name="connsiteX134" fmla="*/ 1206072 w 1729358"/>
              <a:gd name="connsiteY134" fmla="*/ 635561 h 1114886"/>
              <a:gd name="connsiteX135" fmla="*/ 1441759 w 1729358"/>
              <a:gd name="connsiteY135" fmla="*/ 635560 h 1114886"/>
              <a:gd name="connsiteX136" fmla="*/ 1491544 w 1729358"/>
              <a:gd name="connsiteY136" fmla="*/ 683756 h 1114886"/>
              <a:gd name="connsiteX137" fmla="*/ 1443877 w 1729358"/>
              <a:gd name="connsiteY137" fmla="*/ 734071 h 1114886"/>
              <a:gd name="connsiteX138" fmla="*/ 1394091 w 1729358"/>
              <a:gd name="connsiteY138" fmla="*/ 685874 h 1114886"/>
              <a:gd name="connsiteX139" fmla="*/ 1441759 w 1729358"/>
              <a:gd name="connsiteY139" fmla="*/ 635560 h 1114886"/>
              <a:gd name="connsiteX140" fmla="*/ 1323121 w 1729358"/>
              <a:gd name="connsiteY140" fmla="*/ 635560 h 1114886"/>
              <a:gd name="connsiteX141" fmla="*/ 1372906 w 1729358"/>
              <a:gd name="connsiteY141" fmla="*/ 683756 h 1114886"/>
              <a:gd name="connsiteX142" fmla="*/ 1325239 w 1729358"/>
              <a:gd name="connsiteY142" fmla="*/ 734071 h 1114886"/>
              <a:gd name="connsiteX143" fmla="*/ 1275453 w 1729358"/>
              <a:gd name="connsiteY143" fmla="*/ 685874 h 1114886"/>
              <a:gd name="connsiteX144" fmla="*/ 1323121 w 1729358"/>
              <a:gd name="connsiteY144" fmla="*/ 635560 h 1114886"/>
              <a:gd name="connsiteX145" fmla="*/ 1561455 w 1729358"/>
              <a:gd name="connsiteY145" fmla="*/ 635559 h 1114886"/>
              <a:gd name="connsiteX146" fmla="*/ 1610711 w 1729358"/>
              <a:gd name="connsiteY146" fmla="*/ 683756 h 1114886"/>
              <a:gd name="connsiteX147" fmla="*/ 1560926 w 1729358"/>
              <a:gd name="connsiteY147" fmla="*/ 734071 h 1114886"/>
              <a:gd name="connsiteX148" fmla="*/ 1512729 w 1729358"/>
              <a:gd name="connsiteY148" fmla="*/ 684286 h 1114886"/>
              <a:gd name="connsiteX149" fmla="*/ 1561455 w 1729358"/>
              <a:gd name="connsiteY149" fmla="*/ 635559 h 1114886"/>
              <a:gd name="connsiteX150" fmla="*/ 18636 w 1729358"/>
              <a:gd name="connsiteY150" fmla="*/ 536518 h 1114886"/>
              <a:gd name="connsiteX151" fmla="*/ 41939 w 1729358"/>
              <a:gd name="connsiteY151" fmla="*/ 556114 h 1114886"/>
              <a:gd name="connsiteX152" fmla="*/ 21814 w 1729358"/>
              <a:gd name="connsiteY152" fmla="*/ 578889 h 1114886"/>
              <a:gd name="connsiteX153" fmla="*/ 99 w 1729358"/>
              <a:gd name="connsiteY153" fmla="*/ 557704 h 1114886"/>
              <a:gd name="connsiteX154" fmla="*/ 18636 w 1729358"/>
              <a:gd name="connsiteY154" fmla="*/ 536518 h 1114886"/>
              <a:gd name="connsiteX155" fmla="*/ 140450 w 1729358"/>
              <a:gd name="connsiteY155" fmla="*/ 533870 h 1114886"/>
              <a:gd name="connsiteX156" fmla="*/ 163754 w 1729358"/>
              <a:gd name="connsiteY156" fmla="*/ 557703 h 1114886"/>
              <a:gd name="connsiteX157" fmla="*/ 138862 w 1729358"/>
              <a:gd name="connsiteY157" fmla="*/ 581536 h 1114886"/>
              <a:gd name="connsiteX158" fmla="*/ 115557 w 1729358"/>
              <a:gd name="connsiteY158" fmla="*/ 555584 h 1114886"/>
              <a:gd name="connsiteX159" fmla="*/ 140450 w 1729358"/>
              <a:gd name="connsiteY159" fmla="*/ 533870 h 1114886"/>
              <a:gd name="connsiteX160" fmla="*/ 258559 w 1729358"/>
              <a:gd name="connsiteY160" fmla="*/ 531222 h 1114886"/>
              <a:gd name="connsiteX161" fmla="*/ 285041 w 1729358"/>
              <a:gd name="connsiteY161" fmla="*/ 557704 h 1114886"/>
              <a:gd name="connsiteX162" fmla="*/ 257500 w 1729358"/>
              <a:gd name="connsiteY162" fmla="*/ 584185 h 1114886"/>
              <a:gd name="connsiteX163" fmla="*/ 231548 w 1729358"/>
              <a:gd name="connsiteY163" fmla="*/ 557174 h 1114886"/>
              <a:gd name="connsiteX164" fmla="*/ 258559 w 1729358"/>
              <a:gd name="connsiteY164" fmla="*/ 531222 h 1114886"/>
              <a:gd name="connsiteX165" fmla="*/ 374019 w 1729358"/>
              <a:gd name="connsiteY165" fmla="*/ 528044 h 1114886"/>
              <a:gd name="connsiteX166" fmla="*/ 404738 w 1729358"/>
              <a:gd name="connsiteY166" fmla="*/ 557174 h 1114886"/>
              <a:gd name="connsiteX167" fmla="*/ 378256 w 1729358"/>
              <a:gd name="connsiteY167" fmla="*/ 586833 h 1114886"/>
              <a:gd name="connsiteX168" fmla="*/ 346478 w 1729358"/>
              <a:gd name="connsiteY168" fmla="*/ 559292 h 1114886"/>
              <a:gd name="connsiteX169" fmla="*/ 374019 w 1729358"/>
              <a:gd name="connsiteY169" fmla="*/ 528044 h 1114886"/>
              <a:gd name="connsiteX170" fmla="*/ 495834 w 1729358"/>
              <a:gd name="connsiteY170" fmla="*/ 525396 h 1114886"/>
              <a:gd name="connsiteX171" fmla="*/ 526553 w 1729358"/>
              <a:gd name="connsiteY171" fmla="*/ 559822 h 1114886"/>
              <a:gd name="connsiteX172" fmla="*/ 494775 w 1729358"/>
              <a:gd name="connsiteY172" fmla="*/ 589482 h 1114886"/>
              <a:gd name="connsiteX173" fmla="*/ 462468 w 1729358"/>
              <a:gd name="connsiteY173" fmla="*/ 558763 h 1114886"/>
              <a:gd name="connsiteX174" fmla="*/ 495834 w 1729358"/>
              <a:gd name="connsiteY174" fmla="*/ 525396 h 1114886"/>
              <a:gd name="connsiteX175" fmla="*/ 611825 w 1729358"/>
              <a:gd name="connsiteY175" fmla="*/ 523279 h 1114886"/>
              <a:gd name="connsiteX176" fmla="*/ 647839 w 1729358"/>
              <a:gd name="connsiteY176" fmla="*/ 556645 h 1114886"/>
              <a:gd name="connsiteX177" fmla="*/ 613943 w 1729358"/>
              <a:gd name="connsiteY177" fmla="*/ 592661 h 1114886"/>
              <a:gd name="connsiteX178" fmla="*/ 577928 w 1729358"/>
              <a:gd name="connsiteY178" fmla="*/ 558764 h 1114886"/>
              <a:gd name="connsiteX179" fmla="*/ 611825 w 1729358"/>
              <a:gd name="connsiteY179" fmla="*/ 523279 h 1114886"/>
              <a:gd name="connsiteX180" fmla="*/ 731521 w 1729358"/>
              <a:gd name="connsiteY180" fmla="*/ 519571 h 1114886"/>
              <a:gd name="connsiteX181" fmla="*/ 769655 w 1729358"/>
              <a:gd name="connsiteY181" fmla="*/ 558764 h 1114886"/>
              <a:gd name="connsiteX182" fmla="*/ 731521 w 1729358"/>
              <a:gd name="connsiteY182" fmla="*/ 595838 h 1114886"/>
              <a:gd name="connsiteX183" fmla="*/ 693917 w 1729358"/>
              <a:gd name="connsiteY183" fmla="*/ 556645 h 1114886"/>
              <a:gd name="connsiteX184" fmla="*/ 731521 w 1729358"/>
              <a:gd name="connsiteY184" fmla="*/ 519571 h 1114886"/>
              <a:gd name="connsiteX185" fmla="*/ 849628 w 1729358"/>
              <a:gd name="connsiteY185" fmla="*/ 516922 h 1114886"/>
              <a:gd name="connsiteX186" fmla="*/ 890410 w 1729358"/>
              <a:gd name="connsiteY186" fmla="*/ 559293 h 1114886"/>
              <a:gd name="connsiteX187" fmla="*/ 848569 w 1729358"/>
              <a:gd name="connsiteY187" fmla="*/ 597956 h 1114886"/>
              <a:gd name="connsiteX188" fmla="*/ 809377 w 1729358"/>
              <a:gd name="connsiteY188" fmla="*/ 556645 h 1114886"/>
              <a:gd name="connsiteX189" fmla="*/ 849628 w 1729358"/>
              <a:gd name="connsiteY189" fmla="*/ 516922 h 1114886"/>
              <a:gd name="connsiteX190" fmla="*/ 969855 w 1729358"/>
              <a:gd name="connsiteY190" fmla="*/ 514273 h 1114886"/>
              <a:gd name="connsiteX191" fmla="*/ 1012225 w 1729358"/>
              <a:gd name="connsiteY191" fmla="*/ 557174 h 1114886"/>
              <a:gd name="connsiteX192" fmla="*/ 968267 w 1729358"/>
              <a:gd name="connsiteY192" fmla="*/ 601132 h 1114886"/>
              <a:gd name="connsiteX193" fmla="*/ 924837 w 1729358"/>
              <a:gd name="connsiteY193" fmla="*/ 556644 h 1114886"/>
              <a:gd name="connsiteX194" fmla="*/ 969855 w 1729358"/>
              <a:gd name="connsiteY194" fmla="*/ 514273 h 1114886"/>
              <a:gd name="connsiteX195" fmla="*/ 1086376 w 1729358"/>
              <a:gd name="connsiteY195" fmla="*/ 512155 h 1114886"/>
              <a:gd name="connsiteX196" fmla="*/ 1132983 w 1729358"/>
              <a:gd name="connsiteY196" fmla="*/ 558762 h 1114886"/>
              <a:gd name="connsiteX197" fmla="*/ 1086376 w 1729358"/>
              <a:gd name="connsiteY197" fmla="*/ 603252 h 1114886"/>
              <a:gd name="connsiteX198" fmla="*/ 1039767 w 1729358"/>
              <a:gd name="connsiteY198" fmla="*/ 556115 h 1114886"/>
              <a:gd name="connsiteX199" fmla="*/ 1086376 w 1729358"/>
              <a:gd name="connsiteY199" fmla="*/ 512155 h 1114886"/>
              <a:gd name="connsiteX200" fmla="*/ 1323650 w 1729358"/>
              <a:gd name="connsiteY200" fmla="*/ 508978 h 1114886"/>
              <a:gd name="connsiteX201" fmla="*/ 1372906 w 1729358"/>
              <a:gd name="connsiteY201" fmla="*/ 557174 h 1114886"/>
              <a:gd name="connsiteX202" fmla="*/ 1324180 w 1729358"/>
              <a:gd name="connsiteY202" fmla="*/ 606959 h 1114886"/>
              <a:gd name="connsiteX203" fmla="*/ 1274924 w 1729358"/>
              <a:gd name="connsiteY203" fmla="*/ 558233 h 1114886"/>
              <a:gd name="connsiteX204" fmla="*/ 1323650 w 1729358"/>
              <a:gd name="connsiteY204" fmla="*/ 508978 h 1114886"/>
              <a:gd name="connsiteX205" fmla="*/ 1205542 w 1729358"/>
              <a:gd name="connsiteY205" fmla="*/ 508448 h 1114886"/>
              <a:gd name="connsiteX206" fmla="*/ 1254268 w 1729358"/>
              <a:gd name="connsiteY206" fmla="*/ 558234 h 1114886"/>
              <a:gd name="connsiteX207" fmla="*/ 1205012 w 1729358"/>
              <a:gd name="connsiteY207" fmla="*/ 606960 h 1114886"/>
              <a:gd name="connsiteX208" fmla="*/ 1156286 w 1729358"/>
              <a:gd name="connsiteY208" fmla="*/ 557175 h 1114886"/>
              <a:gd name="connsiteX209" fmla="*/ 1205542 w 1729358"/>
              <a:gd name="connsiteY209" fmla="*/ 508448 h 1114886"/>
              <a:gd name="connsiteX210" fmla="*/ 1681682 w 1729358"/>
              <a:gd name="connsiteY210" fmla="*/ 508448 h 1114886"/>
              <a:gd name="connsiteX211" fmla="*/ 1729349 w 1729358"/>
              <a:gd name="connsiteY211" fmla="*/ 558233 h 1114886"/>
              <a:gd name="connsiteX212" fmla="*/ 1680093 w 1729358"/>
              <a:gd name="connsiteY212" fmla="*/ 606430 h 1114886"/>
              <a:gd name="connsiteX213" fmla="*/ 1631896 w 1729358"/>
              <a:gd name="connsiteY213" fmla="*/ 556644 h 1114886"/>
              <a:gd name="connsiteX214" fmla="*/ 1681682 w 1729358"/>
              <a:gd name="connsiteY214" fmla="*/ 508448 h 1114886"/>
              <a:gd name="connsiteX215" fmla="*/ 1562514 w 1729358"/>
              <a:gd name="connsiteY215" fmla="*/ 508448 h 1114886"/>
              <a:gd name="connsiteX216" fmla="*/ 1610711 w 1729358"/>
              <a:gd name="connsiteY216" fmla="*/ 557703 h 1114886"/>
              <a:gd name="connsiteX217" fmla="*/ 1561985 w 1729358"/>
              <a:gd name="connsiteY217" fmla="*/ 606959 h 1114886"/>
              <a:gd name="connsiteX218" fmla="*/ 1512729 w 1729358"/>
              <a:gd name="connsiteY218" fmla="*/ 556115 h 1114886"/>
              <a:gd name="connsiteX219" fmla="*/ 1562514 w 1729358"/>
              <a:gd name="connsiteY219" fmla="*/ 508448 h 1114886"/>
              <a:gd name="connsiteX220" fmla="*/ 1441759 w 1729358"/>
              <a:gd name="connsiteY220" fmla="*/ 508448 h 1114886"/>
              <a:gd name="connsiteX221" fmla="*/ 1491545 w 1729358"/>
              <a:gd name="connsiteY221" fmla="*/ 557174 h 1114886"/>
              <a:gd name="connsiteX222" fmla="*/ 1443348 w 1729358"/>
              <a:gd name="connsiteY222" fmla="*/ 606959 h 1114886"/>
              <a:gd name="connsiteX223" fmla="*/ 1393562 w 1729358"/>
              <a:gd name="connsiteY223" fmla="*/ 558233 h 1114886"/>
              <a:gd name="connsiteX224" fmla="*/ 1441759 w 1729358"/>
              <a:gd name="connsiteY224" fmla="*/ 508448 h 1114886"/>
              <a:gd name="connsiteX225" fmla="*/ 19695 w 1729358"/>
              <a:gd name="connsiteY225" fmla="*/ 409407 h 1114886"/>
              <a:gd name="connsiteX226" fmla="*/ 42470 w 1729358"/>
              <a:gd name="connsiteY226" fmla="*/ 429533 h 1114886"/>
              <a:gd name="connsiteX227" fmla="*/ 21284 w 1729358"/>
              <a:gd name="connsiteY227" fmla="*/ 451777 h 1114886"/>
              <a:gd name="connsiteX228" fmla="*/ 99 w 1729358"/>
              <a:gd name="connsiteY228" fmla="*/ 430062 h 1114886"/>
              <a:gd name="connsiteX229" fmla="*/ 19695 w 1729358"/>
              <a:gd name="connsiteY229" fmla="*/ 409407 h 1114886"/>
              <a:gd name="connsiteX230" fmla="*/ 140980 w 1729358"/>
              <a:gd name="connsiteY230" fmla="*/ 406758 h 1114886"/>
              <a:gd name="connsiteX231" fmla="*/ 163754 w 1729358"/>
              <a:gd name="connsiteY231" fmla="*/ 430591 h 1114886"/>
              <a:gd name="connsiteX232" fmla="*/ 139391 w 1729358"/>
              <a:gd name="connsiteY232" fmla="*/ 454424 h 1114886"/>
              <a:gd name="connsiteX233" fmla="*/ 116087 w 1729358"/>
              <a:gd name="connsiteY233" fmla="*/ 428472 h 1114886"/>
              <a:gd name="connsiteX234" fmla="*/ 140980 w 1729358"/>
              <a:gd name="connsiteY234" fmla="*/ 406758 h 1114886"/>
              <a:gd name="connsiteX235" fmla="*/ 256971 w 1729358"/>
              <a:gd name="connsiteY235" fmla="*/ 403580 h 1114886"/>
              <a:gd name="connsiteX236" fmla="*/ 285041 w 1729358"/>
              <a:gd name="connsiteY236" fmla="*/ 430062 h 1114886"/>
              <a:gd name="connsiteX237" fmla="*/ 258559 w 1729358"/>
              <a:gd name="connsiteY237" fmla="*/ 457073 h 1114886"/>
              <a:gd name="connsiteX238" fmla="*/ 231019 w 1729358"/>
              <a:gd name="connsiteY238" fmla="*/ 431121 h 1114886"/>
              <a:gd name="connsiteX239" fmla="*/ 256971 w 1729358"/>
              <a:gd name="connsiteY239" fmla="*/ 403580 h 1114886"/>
              <a:gd name="connsiteX240" fmla="*/ 376137 w 1729358"/>
              <a:gd name="connsiteY240" fmla="*/ 400933 h 1114886"/>
              <a:gd name="connsiteX241" fmla="*/ 405268 w 1729358"/>
              <a:gd name="connsiteY241" fmla="*/ 431123 h 1114886"/>
              <a:gd name="connsiteX242" fmla="*/ 377726 w 1729358"/>
              <a:gd name="connsiteY242" fmla="*/ 459722 h 1114886"/>
              <a:gd name="connsiteX243" fmla="*/ 347007 w 1729358"/>
              <a:gd name="connsiteY243" fmla="*/ 431123 h 1114886"/>
              <a:gd name="connsiteX244" fmla="*/ 376137 w 1729358"/>
              <a:gd name="connsiteY244" fmla="*/ 400933 h 1114886"/>
              <a:gd name="connsiteX245" fmla="*/ 495836 w 1729358"/>
              <a:gd name="connsiteY245" fmla="*/ 398285 h 1114886"/>
              <a:gd name="connsiteX246" fmla="*/ 526554 w 1729358"/>
              <a:gd name="connsiteY246" fmla="*/ 431122 h 1114886"/>
              <a:gd name="connsiteX247" fmla="*/ 494777 w 1729358"/>
              <a:gd name="connsiteY247" fmla="*/ 462900 h 1114886"/>
              <a:gd name="connsiteX248" fmla="*/ 462468 w 1729358"/>
              <a:gd name="connsiteY248" fmla="*/ 431652 h 1114886"/>
              <a:gd name="connsiteX249" fmla="*/ 495836 w 1729358"/>
              <a:gd name="connsiteY249" fmla="*/ 398285 h 1114886"/>
              <a:gd name="connsiteX250" fmla="*/ 611825 w 1729358"/>
              <a:gd name="connsiteY250" fmla="*/ 396166 h 1114886"/>
              <a:gd name="connsiteX251" fmla="*/ 647839 w 1729358"/>
              <a:gd name="connsiteY251" fmla="*/ 429532 h 1114886"/>
              <a:gd name="connsiteX252" fmla="*/ 613943 w 1729358"/>
              <a:gd name="connsiteY252" fmla="*/ 465548 h 1114886"/>
              <a:gd name="connsiteX253" fmla="*/ 577928 w 1729358"/>
              <a:gd name="connsiteY253" fmla="*/ 431651 h 1114886"/>
              <a:gd name="connsiteX254" fmla="*/ 611825 w 1729358"/>
              <a:gd name="connsiteY254" fmla="*/ 396166 h 1114886"/>
              <a:gd name="connsiteX255" fmla="*/ 732581 w 1729358"/>
              <a:gd name="connsiteY255" fmla="*/ 392459 h 1114886"/>
              <a:gd name="connsiteX256" fmla="*/ 769125 w 1729358"/>
              <a:gd name="connsiteY256" fmla="*/ 430062 h 1114886"/>
              <a:gd name="connsiteX257" fmla="*/ 733110 w 1729358"/>
              <a:gd name="connsiteY257" fmla="*/ 468726 h 1114886"/>
              <a:gd name="connsiteX258" fmla="*/ 693917 w 1729358"/>
              <a:gd name="connsiteY258" fmla="*/ 431122 h 1114886"/>
              <a:gd name="connsiteX259" fmla="*/ 732581 w 1729358"/>
              <a:gd name="connsiteY259" fmla="*/ 392459 h 1114886"/>
              <a:gd name="connsiteX260" fmla="*/ 851219 w 1729358"/>
              <a:gd name="connsiteY260" fmla="*/ 390341 h 1114886"/>
              <a:gd name="connsiteX261" fmla="*/ 890410 w 1729358"/>
              <a:gd name="connsiteY261" fmla="*/ 431122 h 1114886"/>
              <a:gd name="connsiteX262" fmla="*/ 849629 w 1729358"/>
              <a:gd name="connsiteY262" fmla="*/ 470844 h 1114886"/>
              <a:gd name="connsiteX263" fmla="*/ 809377 w 1729358"/>
              <a:gd name="connsiteY263" fmla="*/ 428473 h 1114886"/>
              <a:gd name="connsiteX264" fmla="*/ 851219 w 1729358"/>
              <a:gd name="connsiteY264" fmla="*/ 390341 h 1114886"/>
              <a:gd name="connsiteX265" fmla="*/ 967208 w 1729358"/>
              <a:gd name="connsiteY265" fmla="*/ 387163 h 1114886"/>
              <a:gd name="connsiteX266" fmla="*/ 1011697 w 1729358"/>
              <a:gd name="connsiteY266" fmla="*/ 430062 h 1114886"/>
              <a:gd name="connsiteX267" fmla="*/ 967737 w 1729358"/>
              <a:gd name="connsiteY267" fmla="*/ 474022 h 1114886"/>
              <a:gd name="connsiteX268" fmla="*/ 924307 w 1729358"/>
              <a:gd name="connsiteY268" fmla="*/ 432182 h 1114886"/>
              <a:gd name="connsiteX269" fmla="*/ 967208 w 1729358"/>
              <a:gd name="connsiteY269" fmla="*/ 387163 h 1114886"/>
              <a:gd name="connsiteX270" fmla="*/ 1085315 w 1729358"/>
              <a:gd name="connsiteY270" fmla="*/ 385044 h 1114886"/>
              <a:gd name="connsiteX271" fmla="*/ 1133512 w 1729358"/>
              <a:gd name="connsiteY271" fmla="*/ 430592 h 1114886"/>
              <a:gd name="connsiteX272" fmla="*/ 1088494 w 1729358"/>
              <a:gd name="connsiteY272" fmla="*/ 476669 h 1114886"/>
              <a:gd name="connsiteX273" fmla="*/ 1040297 w 1729358"/>
              <a:gd name="connsiteY273" fmla="*/ 431121 h 1114886"/>
              <a:gd name="connsiteX274" fmla="*/ 1085315 w 1729358"/>
              <a:gd name="connsiteY274" fmla="*/ 385044 h 1114886"/>
              <a:gd name="connsiteX275" fmla="*/ 1326828 w 1729358"/>
              <a:gd name="connsiteY275" fmla="*/ 381337 h 1114886"/>
              <a:gd name="connsiteX276" fmla="*/ 1373435 w 1729358"/>
              <a:gd name="connsiteY276" fmla="*/ 432181 h 1114886"/>
              <a:gd name="connsiteX277" fmla="*/ 1323121 w 1729358"/>
              <a:gd name="connsiteY277" fmla="*/ 479849 h 1114886"/>
              <a:gd name="connsiteX278" fmla="*/ 1275453 w 1729358"/>
              <a:gd name="connsiteY278" fmla="*/ 430063 h 1114886"/>
              <a:gd name="connsiteX279" fmla="*/ 1326828 w 1729358"/>
              <a:gd name="connsiteY279" fmla="*/ 381337 h 1114886"/>
              <a:gd name="connsiteX280" fmla="*/ 1442288 w 1729358"/>
              <a:gd name="connsiteY280" fmla="*/ 381336 h 1114886"/>
              <a:gd name="connsiteX281" fmla="*/ 1491015 w 1729358"/>
              <a:gd name="connsiteY281" fmla="*/ 430062 h 1114886"/>
              <a:gd name="connsiteX282" fmla="*/ 1442818 w 1729358"/>
              <a:gd name="connsiteY282" fmla="*/ 479847 h 1114886"/>
              <a:gd name="connsiteX283" fmla="*/ 1393562 w 1729358"/>
              <a:gd name="connsiteY283" fmla="*/ 430592 h 1114886"/>
              <a:gd name="connsiteX284" fmla="*/ 1442288 w 1729358"/>
              <a:gd name="connsiteY284" fmla="*/ 381336 h 1114886"/>
              <a:gd name="connsiteX285" fmla="*/ 1205542 w 1729358"/>
              <a:gd name="connsiteY285" fmla="*/ 381336 h 1114886"/>
              <a:gd name="connsiteX286" fmla="*/ 1254269 w 1729358"/>
              <a:gd name="connsiteY286" fmla="*/ 430592 h 1114886"/>
              <a:gd name="connsiteX287" fmla="*/ 1206073 w 1729358"/>
              <a:gd name="connsiteY287" fmla="*/ 479848 h 1114886"/>
              <a:gd name="connsiteX288" fmla="*/ 1156286 w 1729358"/>
              <a:gd name="connsiteY288" fmla="*/ 429533 h 1114886"/>
              <a:gd name="connsiteX289" fmla="*/ 1205542 w 1729358"/>
              <a:gd name="connsiteY289" fmla="*/ 381336 h 1114886"/>
              <a:gd name="connsiteX290" fmla="*/ 1563573 w 1729358"/>
              <a:gd name="connsiteY290" fmla="*/ 381336 h 1114886"/>
              <a:gd name="connsiteX291" fmla="*/ 1610711 w 1729358"/>
              <a:gd name="connsiteY291" fmla="*/ 431651 h 1114886"/>
              <a:gd name="connsiteX292" fmla="*/ 1561455 w 1729358"/>
              <a:gd name="connsiteY292" fmla="*/ 479848 h 1114886"/>
              <a:gd name="connsiteX293" fmla="*/ 1512729 w 1729358"/>
              <a:gd name="connsiteY293" fmla="*/ 430592 h 1114886"/>
              <a:gd name="connsiteX294" fmla="*/ 1563573 w 1729358"/>
              <a:gd name="connsiteY294" fmla="*/ 381336 h 1114886"/>
              <a:gd name="connsiteX295" fmla="*/ 19696 w 1729358"/>
              <a:gd name="connsiteY295" fmla="*/ 282294 h 1114886"/>
              <a:gd name="connsiteX296" fmla="*/ 42470 w 1729358"/>
              <a:gd name="connsiteY296" fmla="*/ 302950 h 1114886"/>
              <a:gd name="connsiteX297" fmla="*/ 20755 w 1729358"/>
              <a:gd name="connsiteY297" fmla="*/ 324135 h 1114886"/>
              <a:gd name="connsiteX298" fmla="*/ 99 w 1729358"/>
              <a:gd name="connsiteY298" fmla="*/ 305598 h 1114886"/>
              <a:gd name="connsiteX299" fmla="*/ 19696 w 1729358"/>
              <a:gd name="connsiteY299" fmla="*/ 282294 h 1114886"/>
              <a:gd name="connsiteX300" fmla="*/ 138862 w 1729358"/>
              <a:gd name="connsiteY300" fmla="*/ 280177 h 1114886"/>
              <a:gd name="connsiteX301" fmla="*/ 163226 w 1729358"/>
              <a:gd name="connsiteY301" fmla="*/ 305070 h 1114886"/>
              <a:gd name="connsiteX302" fmla="*/ 138333 w 1729358"/>
              <a:gd name="connsiteY302" fmla="*/ 327844 h 1114886"/>
              <a:gd name="connsiteX303" fmla="*/ 115559 w 1729358"/>
              <a:gd name="connsiteY303" fmla="*/ 303481 h 1114886"/>
              <a:gd name="connsiteX304" fmla="*/ 138862 w 1729358"/>
              <a:gd name="connsiteY304" fmla="*/ 280177 h 1114886"/>
              <a:gd name="connsiteX305" fmla="*/ 258030 w 1729358"/>
              <a:gd name="connsiteY305" fmla="*/ 276469 h 1114886"/>
              <a:gd name="connsiteX306" fmla="*/ 283982 w 1729358"/>
              <a:gd name="connsiteY306" fmla="*/ 304010 h 1114886"/>
              <a:gd name="connsiteX307" fmla="*/ 256971 w 1729358"/>
              <a:gd name="connsiteY307" fmla="*/ 329962 h 1114886"/>
              <a:gd name="connsiteX308" fmla="*/ 231019 w 1729358"/>
              <a:gd name="connsiteY308" fmla="*/ 302951 h 1114886"/>
              <a:gd name="connsiteX309" fmla="*/ 258030 w 1729358"/>
              <a:gd name="connsiteY309" fmla="*/ 276469 h 1114886"/>
              <a:gd name="connsiteX310" fmla="*/ 376138 w 1729358"/>
              <a:gd name="connsiteY310" fmla="*/ 274350 h 1114886"/>
              <a:gd name="connsiteX311" fmla="*/ 405797 w 1729358"/>
              <a:gd name="connsiteY311" fmla="*/ 302950 h 1114886"/>
              <a:gd name="connsiteX312" fmla="*/ 375608 w 1729358"/>
              <a:gd name="connsiteY312" fmla="*/ 332609 h 1114886"/>
              <a:gd name="connsiteX313" fmla="*/ 347008 w 1729358"/>
              <a:gd name="connsiteY313" fmla="*/ 304539 h 1114886"/>
              <a:gd name="connsiteX314" fmla="*/ 376138 w 1729358"/>
              <a:gd name="connsiteY314" fmla="*/ 274350 h 1114886"/>
              <a:gd name="connsiteX315" fmla="*/ 495834 w 1729358"/>
              <a:gd name="connsiteY315" fmla="*/ 271702 h 1114886"/>
              <a:gd name="connsiteX316" fmla="*/ 526553 w 1729358"/>
              <a:gd name="connsiteY316" fmla="*/ 305068 h 1114886"/>
              <a:gd name="connsiteX317" fmla="*/ 493716 w 1729358"/>
              <a:gd name="connsiteY317" fmla="*/ 335787 h 1114886"/>
              <a:gd name="connsiteX318" fmla="*/ 461938 w 1729358"/>
              <a:gd name="connsiteY318" fmla="*/ 304009 h 1114886"/>
              <a:gd name="connsiteX319" fmla="*/ 495834 w 1729358"/>
              <a:gd name="connsiteY319" fmla="*/ 271702 h 1114886"/>
              <a:gd name="connsiteX320" fmla="*/ 612884 w 1729358"/>
              <a:gd name="connsiteY320" fmla="*/ 269585 h 1114886"/>
              <a:gd name="connsiteX321" fmla="*/ 647840 w 1729358"/>
              <a:gd name="connsiteY321" fmla="*/ 304010 h 1114886"/>
              <a:gd name="connsiteX322" fmla="*/ 612884 w 1729358"/>
              <a:gd name="connsiteY322" fmla="*/ 338966 h 1114886"/>
              <a:gd name="connsiteX323" fmla="*/ 577928 w 1729358"/>
              <a:gd name="connsiteY323" fmla="*/ 304010 h 1114886"/>
              <a:gd name="connsiteX324" fmla="*/ 612884 w 1729358"/>
              <a:gd name="connsiteY324" fmla="*/ 269585 h 1114886"/>
              <a:gd name="connsiteX325" fmla="*/ 731521 w 1729358"/>
              <a:gd name="connsiteY325" fmla="*/ 265346 h 1114886"/>
              <a:gd name="connsiteX326" fmla="*/ 769125 w 1729358"/>
              <a:gd name="connsiteY326" fmla="*/ 301891 h 1114886"/>
              <a:gd name="connsiteX327" fmla="*/ 731521 w 1729358"/>
              <a:gd name="connsiteY327" fmla="*/ 341613 h 1114886"/>
              <a:gd name="connsiteX328" fmla="*/ 693917 w 1729358"/>
              <a:gd name="connsiteY328" fmla="*/ 305069 h 1114886"/>
              <a:gd name="connsiteX329" fmla="*/ 731521 w 1729358"/>
              <a:gd name="connsiteY329" fmla="*/ 265346 h 1114886"/>
              <a:gd name="connsiteX330" fmla="*/ 851219 w 1729358"/>
              <a:gd name="connsiteY330" fmla="*/ 263758 h 1114886"/>
              <a:gd name="connsiteX331" fmla="*/ 890410 w 1729358"/>
              <a:gd name="connsiteY331" fmla="*/ 304539 h 1114886"/>
              <a:gd name="connsiteX332" fmla="*/ 849629 w 1729358"/>
              <a:gd name="connsiteY332" fmla="*/ 344261 h 1114886"/>
              <a:gd name="connsiteX333" fmla="*/ 809377 w 1729358"/>
              <a:gd name="connsiteY333" fmla="*/ 301890 h 1114886"/>
              <a:gd name="connsiteX334" fmla="*/ 851219 w 1729358"/>
              <a:gd name="connsiteY334" fmla="*/ 263758 h 1114886"/>
              <a:gd name="connsiteX335" fmla="*/ 968796 w 1729358"/>
              <a:gd name="connsiteY335" fmla="*/ 260050 h 1114886"/>
              <a:gd name="connsiteX336" fmla="*/ 1012227 w 1729358"/>
              <a:gd name="connsiteY336" fmla="*/ 304540 h 1114886"/>
              <a:gd name="connsiteX337" fmla="*/ 969326 w 1729358"/>
              <a:gd name="connsiteY337" fmla="*/ 346910 h 1114886"/>
              <a:gd name="connsiteX338" fmla="*/ 924836 w 1729358"/>
              <a:gd name="connsiteY338" fmla="*/ 303481 h 1114886"/>
              <a:gd name="connsiteX339" fmla="*/ 968796 w 1729358"/>
              <a:gd name="connsiteY339" fmla="*/ 260050 h 1114886"/>
              <a:gd name="connsiteX340" fmla="*/ 1085845 w 1729358"/>
              <a:gd name="connsiteY340" fmla="*/ 258462 h 1114886"/>
              <a:gd name="connsiteX341" fmla="*/ 1133512 w 1729358"/>
              <a:gd name="connsiteY341" fmla="*/ 304539 h 1114886"/>
              <a:gd name="connsiteX342" fmla="*/ 1087434 w 1729358"/>
              <a:gd name="connsiteY342" fmla="*/ 349559 h 1114886"/>
              <a:gd name="connsiteX343" fmla="*/ 1040296 w 1729358"/>
              <a:gd name="connsiteY343" fmla="*/ 303480 h 1114886"/>
              <a:gd name="connsiteX344" fmla="*/ 1085845 w 1729358"/>
              <a:gd name="connsiteY344" fmla="*/ 258462 h 1114886"/>
              <a:gd name="connsiteX345" fmla="*/ 1206071 w 1729358"/>
              <a:gd name="connsiteY345" fmla="*/ 254754 h 1114886"/>
              <a:gd name="connsiteX346" fmla="*/ 1253739 w 1729358"/>
              <a:gd name="connsiteY346" fmla="*/ 304539 h 1114886"/>
              <a:gd name="connsiteX347" fmla="*/ 1204483 w 1729358"/>
              <a:gd name="connsiteY347" fmla="*/ 353265 h 1114886"/>
              <a:gd name="connsiteX348" fmla="*/ 1155757 w 1729358"/>
              <a:gd name="connsiteY348" fmla="*/ 301891 h 1114886"/>
              <a:gd name="connsiteX349" fmla="*/ 1206071 w 1729358"/>
              <a:gd name="connsiteY349" fmla="*/ 254754 h 1114886"/>
              <a:gd name="connsiteX350" fmla="*/ 1322062 w 1729358"/>
              <a:gd name="connsiteY350" fmla="*/ 254225 h 1114886"/>
              <a:gd name="connsiteX351" fmla="*/ 1373436 w 1729358"/>
              <a:gd name="connsiteY351" fmla="*/ 302951 h 1114886"/>
              <a:gd name="connsiteX352" fmla="*/ 1325239 w 1729358"/>
              <a:gd name="connsiteY352" fmla="*/ 352737 h 1114886"/>
              <a:gd name="connsiteX353" fmla="*/ 1275454 w 1729358"/>
              <a:gd name="connsiteY353" fmla="*/ 305069 h 1114886"/>
              <a:gd name="connsiteX354" fmla="*/ 1322062 w 1729358"/>
              <a:gd name="connsiteY354" fmla="*/ 254225 h 1114886"/>
              <a:gd name="connsiteX355" fmla="*/ 1441759 w 1729358"/>
              <a:gd name="connsiteY355" fmla="*/ 254225 h 1114886"/>
              <a:gd name="connsiteX356" fmla="*/ 1491544 w 1729358"/>
              <a:gd name="connsiteY356" fmla="*/ 302421 h 1114886"/>
              <a:gd name="connsiteX357" fmla="*/ 1443877 w 1729358"/>
              <a:gd name="connsiteY357" fmla="*/ 352736 h 1114886"/>
              <a:gd name="connsiteX358" fmla="*/ 1394091 w 1729358"/>
              <a:gd name="connsiteY358" fmla="*/ 304539 h 1114886"/>
              <a:gd name="connsiteX359" fmla="*/ 1441759 w 1729358"/>
              <a:gd name="connsiteY359" fmla="*/ 254225 h 1114886"/>
              <a:gd name="connsiteX360" fmla="*/ 1325769 w 1729358"/>
              <a:gd name="connsiteY360" fmla="*/ 127642 h 1114886"/>
              <a:gd name="connsiteX361" fmla="*/ 1372907 w 1729358"/>
              <a:gd name="connsiteY361" fmla="*/ 177427 h 1114886"/>
              <a:gd name="connsiteX362" fmla="*/ 1324180 w 1729358"/>
              <a:gd name="connsiteY362" fmla="*/ 226153 h 1114886"/>
              <a:gd name="connsiteX363" fmla="*/ 1275454 w 1729358"/>
              <a:gd name="connsiteY363" fmla="*/ 174779 h 1114886"/>
              <a:gd name="connsiteX364" fmla="*/ 1325769 w 1729358"/>
              <a:gd name="connsiteY364" fmla="*/ 127642 h 1114886"/>
              <a:gd name="connsiteX365" fmla="*/ 1205542 w 1729358"/>
              <a:gd name="connsiteY365" fmla="*/ 126583 h 1114886"/>
              <a:gd name="connsiteX366" fmla="*/ 1254269 w 1729358"/>
              <a:gd name="connsiteY366" fmla="*/ 176368 h 1114886"/>
              <a:gd name="connsiteX367" fmla="*/ 1206073 w 1729358"/>
              <a:gd name="connsiteY367" fmla="*/ 225623 h 1114886"/>
              <a:gd name="connsiteX368" fmla="*/ 1156286 w 1729358"/>
              <a:gd name="connsiteY368" fmla="*/ 174779 h 1114886"/>
              <a:gd name="connsiteX369" fmla="*/ 1205542 w 1729358"/>
              <a:gd name="connsiteY369" fmla="*/ 126583 h 1114886"/>
              <a:gd name="connsiteX370" fmla="*/ 1206073 w 1729358"/>
              <a:gd name="connsiteY370" fmla="*/ 0 h 1114886"/>
              <a:gd name="connsiteX371" fmla="*/ 1254269 w 1729358"/>
              <a:gd name="connsiteY371" fmla="*/ 49785 h 1114886"/>
              <a:gd name="connsiteX372" fmla="*/ 1206073 w 1729358"/>
              <a:gd name="connsiteY372" fmla="*/ 99040 h 1114886"/>
              <a:gd name="connsiteX373" fmla="*/ 1156286 w 1729358"/>
              <a:gd name="connsiteY373" fmla="*/ 48196 h 1114886"/>
              <a:gd name="connsiteX374" fmla="*/ 1206073 w 1729358"/>
              <a:gd name="connsiteY374" fmla="*/ 0 h 111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</a:cxnLst>
            <a:rect l="l" t="t" r="r" b="b"/>
            <a:pathLst>
              <a:path w="1729358" h="1114886">
                <a:moveTo>
                  <a:pt x="1205013" y="1016895"/>
                </a:moveTo>
                <a:cubicBezTo>
                  <a:pt x="1232024" y="1016895"/>
                  <a:pt x="1254268" y="1039140"/>
                  <a:pt x="1253739" y="1066151"/>
                </a:cubicBezTo>
                <a:cubicBezTo>
                  <a:pt x="1253739" y="1092632"/>
                  <a:pt x="1230965" y="1115406"/>
                  <a:pt x="1204483" y="1114877"/>
                </a:cubicBezTo>
                <a:cubicBezTo>
                  <a:pt x="1178001" y="1114877"/>
                  <a:pt x="1155757" y="1092103"/>
                  <a:pt x="1155757" y="1065621"/>
                </a:cubicBezTo>
                <a:cubicBezTo>
                  <a:pt x="1155757" y="1039140"/>
                  <a:pt x="1178001" y="1016895"/>
                  <a:pt x="1205013" y="1016895"/>
                </a:cubicBezTo>
                <a:close/>
                <a:moveTo>
                  <a:pt x="1323121" y="889784"/>
                </a:moveTo>
                <a:cubicBezTo>
                  <a:pt x="1349603" y="889254"/>
                  <a:pt x="1372377" y="910969"/>
                  <a:pt x="1372907" y="937981"/>
                </a:cubicBezTo>
                <a:cubicBezTo>
                  <a:pt x="1373436" y="964462"/>
                  <a:pt x="1351191" y="987236"/>
                  <a:pt x="1324710" y="987766"/>
                </a:cubicBezTo>
                <a:cubicBezTo>
                  <a:pt x="1298228" y="988295"/>
                  <a:pt x="1275454" y="966051"/>
                  <a:pt x="1274924" y="939569"/>
                </a:cubicBezTo>
                <a:cubicBezTo>
                  <a:pt x="1274395" y="913087"/>
                  <a:pt x="1296110" y="890313"/>
                  <a:pt x="1323121" y="889784"/>
                </a:cubicBezTo>
                <a:close/>
                <a:moveTo>
                  <a:pt x="1206072" y="889254"/>
                </a:moveTo>
                <a:cubicBezTo>
                  <a:pt x="1232024" y="889784"/>
                  <a:pt x="1254269" y="912558"/>
                  <a:pt x="1254269" y="939040"/>
                </a:cubicBezTo>
                <a:cubicBezTo>
                  <a:pt x="1253740" y="966051"/>
                  <a:pt x="1231495" y="988295"/>
                  <a:pt x="1205013" y="987766"/>
                </a:cubicBezTo>
                <a:cubicBezTo>
                  <a:pt x="1178532" y="987236"/>
                  <a:pt x="1156287" y="964462"/>
                  <a:pt x="1156816" y="937981"/>
                </a:cubicBezTo>
                <a:cubicBezTo>
                  <a:pt x="1156816" y="911499"/>
                  <a:pt x="1179591" y="889254"/>
                  <a:pt x="1206072" y="889254"/>
                </a:cubicBezTo>
                <a:close/>
                <a:moveTo>
                  <a:pt x="20225" y="790212"/>
                </a:moveTo>
                <a:cubicBezTo>
                  <a:pt x="33466" y="790212"/>
                  <a:pt x="41940" y="798686"/>
                  <a:pt x="41940" y="811398"/>
                </a:cubicBezTo>
                <a:cubicBezTo>
                  <a:pt x="41940" y="825168"/>
                  <a:pt x="33466" y="832054"/>
                  <a:pt x="19695" y="832583"/>
                </a:cubicBezTo>
                <a:cubicBezTo>
                  <a:pt x="6455" y="830994"/>
                  <a:pt x="-960" y="823579"/>
                  <a:pt x="99" y="809808"/>
                </a:cubicBezTo>
                <a:cubicBezTo>
                  <a:pt x="628" y="797627"/>
                  <a:pt x="8573" y="790212"/>
                  <a:pt x="20225" y="790212"/>
                </a:cubicBezTo>
                <a:close/>
                <a:moveTo>
                  <a:pt x="139923" y="788623"/>
                </a:moveTo>
                <a:cubicBezTo>
                  <a:pt x="154752" y="788094"/>
                  <a:pt x="161637" y="798157"/>
                  <a:pt x="163756" y="811398"/>
                </a:cubicBezTo>
                <a:cubicBezTo>
                  <a:pt x="161637" y="825698"/>
                  <a:pt x="154752" y="835232"/>
                  <a:pt x="139923" y="835761"/>
                </a:cubicBezTo>
                <a:cubicBezTo>
                  <a:pt x="124033" y="835761"/>
                  <a:pt x="115029" y="826757"/>
                  <a:pt x="115559" y="810868"/>
                </a:cubicBezTo>
                <a:cubicBezTo>
                  <a:pt x="116088" y="796568"/>
                  <a:pt x="125092" y="788094"/>
                  <a:pt x="139923" y="788623"/>
                </a:cubicBezTo>
                <a:close/>
                <a:moveTo>
                  <a:pt x="256441" y="784386"/>
                </a:moveTo>
                <a:cubicBezTo>
                  <a:pt x="272859" y="783857"/>
                  <a:pt x="283453" y="793390"/>
                  <a:pt x="283982" y="809809"/>
                </a:cubicBezTo>
                <a:cubicBezTo>
                  <a:pt x="285041" y="826757"/>
                  <a:pt x="274978" y="836290"/>
                  <a:pt x="259089" y="838408"/>
                </a:cubicBezTo>
                <a:cubicBezTo>
                  <a:pt x="242142" y="837879"/>
                  <a:pt x="232078" y="828875"/>
                  <a:pt x="231019" y="812456"/>
                </a:cubicBezTo>
                <a:cubicBezTo>
                  <a:pt x="230489" y="796038"/>
                  <a:pt x="240552" y="785445"/>
                  <a:pt x="256441" y="784386"/>
                </a:cubicBezTo>
                <a:close/>
                <a:moveTo>
                  <a:pt x="375609" y="782268"/>
                </a:moveTo>
                <a:cubicBezTo>
                  <a:pt x="394146" y="783857"/>
                  <a:pt x="404738" y="793391"/>
                  <a:pt x="404738" y="811928"/>
                </a:cubicBezTo>
                <a:cubicBezTo>
                  <a:pt x="404738" y="829406"/>
                  <a:pt x="394675" y="839998"/>
                  <a:pt x="377197" y="841057"/>
                </a:cubicBezTo>
                <a:cubicBezTo>
                  <a:pt x="358660" y="842116"/>
                  <a:pt x="347008" y="830994"/>
                  <a:pt x="346479" y="812987"/>
                </a:cubicBezTo>
                <a:cubicBezTo>
                  <a:pt x="345949" y="794450"/>
                  <a:pt x="357072" y="783857"/>
                  <a:pt x="375609" y="782268"/>
                </a:cubicBezTo>
                <a:close/>
                <a:moveTo>
                  <a:pt x="494775" y="779091"/>
                </a:moveTo>
                <a:cubicBezTo>
                  <a:pt x="514371" y="780679"/>
                  <a:pt x="524964" y="791802"/>
                  <a:pt x="526553" y="811398"/>
                </a:cubicBezTo>
                <a:cubicBezTo>
                  <a:pt x="524964" y="830995"/>
                  <a:pt x="514901" y="842646"/>
                  <a:pt x="495305" y="843175"/>
                </a:cubicBezTo>
                <a:cubicBezTo>
                  <a:pt x="475709" y="843706"/>
                  <a:pt x="464057" y="832583"/>
                  <a:pt x="462468" y="812986"/>
                </a:cubicBezTo>
                <a:cubicBezTo>
                  <a:pt x="460879" y="794979"/>
                  <a:pt x="476768" y="778032"/>
                  <a:pt x="494775" y="779091"/>
                </a:cubicBezTo>
                <a:close/>
                <a:moveTo>
                  <a:pt x="612884" y="776971"/>
                </a:moveTo>
                <a:cubicBezTo>
                  <a:pt x="632480" y="776971"/>
                  <a:pt x="647840" y="791801"/>
                  <a:pt x="647840" y="811398"/>
                </a:cubicBezTo>
                <a:cubicBezTo>
                  <a:pt x="647840" y="830464"/>
                  <a:pt x="631951" y="846353"/>
                  <a:pt x="612884" y="846353"/>
                </a:cubicBezTo>
                <a:cubicBezTo>
                  <a:pt x="593817" y="846353"/>
                  <a:pt x="577928" y="830464"/>
                  <a:pt x="577928" y="811398"/>
                </a:cubicBezTo>
                <a:cubicBezTo>
                  <a:pt x="577928" y="792331"/>
                  <a:pt x="593287" y="776971"/>
                  <a:pt x="612884" y="776971"/>
                </a:cubicBezTo>
                <a:close/>
                <a:moveTo>
                  <a:pt x="733640" y="773795"/>
                </a:moveTo>
                <a:cubicBezTo>
                  <a:pt x="754826" y="775384"/>
                  <a:pt x="770715" y="794451"/>
                  <a:pt x="769126" y="815636"/>
                </a:cubicBezTo>
                <a:cubicBezTo>
                  <a:pt x="767008" y="835762"/>
                  <a:pt x="749000" y="851122"/>
                  <a:pt x="729403" y="850062"/>
                </a:cubicBezTo>
                <a:cubicBezTo>
                  <a:pt x="707689" y="847944"/>
                  <a:pt x="692329" y="829936"/>
                  <a:pt x="693917" y="808221"/>
                </a:cubicBezTo>
                <a:cubicBezTo>
                  <a:pt x="695507" y="788095"/>
                  <a:pt x="714044" y="772206"/>
                  <a:pt x="733640" y="773795"/>
                </a:cubicBezTo>
                <a:close/>
                <a:moveTo>
                  <a:pt x="849629" y="771145"/>
                </a:moveTo>
                <a:cubicBezTo>
                  <a:pt x="871874" y="771145"/>
                  <a:pt x="889881" y="788623"/>
                  <a:pt x="890410" y="810868"/>
                </a:cubicBezTo>
                <a:cubicBezTo>
                  <a:pt x="890940" y="832583"/>
                  <a:pt x="873462" y="851650"/>
                  <a:pt x="851748" y="852179"/>
                </a:cubicBezTo>
                <a:cubicBezTo>
                  <a:pt x="828443" y="853238"/>
                  <a:pt x="809377" y="834701"/>
                  <a:pt x="809377" y="811397"/>
                </a:cubicBezTo>
                <a:cubicBezTo>
                  <a:pt x="809377" y="789153"/>
                  <a:pt x="826855" y="771675"/>
                  <a:pt x="849629" y="771145"/>
                </a:cubicBezTo>
                <a:close/>
                <a:moveTo>
                  <a:pt x="969856" y="768498"/>
                </a:moveTo>
                <a:cubicBezTo>
                  <a:pt x="993689" y="769028"/>
                  <a:pt x="1013286" y="790213"/>
                  <a:pt x="1012226" y="814046"/>
                </a:cubicBezTo>
                <a:cubicBezTo>
                  <a:pt x="1011167" y="836820"/>
                  <a:pt x="991571" y="855357"/>
                  <a:pt x="968797" y="855357"/>
                </a:cubicBezTo>
                <a:cubicBezTo>
                  <a:pt x="944963" y="855357"/>
                  <a:pt x="924837" y="834702"/>
                  <a:pt x="925367" y="811399"/>
                </a:cubicBezTo>
                <a:cubicBezTo>
                  <a:pt x="924837" y="787565"/>
                  <a:pt x="946022" y="767439"/>
                  <a:pt x="969856" y="768498"/>
                </a:cubicBezTo>
                <a:close/>
                <a:moveTo>
                  <a:pt x="1086374" y="765850"/>
                </a:moveTo>
                <a:cubicBezTo>
                  <a:pt x="1112856" y="765320"/>
                  <a:pt x="1134041" y="786506"/>
                  <a:pt x="1133512" y="811929"/>
                </a:cubicBezTo>
                <a:cubicBezTo>
                  <a:pt x="1132982" y="836821"/>
                  <a:pt x="1111797" y="857477"/>
                  <a:pt x="1087434" y="857477"/>
                </a:cubicBezTo>
                <a:cubicBezTo>
                  <a:pt x="1061482" y="858006"/>
                  <a:pt x="1039767" y="836291"/>
                  <a:pt x="1040296" y="810868"/>
                </a:cubicBezTo>
                <a:cubicBezTo>
                  <a:pt x="1040826" y="785976"/>
                  <a:pt x="1060952" y="766379"/>
                  <a:pt x="1086374" y="765850"/>
                </a:cubicBezTo>
                <a:close/>
                <a:moveTo>
                  <a:pt x="1205012" y="763201"/>
                </a:moveTo>
                <a:cubicBezTo>
                  <a:pt x="1231494" y="763201"/>
                  <a:pt x="1253739" y="784916"/>
                  <a:pt x="1253739" y="811398"/>
                </a:cubicBezTo>
                <a:cubicBezTo>
                  <a:pt x="1254268" y="837350"/>
                  <a:pt x="1232553" y="860124"/>
                  <a:pt x="1206601" y="861183"/>
                </a:cubicBezTo>
                <a:cubicBezTo>
                  <a:pt x="1180648" y="861712"/>
                  <a:pt x="1157345" y="839997"/>
                  <a:pt x="1156286" y="814045"/>
                </a:cubicBezTo>
                <a:cubicBezTo>
                  <a:pt x="1155227" y="786505"/>
                  <a:pt x="1178001" y="763201"/>
                  <a:pt x="1205012" y="763201"/>
                </a:cubicBezTo>
                <a:close/>
                <a:moveTo>
                  <a:pt x="1443877" y="762672"/>
                </a:moveTo>
                <a:cubicBezTo>
                  <a:pt x="1470358" y="763201"/>
                  <a:pt x="1492073" y="785975"/>
                  <a:pt x="1491544" y="812457"/>
                </a:cubicBezTo>
                <a:cubicBezTo>
                  <a:pt x="1491014" y="839468"/>
                  <a:pt x="1468240" y="861183"/>
                  <a:pt x="1441759" y="860654"/>
                </a:cubicBezTo>
                <a:cubicBezTo>
                  <a:pt x="1415277" y="860124"/>
                  <a:pt x="1393562" y="837350"/>
                  <a:pt x="1394091" y="810339"/>
                </a:cubicBezTo>
                <a:cubicBezTo>
                  <a:pt x="1394621" y="783857"/>
                  <a:pt x="1417395" y="762142"/>
                  <a:pt x="1443877" y="762672"/>
                </a:cubicBezTo>
                <a:close/>
                <a:moveTo>
                  <a:pt x="1324709" y="762671"/>
                </a:moveTo>
                <a:cubicBezTo>
                  <a:pt x="1351191" y="763201"/>
                  <a:pt x="1373435" y="785445"/>
                  <a:pt x="1372906" y="812457"/>
                </a:cubicBezTo>
                <a:cubicBezTo>
                  <a:pt x="1372376" y="838938"/>
                  <a:pt x="1349602" y="861712"/>
                  <a:pt x="1323650" y="861183"/>
                </a:cubicBezTo>
                <a:cubicBezTo>
                  <a:pt x="1297168" y="860653"/>
                  <a:pt x="1274924" y="838409"/>
                  <a:pt x="1275453" y="811398"/>
                </a:cubicBezTo>
                <a:cubicBezTo>
                  <a:pt x="1275983" y="784386"/>
                  <a:pt x="1298227" y="762671"/>
                  <a:pt x="1324709" y="762671"/>
                </a:cubicBezTo>
                <a:close/>
                <a:moveTo>
                  <a:pt x="20754" y="663101"/>
                </a:moveTo>
                <a:cubicBezTo>
                  <a:pt x="33466" y="662572"/>
                  <a:pt x="40350" y="672105"/>
                  <a:pt x="42999" y="683228"/>
                </a:cubicBezTo>
                <a:cubicBezTo>
                  <a:pt x="40880" y="696998"/>
                  <a:pt x="33995" y="705472"/>
                  <a:pt x="20754" y="705472"/>
                </a:cubicBezTo>
                <a:cubicBezTo>
                  <a:pt x="8573" y="705472"/>
                  <a:pt x="1158" y="698587"/>
                  <a:pt x="628" y="685875"/>
                </a:cubicBezTo>
                <a:cubicBezTo>
                  <a:pt x="99" y="672105"/>
                  <a:pt x="7514" y="663631"/>
                  <a:pt x="20754" y="663101"/>
                </a:cubicBezTo>
                <a:close/>
                <a:moveTo>
                  <a:pt x="137802" y="660983"/>
                </a:moveTo>
                <a:cubicBezTo>
                  <a:pt x="153691" y="659923"/>
                  <a:pt x="163224" y="669986"/>
                  <a:pt x="163224" y="684816"/>
                </a:cubicBezTo>
                <a:cubicBezTo>
                  <a:pt x="163224" y="699116"/>
                  <a:pt x="154220" y="707590"/>
                  <a:pt x="139391" y="709178"/>
                </a:cubicBezTo>
                <a:cubicBezTo>
                  <a:pt x="125621" y="707590"/>
                  <a:pt x="116087" y="700175"/>
                  <a:pt x="115558" y="685875"/>
                </a:cubicBezTo>
                <a:cubicBezTo>
                  <a:pt x="115028" y="671575"/>
                  <a:pt x="122972" y="662042"/>
                  <a:pt x="137802" y="660983"/>
                </a:cubicBezTo>
                <a:close/>
                <a:moveTo>
                  <a:pt x="258560" y="657275"/>
                </a:moveTo>
                <a:cubicBezTo>
                  <a:pt x="274449" y="660453"/>
                  <a:pt x="285041" y="668927"/>
                  <a:pt x="283982" y="685875"/>
                </a:cubicBezTo>
                <a:cubicBezTo>
                  <a:pt x="283453" y="702294"/>
                  <a:pt x="272859" y="711827"/>
                  <a:pt x="256441" y="711297"/>
                </a:cubicBezTo>
                <a:cubicBezTo>
                  <a:pt x="240023" y="710768"/>
                  <a:pt x="230489" y="700176"/>
                  <a:pt x="231019" y="683757"/>
                </a:cubicBezTo>
                <a:cubicBezTo>
                  <a:pt x="231548" y="667338"/>
                  <a:pt x="242671" y="658864"/>
                  <a:pt x="258560" y="657275"/>
                </a:cubicBezTo>
                <a:close/>
                <a:moveTo>
                  <a:pt x="375077" y="655686"/>
                </a:moveTo>
                <a:cubicBezTo>
                  <a:pt x="393615" y="655157"/>
                  <a:pt x="403678" y="665749"/>
                  <a:pt x="405267" y="684286"/>
                </a:cubicBezTo>
                <a:cubicBezTo>
                  <a:pt x="403678" y="702823"/>
                  <a:pt x="394145" y="713945"/>
                  <a:pt x="375608" y="713945"/>
                </a:cubicBezTo>
                <a:cubicBezTo>
                  <a:pt x="357070" y="713416"/>
                  <a:pt x="346478" y="701764"/>
                  <a:pt x="346478" y="683756"/>
                </a:cubicBezTo>
                <a:cubicBezTo>
                  <a:pt x="347007" y="666808"/>
                  <a:pt x="357600" y="656216"/>
                  <a:pt x="375077" y="655686"/>
                </a:cubicBezTo>
                <a:close/>
                <a:moveTo>
                  <a:pt x="493716" y="652508"/>
                </a:moveTo>
                <a:cubicBezTo>
                  <a:pt x="513843" y="653038"/>
                  <a:pt x="524435" y="664160"/>
                  <a:pt x="526554" y="683757"/>
                </a:cubicBezTo>
                <a:cubicBezTo>
                  <a:pt x="525494" y="703353"/>
                  <a:pt x="515431" y="715535"/>
                  <a:pt x="495835" y="716594"/>
                </a:cubicBezTo>
                <a:cubicBezTo>
                  <a:pt x="476238" y="717653"/>
                  <a:pt x="464587" y="706531"/>
                  <a:pt x="461938" y="686934"/>
                </a:cubicBezTo>
                <a:cubicBezTo>
                  <a:pt x="459820" y="668927"/>
                  <a:pt x="475708" y="651448"/>
                  <a:pt x="493716" y="652508"/>
                </a:cubicBezTo>
                <a:close/>
                <a:moveTo>
                  <a:pt x="611823" y="650390"/>
                </a:moveTo>
                <a:cubicBezTo>
                  <a:pt x="631420" y="649331"/>
                  <a:pt x="647309" y="664160"/>
                  <a:pt x="647838" y="683756"/>
                </a:cubicBezTo>
                <a:cubicBezTo>
                  <a:pt x="648369" y="702823"/>
                  <a:pt x="633539" y="719242"/>
                  <a:pt x="613943" y="720301"/>
                </a:cubicBezTo>
                <a:cubicBezTo>
                  <a:pt x="594875" y="720831"/>
                  <a:pt x="578457" y="705471"/>
                  <a:pt x="577928" y="686405"/>
                </a:cubicBezTo>
                <a:cubicBezTo>
                  <a:pt x="577397" y="666808"/>
                  <a:pt x="591698" y="650919"/>
                  <a:pt x="611823" y="650390"/>
                </a:cubicBezTo>
                <a:close/>
                <a:moveTo>
                  <a:pt x="732052" y="646682"/>
                </a:moveTo>
                <a:cubicBezTo>
                  <a:pt x="751648" y="646682"/>
                  <a:pt x="768596" y="663631"/>
                  <a:pt x="769125" y="683756"/>
                </a:cubicBezTo>
                <a:cubicBezTo>
                  <a:pt x="769655" y="704942"/>
                  <a:pt x="752177" y="722949"/>
                  <a:pt x="730993" y="722949"/>
                </a:cubicBezTo>
                <a:cubicBezTo>
                  <a:pt x="710866" y="722949"/>
                  <a:pt x="693918" y="706530"/>
                  <a:pt x="693918" y="685875"/>
                </a:cubicBezTo>
                <a:cubicBezTo>
                  <a:pt x="693388" y="664690"/>
                  <a:pt x="710866" y="646682"/>
                  <a:pt x="732052" y="646682"/>
                </a:cubicBezTo>
                <a:close/>
                <a:moveTo>
                  <a:pt x="848570" y="644035"/>
                </a:moveTo>
                <a:cubicBezTo>
                  <a:pt x="871874" y="643504"/>
                  <a:pt x="890940" y="662041"/>
                  <a:pt x="890410" y="685346"/>
                </a:cubicBezTo>
                <a:cubicBezTo>
                  <a:pt x="889881" y="707590"/>
                  <a:pt x="871874" y="725068"/>
                  <a:pt x="849629" y="725068"/>
                </a:cubicBezTo>
                <a:cubicBezTo>
                  <a:pt x="827384" y="725068"/>
                  <a:pt x="809377" y="707061"/>
                  <a:pt x="809377" y="684816"/>
                </a:cubicBezTo>
                <a:cubicBezTo>
                  <a:pt x="809377" y="662572"/>
                  <a:pt x="826325" y="644564"/>
                  <a:pt x="848570" y="644035"/>
                </a:cubicBezTo>
                <a:close/>
                <a:moveTo>
                  <a:pt x="969856" y="641386"/>
                </a:moveTo>
                <a:cubicBezTo>
                  <a:pt x="992630" y="642445"/>
                  <a:pt x="1011697" y="662042"/>
                  <a:pt x="1011697" y="684287"/>
                </a:cubicBezTo>
                <a:cubicBezTo>
                  <a:pt x="1012227" y="708120"/>
                  <a:pt x="991571" y="728245"/>
                  <a:pt x="967738" y="728245"/>
                </a:cubicBezTo>
                <a:cubicBezTo>
                  <a:pt x="943904" y="728245"/>
                  <a:pt x="923778" y="707590"/>
                  <a:pt x="924308" y="683757"/>
                </a:cubicBezTo>
                <a:cubicBezTo>
                  <a:pt x="924837" y="659923"/>
                  <a:pt x="946023" y="640327"/>
                  <a:pt x="969856" y="641386"/>
                </a:cubicBezTo>
                <a:close/>
                <a:moveTo>
                  <a:pt x="1087435" y="639267"/>
                </a:moveTo>
                <a:cubicBezTo>
                  <a:pt x="1112327" y="639797"/>
                  <a:pt x="1132983" y="659393"/>
                  <a:pt x="1133513" y="684285"/>
                </a:cubicBezTo>
                <a:cubicBezTo>
                  <a:pt x="1134042" y="709708"/>
                  <a:pt x="1112327" y="731423"/>
                  <a:pt x="1086376" y="730894"/>
                </a:cubicBezTo>
                <a:cubicBezTo>
                  <a:pt x="1061483" y="730364"/>
                  <a:pt x="1040827" y="710238"/>
                  <a:pt x="1040827" y="685875"/>
                </a:cubicBezTo>
                <a:cubicBezTo>
                  <a:pt x="1039768" y="659923"/>
                  <a:pt x="1060953" y="638737"/>
                  <a:pt x="1087435" y="639267"/>
                </a:cubicBezTo>
                <a:close/>
                <a:moveTo>
                  <a:pt x="1206072" y="635561"/>
                </a:moveTo>
                <a:cubicBezTo>
                  <a:pt x="1232553" y="636090"/>
                  <a:pt x="1254798" y="658864"/>
                  <a:pt x="1254269" y="685346"/>
                </a:cubicBezTo>
                <a:cubicBezTo>
                  <a:pt x="1253739" y="711828"/>
                  <a:pt x="1230965" y="734072"/>
                  <a:pt x="1204483" y="733543"/>
                </a:cubicBezTo>
                <a:cubicBezTo>
                  <a:pt x="1178002" y="733013"/>
                  <a:pt x="1155757" y="710239"/>
                  <a:pt x="1156286" y="683758"/>
                </a:cubicBezTo>
                <a:cubicBezTo>
                  <a:pt x="1156816" y="657276"/>
                  <a:pt x="1179590" y="635031"/>
                  <a:pt x="1206072" y="635561"/>
                </a:cubicBezTo>
                <a:close/>
                <a:moveTo>
                  <a:pt x="1441759" y="635560"/>
                </a:moveTo>
                <a:cubicBezTo>
                  <a:pt x="1468240" y="635030"/>
                  <a:pt x="1491014" y="656745"/>
                  <a:pt x="1491544" y="683756"/>
                </a:cubicBezTo>
                <a:cubicBezTo>
                  <a:pt x="1492073" y="710238"/>
                  <a:pt x="1470358" y="733012"/>
                  <a:pt x="1443877" y="734071"/>
                </a:cubicBezTo>
                <a:cubicBezTo>
                  <a:pt x="1417924" y="734600"/>
                  <a:pt x="1394621" y="712356"/>
                  <a:pt x="1394091" y="685874"/>
                </a:cubicBezTo>
                <a:cubicBezTo>
                  <a:pt x="1393562" y="658863"/>
                  <a:pt x="1415277" y="636619"/>
                  <a:pt x="1441759" y="635560"/>
                </a:cubicBezTo>
                <a:close/>
                <a:moveTo>
                  <a:pt x="1323121" y="635560"/>
                </a:moveTo>
                <a:cubicBezTo>
                  <a:pt x="1349073" y="635030"/>
                  <a:pt x="1372376" y="656745"/>
                  <a:pt x="1372906" y="683756"/>
                </a:cubicBezTo>
                <a:cubicBezTo>
                  <a:pt x="1373435" y="710238"/>
                  <a:pt x="1351720" y="733541"/>
                  <a:pt x="1325239" y="734071"/>
                </a:cubicBezTo>
                <a:cubicBezTo>
                  <a:pt x="1298757" y="734600"/>
                  <a:pt x="1275983" y="712886"/>
                  <a:pt x="1275453" y="685874"/>
                </a:cubicBezTo>
                <a:cubicBezTo>
                  <a:pt x="1274924" y="659393"/>
                  <a:pt x="1296639" y="636089"/>
                  <a:pt x="1323121" y="635560"/>
                </a:cubicBezTo>
                <a:close/>
                <a:moveTo>
                  <a:pt x="1561455" y="635559"/>
                </a:moveTo>
                <a:cubicBezTo>
                  <a:pt x="1587407" y="635559"/>
                  <a:pt x="1610181" y="657274"/>
                  <a:pt x="1610711" y="683756"/>
                </a:cubicBezTo>
                <a:cubicBezTo>
                  <a:pt x="1611240" y="710767"/>
                  <a:pt x="1587937" y="734600"/>
                  <a:pt x="1560926" y="734071"/>
                </a:cubicBezTo>
                <a:cubicBezTo>
                  <a:pt x="1534973" y="733541"/>
                  <a:pt x="1512729" y="710767"/>
                  <a:pt x="1512729" y="684286"/>
                </a:cubicBezTo>
                <a:cubicBezTo>
                  <a:pt x="1512729" y="657804"/>
                  <a:pt x="1534973" y="635559"/>
                  <a:pt x="1561455" y="635559"/>
                </a:cubicBezTo>
                <a:close/>
                <a:moveTo>
                  <a:pt x="18636" y="536518"/>
                </a:moveTo>
                <a:cubicBezTo>
                  <a:pt x="31876" y="535459"/>
                  <a:pt x="40880" y="542873"/>
                  <a:pt x="41939" y="556114"/>
                </a:cubicBezTo>
                <a:cubicBezTo>
                  <a:pt x="42999" y="569355"/>
                  <a:pt x="35055" y="576770"/>
                  <a:pt x="21814" y="578889"/>
                </a:cubicBezTo>
                <a:cubicBezTo>
                  <a:pt x="8573" y="577829"/>
                  <a:pt x="628" y="572004"/>
                  <a:pt x="99" y="557704"/>
                </a:cubicBezTo>
                <a:cubicBezTo>
                  <a:pt x="99" y="544992"/>
                  <a:pt x="6984" y="537577"/>
                  <a:pt x="18636" y="536518"/>
                </a:cubicBezTo>
                <a:close/>
                <a:moveTo>
                  <a:pt x="140450" y="533870"/>
                </a:moveTo>
                <a:cubicBezTo>
                  <a:pt x="155809" y="534929"/>
                  <a:pt x="161636" y="544992"/>
                  <a:pt x="163754" y="557703"/>
                </a:cubicBezTo>
                <a:cubicBezTo>
                  <a:pt x="161106" y="572533"/>
                  <a:pt x="153691" y="582066"/>
                  <a:pt x="138862" y="581536"/>
                </a:cubicBezTo>
                <a:cubicBezTo>
                  <a:pt x="122972" y="581007"/>
                  <a:pt x="114498" y="571474"/>
                  <a:pt x="115557" y="555584"/>
                </a:cubicBezTo>
                <a:cubicBezTo>
                  <a:pt x="116617" y="541285"/>
                  <a:pt x="126150" y="533340"/>
                  <a:pt x="140450" y="533870"/>
                </a:cubicBezTo>
                <a:close/>
                <a:moveTo>
                  <a:pt x="258559" y="531222"/>
                </a:moveTo>
                <a:cubicBezTo>
                  <a:pt x="274448" y="531222"/>
                  <a:pt x="283452" y="541814"/>
                  <a:pt x="285041" y="557704"/>
                </a:cubicBezTo>
                <a:cubicBezTo>
                  <a:pt x="282923" y="574123"/>
                  <a:pt x="273919" y="584185"/>
                  <a:pt x="257500" y="584185"/>
                </a:cubicBezTo>
                <a:cubicBezTo>
                  <a:pt x="241081" y="583656"/>
                  <a:pt x="231018" y="573063"/>
                  <a:pt x="231548" y="557174"/>
                </a:cubicBezTo>
                <a:cubicBezTo>
                  <a:pt x="232077" y="540755"/>
                  <a:pt x="242671" y="530693"/>
                  <a:pt x="258559" y="531222"/>
                </a:cubicBezTo>
                <a:close/>
                <a:moveTo>
                  <a:pt x="374019" y="528044"/>
                </a:moveTo>
                <a:cubicBezTo>
                  <a:pt x="393085" y="529633"/>
                  <a:pt x="404738" y="538636"/>
                  <a:pt x="404738" y="557174"/>
                </a:cubicBezTo>
                <a:cubicBezTo>
                  <a:pt x="404738" y="574651"/>
                  <a:pt x="395203" y="585774"/>
                  <a:pt x="378256" y="586833"/>
                </a:cubicBezTo>
                <a:cubicBezTo>
                  <a:pt x="359719" y="587892"/>
                  <a:pt x="348067" y="577300"/>
                  <a:pt x="346478" y="559292"/>
                </a:cubicBezTo>
                <a:cubicBezTo>
                  <a:pt x="345418" y="541285"/>
                  <a:pt x="357070" y="530693"/>
                  <a:pt x="374019" y="528044"/>
                </a:cubicBezTo>
                <a:close/>
                <a:moveTo>
                  <a:pt x="495834" y="525396"/>
                </a:moveTo>
                <a:cubicBezTo>
                  <a:pt x="512783" y="525926"/>
                  <a:pt x="526553" y="540226"/>
                  <a:pt x="526553" y="559822"/>
                </a:cubicBezTo>
                <a:cubicBezTo>
                  <a:pt x="524964" y="577300"/>
                  <a:pt x="514371" y="588953"/>
                  <a:pt x="494775" y="589482"/>
                </a:cubicBezTo>
                <a:cubicBezTo>
                  <a:pt x="475178" y="589482"/>
                  <a:pt x="463527" y="578359"/>
                  <a:pt x="462468" y="558763"/>
                </a:cubicBezTo>
                <a:cubicBezTo>
                  <a:pt x="460878" y="540756"/>
                  <a:pt x="477827" y="524866"/>
                  <a:pt x="495834" y="525396"/>
                </a:cubicBezTo>
                <a:close/>
                <a:moveTo>
                  <a:pt x="611825" y="523279"/>
                </a:moveTo>
                <a:cubicBezTo>
                  <a:pt x="631950" y="522748"/>
                  <a:pt x="647310" y="537049"/>
                  <a:pt x="647839" y="556645"/>
                </a:cubicBezTo>
                <a:cubicBezTo>
                  <a:pt x="648369" y="575712"/>
                  <a:pt x="633009" y="592131"/>
                  <a:pt x="613943" y="592661"/>
                </a:cubicBezTo>
                <a:cubicBezTo>
                  <a:pt x="594876" y="593190"/>
                  <a:pt x="578457" y="577831"/>
                  <a:pt x="577928" y="558764"/>
                </a:cubicBezTo>
                <a:cubicBezTo>
                  <a:pt x="577398" y="539167"/>
                  <a:pt x="592227" y="523808"/>
                  <a:pt x="611825" y="523279"/>
                </a:cubicBezTo>
                <a:close/>
                <a:moveTo>
                  <a:pt x="731521" y="519571"/>
                </a:moveTo>
                <a:cubicBezTo>
                  <a:pt x="752707" y="519571"/>
                  <a:pt x="770185" y="537579"/>
                  <a:pt x="769655" y="558764"/>
                </a:cubicBezTo>
                <a:cubicBezTo>
                  <a:pt x="768595" y="578890"/>
                  <a:pt x="751648" y="595838"/>
                  <a:pt x="731521" y="595838"/>
                </a:cubicBezTo>
                <a:cubicBezTo>
                  <a:pt x="710336" y="595838"/>
                  <a:pt x="693387" y="578360"/>
                  <a:pt x="693917" y="556645"/>
                </a:cubicBezTo>
                <a:cubicBezTo>
                  <a:pt x="694447" y="536520"/>
                  <a:pt x="711396" y="519571"/>
                  <a:pt x="731521" y="519571"/>
                </a:cubicBezTo>
                <a:close/>
                <a:moveTo>
                  <a:pt x="849628" y="516922"/>
                </a:moveTo>
                <a:cubicBezTo>
                  <a:pt x="872932" y="516922"/>
                  <a:pt x="891470" y="535989"/>
                  <a:pt x="890410" y="559293"/>
                </a:cubicBezTo>
                <a:cubicBezTo>
                  <a:pt x="889351" y="581538"/>
                  <a:pt x="870814" y="599015"/>
                  <a:pt x="848569" y="597956"/>
                </a:cubicBezTo>
                <a:cubicBezTo>
                  <a:pt x="826325" y="597427"/>
                  <a:pt x="808847" y="578890"/>
                  <a:pt x="809377" y="556645"/>
                </a:cubicBezTo>
                <a:cubicBezTo>
                  <a:pt x="809906" y="534400"/>
                  <a:pt x="827384" y="516922"/>
                  <a:pt x="849628" y="516922"/>
                </a:cubicBezTo>
                <a:close/>
                <a:moveTo>
                  <a:pt x="969855" y="514273"/>
                </a:moveTo>
                <a:cubicBezTo>
                  <a:pt x="992629" y="515332"/>
                  <a:pt x="1011695" y="534400"/>
                  <a:pt x="1012225" y="557174"/>
                </a:cubicBezTo>
                <a:cubicBezTo>
                  <a:pt x="1012225" y="581007"/>
                  <a:pt x="992100" y="601132"/>
                  <a:pt x="968267" y="601132"/>
                </a:cubicBezTo>
                <a:cubicBezTo>
                  <a:pt x="944432" y="601132"/>
                  <a:pt x="924307" y="580477"/>
                  <a:pt x="924837" y="556644"/>
                </a:cubicBezTo>
                <a:cubicBezTo>
                  <a:pt x="925366" y="532810"/>
                  <a:pt x="946022" y="513214"/>
                  <a:pt x="969855" y="514273"/>
                </a:cubicBezTo>
                <a:close/>
                <a:moveTo>
                  <a:pt x="1086376" y="512155"/>
                </a:moveTo>
                <a:cubicBezTo>
                  <a:pt x="1112328" y="512155"/>
                  <a:pt x="1134042" y="533341"/>
                  <a:pt x="1132983" y="558762"/>
                </a:cubicBezTo>
                <a:cubicBezTo>
                  <a:pt x="1132454" y="583126"/>
                  <a:pt x="1111268" y="603252"/>
                  <a:pt x="1086376" y="603252"/>
                </a:cubicBezTo>
                <a:cubicBezTo>
                  <a:pt x="1060424" y="603252"/>
                  <a:pt x="1039238" y="582067"/>
                  <a:pt x="1039767" y="556115"/>
                </a:cubicBezTo>
                <a:cubicBezTo>
                  <a:pt x="1040826" y="531751"/>
                  <a:pt x="1061483" y="512155"/>
                  <a:pt x="1086376" y="512155"/>
                </a:cubicBezTo>
                <a:close/>
                <a:moveTo>
                  <a:pt x="1323650" y="508978"/>
                </a:moveTo>
                <a:cubicBezTo>
                  <a:pt x="1350132" y="508448"/>
                  <a:pt x="1372906" y="530693"/>
                  <a:pt x="1372906" y="557174"/>
                </a:cubicBezTo>
                <a:cubicBezTo>
                  <a:pt x="1372906" y="583656"/>
                  <a:pt x="1350661" y="606430"/>
                  <a:pt x="1324180" y="606959"/>
                </a:cubicBezTo>
                <a:cubicBezTo>
                  <a:pt x="1297698" y="606959"/>
                  <a:pt x="1274924" y="584715"/>
                  <a:pt x="1274924" y="558233"/>
                </a:cubicBezTo>
                <a:cubicBezTo>
                  <a:pt x="1274924" y="531752"/>
                  <a:pt x="1296639" y="508978"/>
                  <a:pt x="1323650" y="508978"/>
                </a:cubicBezTo>
                <a:close/>
                <a:moveTo>
                  <a:pt x="1205542" y="508448"/>
                </a:moveTo>
                <a:cubicBezTo>
                  <a:pt x="1232023" y="508448"/>
                  <a:pt x="1254268" y="531222"/>
                  <a:pt x="1254268" y="558234"/>
                </a:cubicBezTo>
                <a:cubicBezTo>
                  <a:pt x="1254268" y="584715"/>
                  <a:pt x="1231494" y="607489"/>
                  <a:pt x="1205012" y="606960"/>
                </a:cubicBezTo>
                <a:cubicBezTo>
                  <a:pt x="1178531" y="606430"/>
                  <a:pt x="1156286" y="583656"/>
                  <a:pt x="1156286" y="557175"/>
                </a:cubicBezTo>
                <a:cubicBezTo>
                  <a:pt x="1156286" y="530693"/>
                  <a:pt x="1179060" y="508448"/>
                  <a:pt x="1205542" y="508448"/>
                </a:cubicBezTo>
                <a:close/>
                <a:moveTo>
                  <a:pt x="1681682" y="508448"/>
                </a:moveTo>
                <a:cubicBezTo>
                  <a:pt x="1708693" y="508977"/>
                  <a:pt x="1729878" y="531222"/>
                  <a:pt x="1729349" y="558233"/>
                </a:cubicBezTo>
                <a:cubicBezTo>
                  <a:pt x="1728819" y="585244"/>
                  <a:pt x="1706575" y="606959"/>
                  <a:pt x="1680093" y="606430"/>
                </a:cubicBezTo>
                <a:cubicBezTo>
                  <a:pt x="1653082" y="606430"/>
                  <a:pt x="1631367" y="583656"/>
                  <a:pt x="1631896" y="556644"/>
                </a:cubicBezTo>
                <a:cubicBezTo>
                  <a:pt x="1632426" y="529633"/>
                  <a:pt x="1654670" y="507918"/>
                  <a:pt x="1681682" y="508448"/>
                </a:cubicBezTo>
                <a:close/>
                <a:moveTo>
                  <a:pt x="1562514" y="508448"/>
                </a:moveTo>
                <a:cubicBezTo>
                  <a:pt x="1588466" y="508977"/>
                  <a:pt x="1610711" y="531751"/>
                  <a:pt x="1610711" y="557703"/>
                </a:cubicBezTo>
                <a:cubicBezTo>
                  <a:pt x="1610711" y="583655"/>
                  <a:pt x="1588466" y="606429"/>
                  <a:pt x="1561985" y="606959"/>
                </a:cubicBezTo>
                <a:cubicBezTo>
                  <a:pt x="1534973" y="607488"/>
                  <a:pt x="1511670" y="583655"/>
                  <a:pt x="1512729" y="556115"/>
                </a:cubicBezTo>
                <a:cubicBezTo>
                  <a:pt x="1513788" y="529633"/>
                  <a:pt x="1536032" y="507918"/>
                  <a:pt x="1562514" y="508448"/>
                </a:cubicBezTo>
                <a:close/>
                <a:moveTo>
                  <a:pt x="1441759" y="508448"/>
                </a:moveTo>
                <a:cubicBezTo>
                  <a:pt x="1468770" y="507918"/>
                  <a:pt x="1491015" y="530163"/>
                  <a:pt x="1491545" y="557174"/>
                </a:cubicBezTo>
                <a:cubicBezTo>
                  <a:pt x="1492074" y="584185"/>
                  <a:pt x="1470359" y="606959"/>
                  <a:pt x="1443348" y="606959"/>
                </a:cubicBezTo>
                <a:cubicBezTo>
                  <a:pt x="1417396" y="607488"/>
                  <a:pt x="1394092" y="584714"/>
                  <a:pt x="1393562" y="558233"/>
                </a:cubicBezTo>
                <a:cubicBezTo>
                  <a:pt x="1393033" y="531751"/>
                  <a:pt x="1414748" y="508977"/>
                  <a:pt x="1441759" y="508448"/>
                </a:cubicBezTo>
                <a:close/>
                <a:moveTo>
                  <a:pt x="19695" y="409407"/>
                </a:moveTo>
                <a:cubicBezTo>
                  <a:pt x="32936" y="408877"/>
                  <a:pt x="41410" y="416822"/>
                  <a:pt x="42470" y="429533"/>
                </a:cubicBezTo>
                <a:cubicBezTo>
                  <a:pt x="42470" y="443303"/>
                  <a:pt x="33996" y="450189"/>
                  <a:pt x="21284" y="451777"/>
                </a:cubicBezTo>
                <a:cubicBezTo>
                  <a:pt x="8043" y="450718"/>
                  <a:pt x="99" y="443834"/>
                  <a:pt x="99" y="430062"/>
                </a:cubicBezTo>
                <a:cubicBezTo>
                  <a:pt x="99" y="417352"/>
                  <a:pt x="8043" y="409937"/>
                  <a:pt x="19695" y="409407"/>
                </a:cubicBezTo>
                <a:close/>
                <a:moveTo>
                  <a:pt x="140980" y="406758"/>
                </a:moveTo>
                <a:cubicBezTo>
                  <a:pt x="155809" y="407817"/>
                  <a:pt x="161636" y="417880"/>
                  <a:pt x="163754" y="430591"/>
                </a:cubicBezTo>
                <a:cubicBezTo>
                  <a:pt x="161106" y="445421"/>
                  <a:pt x="153691" y="454954"/>
                  <a:pt x="139391" y="454424"/>
                </a:cubicBezTo>
                <a:cubicBezTo>
                  <a:pt x="123502" y="453895"/>
                  <a:pt x="115028" y="444362"/>
                  <a:pt x="116087" y="428472"/>
                </a:cubicBezTo>
                <a:cubicBezTo>
                  <a:pt x="117147" y="414173"/>
                  <a:pt x="126680" y="406228"/>
                  <a:pt x="140980" y="406758"/>
                </a:cubicBezTo>
                <a:close/>
                <a:moveTo>
                  <a:pt x="256971" y="403580"/>
                </a:moveTo>
                <a:cubicBezTo>
                  <a:pt x="273390" y="403580"/>
                  <a:pt x="282393" y="413643"/>
                  <a:pt x="285041" y="430062"/>
                </a:cubicBezTo>
                <a:cubicBezTo>
                  <a:pt x="283452" y="446481"/>
                  <a:pt x="274978" y="457073"/>
                  <a:pt x="258559" y="457073"/>
                </a:cubicBezTo>
                <a:cubicBezTo>
                  <a:pt x="242141" y="457603"/>
                  <a:pt x="231548" y="447011"/>
                  <a:pt x="231019" y="431121"/>
                </a:cubicBezTo>
                <a:cubicBezTo>
                  <a:pt x="230489" y="414703"/>
                  <a:pt x="241081" y="404110"/>
                  <a:pt x="256971" y="403580"/>
                </a:cubicBezTo>
                <a:close/>
                <a:moveTo>
                  <a:pt x="376137" y="400933"/>
                </a:moveTo>
                <a:cubicBezTo>
                  <a:pt x="394145" y="402522"/>
                  <a:pt x="405268" y="412056"/>
                  <a:pt x="405268" y="431123"/>
                </a:cubicBezTo>
                <a:cubicBezTo>
                  <a:pt x="405268" y="448601"/>
                  <a:pt x="395204" y="459193"/>
                  <a:pt x="377726" y="459722"/>
                </a:cubicBezTo>
                <a:cubicBezTo>
                  <a:pt x="359189" y="460252"/>
                  <a:pt x="347537" y="449130"/>
                  <a:pt x="347007" y="431123"/>
                </a:cubicBezTo>
                <a:cubicBezTo>
                  <a:pt x="345948" y="413115"/>
                  <a:pt x="357600" y="403052"/>
                  <a:pt x="376137" y="400933"/>
                </a:cubicBezTo>
                <a:close/>
                <a:moveTo>
                  <a:pt x="495836" y="398285"/>
                </a:moveTo>
                <a:cubicBezTo>
                  <a:pt x="514902" y="399874"/>
                  <a:pt x="527084" y="410997"/>
                  <a:pt x="526554" y="431122"/>
                </a:cubicBezTo>
                <a:cubicBezTo>
                  <a:pt x="526025" y="450719"/>
                  <a:pt x="513843" y="460782"/>
                  <a:pt x="494777" y="462900"/>
                </a:cubicBezTo>
                <a:cubicBezTo>
                  <a:pt x="475709" y="460782"/>
                  <a:pt x="463527" y="451248"/>
                  <a:pt x="462468" y="431652"/>
                </a:cubicBezTo>
                <a:cubicBezTo>
                  <a:pt x="461409" y="413644"/>
                  <a:pt x="477828" y="396696"/>
                  <a:pt x="495836" y="398285"/>
                </a:cubicBezTo>
                <a:close/>
                <a:moveTo>
                  <a:pt x="611825" y="396166"/>
                </a:moveTo>
                <a:cubicBezTo>
                  <a:pt x="631420" y="395635"/>
                  <a:pt x="647310" y="409936"/>
                  <a:pt x="647839" y="429532"/>
                </a:cubicBezTo>
                <a:cubicBezTo>
                  <a:pt x="648369" y="448599"/>
                  <a:pt x="633009" y="465018"/>
                  <a:pt x="613943" y="465548"/>
                </a:cubicBezTo>
                <a:cubicBezTo>
                  <a:pt x="594876" y="466077"/>
                  <a:pt x="578457" y="450718"/>
                  <a:pt x="577928" y="431651"/>
                </a:cubicBezTo>
                <a:cubicBezTo>
                  <a:pt x="577398" y="412054"/>
                  <a:pt x="592227" y="396695"/>
                  <a:pt x="611825" y="396166"/>
                </a:cubicBezTo>
                <a:close/>
                <a:moveTo>
                  <a:pt x="732581" y="392459"/>
                </a:moveTo>
                <a:cubicBezTo>
                  <a:pt x="752177" y="392988"/>
                  <a:pt x="769125" y="409937"/>
                  <a:pt x="769125" y="430062"/>
                </a:cubicBezTo>
                <a:cubicBezTo>
                  <a:pt x="769125" y="450189"/>
                  <a:pt x="753236" y="467667"/>
                  <a:pt x="733110" y="468726"/>
                </a:cubicBezTo>
                <a:cubicBezTo>
                  <a:pt x="711924" y="469785"/>
                  <a:pt x="693917" y="452307"/>
                  <a:pt x="693917" y="431122"/>
                </a:cubicBezTo>
                <a:cubicBezTo>
                  <a:pt x="693917" y="409937"/>
                  <a:pt x="711395" y="391929"/>
                  <a:pt x="732581" y="392459"/>
                </a:cubicBezTo>
                <a:close/>
                <a:moveTo>
                  <a:pt x="851219" y="390341"/>
                </a:moveTo>
                <a:cubicBezTo>
                  <a:pt x="873463" y="390870"/>
                  <a:pt x="890941" y="409407"/>
                  <a:pt x="890410" y="431122"/>
                </a:cubicBezTo>
                <a:cubicBezTo>
                  <a:pt x="889881" y="452837"/>
                  <a:pt x="871874" y="470844"/>
                  <a:pt x="849629" y="470844"/>
                </a:cubicBezTo>
                <a:cubicBezTo>
                  <a:pt x="826326" y="470844"/>
                  <a:pt x="808318" y="451778"/>
                  <a:pt x="809377" y="428473"/>
                </a:cubicBezTo>
                <a:cubicBezTo>
                  <a:pt x="810436" y="406229"/>
                  <a:pt x="828445" y="389280"/>
                  <a:pt x="851219" y="390341"/>
                </a:cubicBezTo>
                <a:close/>
                <a:moveTo>
                  <a:pt x="967208" y="387163"/>
                </a:moveTo>
                <a:cubicBezTo>
                  <a:pt x="991041" y="386632"/>
                  <a:pt x="1011697" y="406759"/>
                  <a:pt x="1011697" y="430062"/>
                </a:cubicBezTo>
                <a:cubicBezTo>
                  <a:pt x="1011697" y="453897"/>
                  <a:pt x="991570" y="474022"/>
                  <a:pt x="967737" y="474022"/>
                </a:cubicBezTo>
                <a:cubicBezTo>
                  <a:pt x="944963" y="474022"/>
                  <a:pt x="925366" y="454956"/>
                  <a:pt x="924307" y="432182"/>
                </a:cubicBezTo>
                <a:cubicBezTo>
                  <a:pt x="923248" y="408878"/>
                  <a:pt x="943373" y="387692"/>
                  <a:pt x="967208" y="387163"/>
                </a:cubicBezTo>
                <a:close/>
                <a:moveTo>
                  <a:pt x="1085315" y="385044"/>
                </a:moveTo>
                <a:cubicBezTo>
                  <a:pt x="1111268" y="384514"/>
                  <a:pt x="1132983" y="404640"/>
                  <a:pt x="1133512" y="430592"/>
                </a:cubicBezTo>
                <a:cubicBezTo>
                  <a:pt x="1133512" y="454955"/>
                  <a:pt x="1113386" y="476140"/>
                  <a:pt x="1088494" y="476669"/>
                </a:cubicBezTo>
                <a:cubicBezTo>
                  <a:pt x="1062541" y="477729"/>
                  <a:pt x="1040827" y="457073"/>
                  <a:pt x="1040297" y="431121"/>
                </a:cubicBezTo>
                <a:cubicBezTo>
                  <a:pt x="1040297" y="406759"/>
                  <a:pt x="1059893" y="386103"/>
                  <a:pt x="1085315" y="385044"/>
                </a:cubicBezTo>
                <a:close/>
                <a:moveTo>
                  <a:pt x="1326828" y="381337"/>
                </a:moveTo>
                <a:cubicBezTo>
                  <a:pt x="1353309" y="382926"/>
                  <a:pt x="1374494" y="405700"/>
                  <a:pt x="1373435" y="432181"/>
                </a:cubicBezTo>
                <a:cubicBezTo>
                  <a:pt x="1371847" y="458663"/>
                  <a:pt x="1348542" y="480378"/>
                  <a:pt x="1323121" y="479849"/>
                </a:cubicBezTo>
                <a:cubicBezTo>
                  <a:pt x="1296639" y="479319"/>
                  <a:pt x="1274924" y="456545"/>
                  <a:pt x="1275453" y="430063"/>
                </a:cubicBezTo>
                <a:cubicBezTo>
                  <a:pt x="1275453" y="402522"/>
                  <a:pt x="1299286" y="379747"/>
                  <a:pt x="1326828" y="381337"/>
                </a:cubicBezTo>
                <a:close/>
                <a:moveTo>
                  <a:pt x="1442288" y="381336"/>
                </a:moveTo>
                <a:cubicBezTo>
                  <a:pt x="1468770" y="381336"/>
                  <a:pt x="1491015" y="403581"/>
                  <a:pt x="1491015" y="430062"/>
                </a:cubicBezTo>
                <a:cubicBezTo>
                  <a:pt x="1491544" y="457073"/>
                  <a:pt x="1469300" y="479847"/>
                  <a:pt x="1442818" y="479847"/>
                </a:cubicBezTo>
                <a:cubicBezTo>
                  <a:pt x="1416336" y="479847"/>
                  <a:pt x="1394092" y="457073"/>
                  <a:pt x="1393562" y="430592"/>
                </a:cubicBezTo>
                <a:cubicBezTo>
                  <a:pt x="1393562" y="404110"/>
                  <a:pt x="1415807" y="381336"/>
                  <a:pt x="1442288" y="381336"/>
                </a:cubicBezTo>
                <a:close/>
                <a:moveTo>
                  <a:pt x="1205542" y="381336"/>
                </a:moveTo>
                <a:cubicBezTo>
                  <a:pt x="1232024" y="381866"/>
                  <a:pt x="1254269" y="404110"/>
                  <a:pt x="1254269" y="430592"/>
                </a:cubicBezTo>
                <a:cubicBezTo>
                  <a:pt x="1254269" y="457074"/>
                  <a:pt x="1232024" y="479848"/>
                  <a:pt x="1206073" y="479848"/>
                </a:cubicBezTo>
                <a:cubicBezTo>
                  <a:pt x="1179060" y="480377"/>
                  <a:pt x="1155757" y="456544"/>
                  <a:pt x="1156286" y="429533"/>
                </a:cubicBezTo>
                <a:cubicBezTo>
                  <a:pt x="1156817" y="403051"/>
                  <a:pt x="1179591" y="381336"/>
                  <a:pt x="1205542" y="381336"/>
                </a:cubicBezTo>
                <a:close/>
                <a:moveTo>
                  <a:pt x="1563573" y="381336"/>
                </a:moveTo>
                <a:cubicBezTo>
                  <a:pt x="1589525" y="382924"/>
                  <a:pt x="1611240" y="405699"/>
                  <a:pt x="1610711" y="431651"/>
                </a:cubicBezTo>
                <a:cubicBezTo>
                  <a:pt x="1610181" y="457603"/>
                  <a:pt x="1587407" y="480377"/>
                  <a:pt x="1561455" y="479848"/>
                </a:cubicBezTo>
                <a:cubicBezTo>
                  <a:pt x="1535503" y="479848"/>
                  <a:pt x="1512729" y="457074"/>
                  <a:pt x="1512729" y="430592"/>
                </a:cubicBezTo>
                <a:cubicBezTo>
                  <a:pt x="1512729" y="403051"/>
                  <a:pt x="1536563" y="380277"/>
                  <a:pt x="1563573" y="381336"/>
                </a:cubicBezTo>
                <a:close/>
                <a:moveTo>
                  <a:pt x="19696" y="282294"/>
                </a:moveTo>
                <a:cubicBezTo>
                  <a:pt x="32406" y="281764"/>
                  <a:pt x="40351" y="289709"/>
                  <a:pt x="42470" y="302950"/>
                </a:cubicBezTo>
                <a:cubicBezTo>
                  <a:pt x="40880" y="315661"/>
                  <a:pt x="34525" y="324135"/>
                  <a:pt x="20755" y="324135"/>
                </a:cubicBezTo>
                <a:cubicBezTo>
                  <a:pt x="8573" y="324135"/>
                  <a:pt x="628" y="317779"/>
                  <a:pt x="99" y="305598"/>
                </a:cubicBezTo>
                <a:cubicBezTo>
                  <a:pt x="-960" y="291828"/>
                  <a:pt x="6455" y="283353"/>
                  <a:pt x="19696" y="282294"/>
                </a:cubicBezTo>
                <a:close/>
                <a:moveTo>
                  <a:pt x="138862" y="280177"/>
                </a:moveTo>
                <a:cubicBezTo>
                  <a:pt x="154752" y="280177"/>
                  <a:pt x="163755" y="289710"/>
                  <a:pt x="163226" y="305070"/>
                </a:cubicBezTo>
                <a:cubicBezTo>
                  <a:pt x="162166" y="319370"/>
                  <a:pt x="152632" y="326784"/>
                  <a:pt x="138333" y="327844"/>
                </a:cubicBezTo>
                <a:cubicBezTo>
                  <a:pt x="124033" y="325725"/>
                  <a:pt x="115559" y="317781"/>
                  <a:pt x="115559" y="303481"/>
                </a:cubicBezTo>
                <a:cubicBezTo>
                  <a:pt x="115559" y="289181"/>
                  <a:pt x="124033" y="280177"/>
                  <a:pt x="138862" y="280177"/>
                </a:cubicBezTo>
                <a:close/>
                <a:moveTo>
                  <a:pt x="258030" y="276469"/>
                </a:moveTo>
                <a:cubicBezTo>
                  <a:pt x="273919" y="279118"/>
                  <a:pt x="284511" y="287592"/>
                  <a:pt x="283982" y="304010"/>
                </a:cubicBezTo>
                <a:cubicBezTo>
                  <a:pt x="283452" y="320429"/>
                  <a:pt x="272859" y="330492"/>
                  <a:pt x="256971" y="329962"/>
                </a:cubicBezTo>
                <a:cubicBezTo>
                  <a:pt x="240552" y="329433"/>
                  <a:pt x="230489" y="318840"/>
                  <a:pt x="231019" y="302951"/>
                </a:cubicBezTo>
                <a:cubicBezTo>
                  <a:pt x="231548" y="286532"/>
                  <a:pt x="242141" y="278058"/>
                  <a:pt x="258030" y="276469"/>
                </a:cubicBezTo>
                <a:close/>
                <a:moveTo>
                  <a:pt x="376138" y="274350"/>
                </a:moveTo>
                <a:cubicBezTo>
                  <a:pt x="394675" y="274350"/>
                  <a:pt x="403679" y="286001"/>
                  <a:pt x="405797" y="302950"/>
                </a:cubicBezTo>
                <a:cubicBezTo>
                  <a:pt x="403679" y="322017"/>
                  <a:pt x="394145" y="333139"/>
                  <a:pt x="375608" y="332609"/>
                </a:cubicBezTo>
                <a:cubicBezTo>
                  <a:pt x="358130" y="332080"/>
                  <a:pt x="347537" y="321487"/>
                  <a:pt x="347008" y="304539"/>
                </a:cubicBezTo>
                <a:cubicBezTo>
                  <a:pt x="346478" y="286532"/>
                  <a:pt x="357070" y="274880"/>
                  <a:pt x="376138" y="274350"/>
                </a:cubicBezTo>
                <a:close/>
                <a:moveTo>
                  <a:pt x="495834" y="271702"/>
                </a:moveTo>
                <a:cubicBezTo>
                  <a:pt x="515431" y="273291"/>
                  <a:pt x="526023" y="284943"/>
                  <a:pt x="526553" y="305068"/>
                </a:cubicBezTo>
                <a:cubicBezTo>
                  <a:pt x="524435" y="324665"/>
                  <a:pt x="513312" y="335787"/>
                  <a:pt x="493716" y="335787"/>
                </a:cubicBezTo>
                <a:cubicBezTo>
                  <a:pt x="474119" y="335258"/>
                  <a:pt x="462997" y="323606"/>
                  <a:pt x="461938" y="304009"/>
                </a:cubicBezTo>
                <a:cubicBezTo>
                  <a:pt x="460878" y="286002"/>
                  <a:pt x="478356" y="269583"/>
                  <a:pt x="495834" y="271702"/>
                </a:cubicBezTo>
                <a:close/>
                <a:moveTo>
                  <a:pt x="612884" y="269585"/>
                </a:moveTo>
                <a:cubicBezTo>
                  <a:pt x="632480" y="269055"/>
                  <a:pt x="647840" y="284414"/>
                  <a:pt x="647840" y="304010"/>
                </a:cubicBezTo>
                <a:cubicBezTo>
                  <a:pt x="647840" y="323078"/>
                  <a:pt x="631951" y="338966"/>
                  <a:pt x="612884" y="338966"/>
                </a:cubicBezTo>
                <a:cubicBezTo>
                  <a:pt x="593817" y="338966"/>
                  <a:pt x="577928" y="323078"/>
                  <a:pt x="577928" y="304010"/>
                </a:cubicBezTo>
                <a:cubicBezTo>
                  <a:pt x="577928" y="284414"/>
                  <a:pt x="593287" y="269055"/>
                  <a:pt x="612884" y="269585"/>
                </a:cubicBezTo>
                <a:close/>
                <a:moveTo>
                  <a:pt x="731521" y="265346"/>
                </a:moveTo>
                <a:cubicBezTo>
                  <a:pt x="751648" y="265346"/>
                  <a:pt x="768595" y="281765"/>
                  <a:pt x="769125" y="301891"/>
                </a:cubicBezTo>
                <a:cubicBezTo>
                  <a:pt x="769655" y="323076"/>
                  <a:pt x="752707" y="341613"/>
                  <a:pt x="731521" y="341613"/>
                </a:cubicBezTo>
                <a:cubicBezTo>
                  <a:pt x="711396" y="341613"/>
                  <a:pt x="694447" y="325194"/>
                  <a:pt x="693917" y="305069"/>
                </a:cubicBezTo>
                <a:cubicBezTo>
                  <a:pt x="693387" y="283354"/>
                  <a:pt x="710335" y="265346"/>
                  <a:pt x="731521" y="265346"/>
                </a:cubicBezTo>
                <a:close/>
                <a:moveTo>
                  <a:pt x="851219" y="263758"/>
                </a:moveTo>
                <a:cubicBezTo>
                  <a:pt x="873463" y="264287"/>
                  <a:pt x="890941" y="282294"/>
                  <a:pt x="890410" y="304539"/>
                </a:cubicBezTo>
                <a:cubicBezTo>
                  <a:pt x="889881" y="326254"/>
                  <a:pt x="871874" y="344261"/>
                  <a:pt x="849629" y="344261"/>
                </a:cubicBezTo>
                <a:cubicBezTo>
                  <a:pt x="826326" y="344261"/>
                  <a:pt x="808318" y="325195"/>
                  <a:pt x="809377" y="301890"/>
                </a:cubicBezTo>
                <a:cubicBezTo>
                  <a:pt x="810436" y="279646"/>
                  <a:pt x="828974" y="262697"/>
                  <a:pt x="851219" y="263758"/>
                </a:cubicBezTo>
                <a:close/>
                <a:moveTo>
                  <a:pt x="968796" y="260050"/>
                </a:moveTo>
                <a:cubicBezTo>
                  <a:pt x="992630" y="260050"/>
                  <a:pt x="1012756" y="281236"/>
                  <a:pt x="1012227" y="304540"/>
                </a:cubicBezTo>
                <a:cubicBezTo>
                  <a:pt x="1011697" y="327314"/>
                  <a:pt x="992101" y="346380"/>
                  <a:pt x="969326" y="346910"/>
                </a:cubicBezTo>
                <a:cubicBezTo>
                  <a:pt x="946022" y="347440"/>
                  <a:pt x="924836" y="327314"/>
                  <a:pt x="924836" y="303481"/>
                </a:cubicBezTo>
                <a:cubicBezTo>
                  <a:pt x="924307" y="280176"/>
                  <a:pt x="944963" y="260050"/>
                  <a:pt x="968796" y="260050"/>
                </a:cubicBezTo>
                <a:close/>
                <a:moveTo>
                  <a:pt x="1085845" y="258462"/>
                </a:moveTo>
                <a:cubicBezTo>
                  <a:pt x="1111797" y="257932"/>
                  <a:pt x="1133512" y="279118"/>
                  <a:pt x="1133512" y="304539"/>
                </a:cubicBezTo>
                <a:cubicBezTo>
                  <a:pt x="1132983" y="328903"/>
                  <a:pt x="1112326" y="349029"/>
                  <a:pt x="1087434" y="349559"/>
                </a:cubicBezTo>
                <a:cubicBezTo>
                  <a:pt x="1061482" y="350088"/>
                  <a:pt x="1039767" y="328903"/>
                  <a:pt x="1040296" y="303480"/>
                </a:cubicBezTo>
                <a:cubicBezTo>
                  <a:pt x="1040826" y="278588"/>
                  <a:pt x="1060953" y="258462"/>
                  <a:pt x="1085845" y="258462"/>
                </a:cubicBezTo>
                <a:close/>
                <a:moveTo>
                  <a:pt x="1206071" y="254754"/>
                </a:moveTo>
                <a:cubicBezTo>
                  <a:pt x="1233083" y="255284"/>
                  <a:pt x="1254268" y="278058"/>
                  <a:pt x="1253739" y="304539"/>
                </a:cubicBezTo>
                <a:cubicBezTo>
                  <a:pt x="1253209" y="331021"/>
                  <a:pt x="1230965" y="353265"/>
                  <a:pt x="1204483" y="353265"/>
                </a:cubicBezTo>
                <a:cubicBezTo>
                  <a:pt x="1177472" y="353265"/>
                  <a:pt x="1154698" y="328902"/>
                  <a:pt x="1155757" y="301891"/>
                </a:cubicBezTo>
                <a:cubicBezTo>
                  <a:pt x="1156816" y="275938"/>
                  <a:pt x="1180119" y="253693"/>
                  <a:pt x="1206071" y="254754"/>
                </a:cubicBezTo>
                <a:close/>
                <a:moveTo>
                  <a:pt x="1322062" y="254225"/>
                </a:moveTo>
                <a:cubicBezTo>
                  <a:pt x="1349073" y="252635"/>
                  <a:pt x="1372906" y="275410"/>
                  <a:pt x="1373436" y="302951"/>
                </a:cubicBezTo>
                <a:cubicBezTo>
                  <a:pt x="1372906" y="329433"/>
                  <a:pt x="1351191" y="352207"/>
                  <a:pt x="1325239" y="352737"/>
                </a:cubicBezTo>
                <a:cubicBezTo>
                  <a:pt x="1299288" y="353266"/>
                  <a:pt x="1276513" y="331551"/>
                  <a:pt x="1275454" y="305069"/>
                </a:cubicBezTo>
                <a:cubicBezTo>
                  <a:pt x="1274395" y="278588"/>
                  <a:pt x="1295580" y="255814"/>
                  <a:pt x="1322062" y="254225"/>
                </a:cubicBezTo>
                <a:close/>
                <a:moveTo>
                  <a:pt x="1441759" y="254225"/>
                </a:moveTo>
                <a:cubicBezTo>
                  <a:pt x="1468240" y="253695"/>
                  <a:pt x="1491014" y="275940"/>
                  <a:pt x="1491544" y="302421"/>
                </a:cubicBezTo>
                <a:cubicBezTo>
                  <a:pt x="1492073" y="329432"/>
                  <a:pt x="1470358" y="352206"/>
                  <a:pt x="1443877" y="352736"/>
                </a:cubicBezTo>
                <a:cubicBezTo>
                  <a:pt x="1417924" y="353265"/>
                  <a:pt x="1394621" y="331021"/>
                  <a:pt x="1394091" y="304539"/>
                </a:cubicBezTo>
                <a:cubicBezTo>
                  <a:pt x="1393562" y="278058"/>
                  <a:pt x="1415277" y="255284"/>
                  <a:pt x="1441759" y="254225"/>
                </a:cubicBezTo>
                <a:close/>
                <a:moveTo>
                  <a:pt x="1325769" y="127642"/>
                </a:moveTo>
                <a:cubicBezTo>
                  <a:pt x="1351721" y="128171"/>
                  <a:pt x="1373436" y="150945"/>
                  <a:pt x="1372907" y="177427"/>
                </a:cubicBezTo>
                <a:cubicBezTo>
                  <a:pt x="1372377" y="203379"/>
                  <a:pt x="1350132" y="226153"/>
                  <a:pt x="1324180" y="226153"/>
                </a:cubicBezTo>
                <a:cubicBezTo>
                  <a:pt x="1297169" y="226153"/>
                  <a:pt x="1274395" y="202320"/>
                  <a:pt x="1275454" y="174779"/>
                </a:cubicBezTo>
                <a:cubicBezTo>
                  <a:pt x="1276513" y="148298"/>
                  <a:pt x="1299287" y="126583"/>
                  <a:pt x="1325769" y="127642"/>
                </a:cubicBezTo>
                <a:close/>
                <a:moveTo>
                  <a:pt x="1205542" y="126583"/>
                </a:moveTo>
                <a:cubicBezTo>
                  <a:pt x="1232024" y="127642"/>
                  <a:pt x="1254269" y="150416"/>
                  <a:pt x="1254269" y="176368"/>
                </a:cubicBezTo>
                <a:cubicBezTo>
                  <a:pt x="1254269" y="202849"/>
                  <a:pt x="1232024" y="225623"/>
                  <a:pt x="1206073" y="225623"/>
                </a:cubicBezTo>
                <a:cubicBezTo>
                  <a:pt x="1179060" y="226153"/>
                  <a:pt x="1155757" y="202320"/>
                  <a:pt x="1156286" y="174779"/>
                </a:cubicBezTo>
                <a:cubicBezTo>
                  <a:pt x="1156817" y="148827"/>
                  <a:pt x="1180120" y="126583"/>
                  <a:pt x="1205542" y="126583"/>
                </a:cubicBezTo>
                <a:close/>
                <a:moveTo>
                  <a:pt x="1206073" y="0"/>
                </a:moveTo>
                <a:cubicBezTo>
                  <a:pt x="1232024" y="529"/>
                  <a:pt x="1254269" y="23303"/>
                  <a:pt x="1254269" y="49785"/>
                </a:cubicBezTo>
                <a:cubicBezTo>
                  <a:pt x="1254269" y="76266"/>
                  <a:pt x="1232024" y="99040"/>
                  <a:pt x="1206073" y="99040"/>
                </a:cubicBezTo>
                <a:cubicBezTo>
                  <a:pt x="1179060" y="99571"/>
                  <a:pt x="1155757" y="75737"/>
                  <a:pt x="1156286" y="48196"/>
                </a:cubicBezTo>
                <a:cubicBezTo>
                  <a:pt x="1156817" y="22244"/>
                  <a:pt x="1180120" y="0"/>
                  <a:pt x="1206073" y="0"/>
                </a:cubicBezTo>
                <a:close/>
              </a:path>
            </a:pathLst>
          </a:custGeom>
          <a:solidFill>
            <a:schemeClr val="accent2"/>
          </a:solidFill>
          <a:ln w="503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42" name="자유형: 도형 341">
            <a:extLst>
              <a:ext uri="{FF2B5EF4-FFF2-40B4-BE49-F238E27FC236}">
                <a16:creationId xmlns:a16="http://schemas.microsoft.com/office/drawing/2014/main" id="{7E30DAAC-584A-4687-99D9-5028867F188A}"/>
              </a:ext>
            </a:extLst>
          </p:cNvPr>
          <p:cNvSpPr/>
          <p:nvPr/>
        </p:nvSpPr>
        <p:spPr>
          <a:xfrm>
            <a:off x="8110445" y="3469157"/>
            <a:ext cx="1523728" cy="982320"/>
          </a:xfrm>
          <a:custGeom>
            <a:avLst/>
            <a:gdLst>
              <a:gd name="connsiteX0" fmla="*/ 1205013 w 1729358"/>
              <a:gd name="connsiteY0" fmla="*/ 1016895 h 1114886"/>
              <a:gd name="connsiteX1" fmla="*/ 1253739 w 1729358"/>
              <a:gd name="connsiteY1" fmla="*/ 1066151 h 1114886"/>
              <a:gd name="connsiteX2" fmla="*/ 1204483 w 1729358"/>
              <a:gd name="connsiteY2" fmla="*/ 1114877 h 1114886"/>
              <a:gd name="connsiteX3" fmla="*/ 1155757 w 1729358"/>
              <a:gd name="connsiteY3" fmla="*/ 1065621 h 1114886"/>
              <a:gd name="connsiteX4" fmla="*/ 1205013 w 1729358"/>
              <a:gd name="connsiteY4" fmla="*/ 1016895 h 1114886"/>
              <a:gd name="connsiteX5" fmla="*/ 1323121 w 1729358"/>
              <a:gd name="connsiteY5" fmla="*/ 889784 h 1114886"/>
              <a:gd name="connsiteX6" fmla="*/ 1372907 w 1729358"/>
              <a:gd name="connsiteY6" fmla="*/ 937981 h 1114886"/>
              <a:gd name="connsiteX7" fmla="*/ 1324710 w 1729358"/>
              <a:gd name="connsiteY7" fmla="*/ 987766 h 1114886"/>
              <a:gd name="connsiteX8" fmla="*/ 1274924 w 1729358"/>
              <a:gd name="connsiteY8" fmla="*/ 939569 h 1114886"/>
              <a:gd name="connsiteX9" fmla="*/ 1323121 w 1729358"/>
              <a:gd name="connsiteY9" fmla="*/ 889784 h 1114886"/>
              <a:gd name="connsiteX10" fmla="*/ 1206072 w 1729358"/>
              <a:gd name="connsiteY10" fmla="*/ 889254 h 1114886"/>
              <a:gd name="connsiteX11" fmla="*/ 1254269 w 1729358"/>
              <a:gd name="connsiteY11" fmla="*/ 939040 h 1114886"/>
              <a:gd name="connsiteX12" fmla="*/ 1205013 w 1729358"/>
              <a:gd name="connsiteY12" fmla="*/ 987766 h 1114886"/>
              <a:gd name="connsiteX13" fmla="*/ 1156816 w 1729358"/>
              <a:gd name="connsiteY13" fmla="*/ 937981 h 1114886"/>
              <a:gd name="connsiteX14" fmla="*/ 1206072 w 1729358"/>
              <a:gd name="connsiteY14" fmla="*/ 889254 h 1114886"/>
              <a:gd name="connsiteX15" fmla="*/ 20225 w 1729358"/>
              <a:gd name="connsiteY15" fmla="*/ 790212 h 1114886"/>
              <a:gd name="connsiteX16" fmla="*/ 41940 w 1729358"/>
              <a:gd name="connsiteY16" fmla="*/ 811398 h 1114886"/>
              <a:gd name="connsiteX17" fmla="*/ 19695 w 1729358"/>
              <a:gd name="connsiteY17" fmla="*/ 832583 h 1114886"/>
              <a:gd name="connsiteX18" fmla="*/ 99 w 1729358"/>
              <a:gd name="connsiteY18" fmla="*/ 809808 h 1114886"/>
              <a:gd name="connsiteX19" fmla="*/ 20225 w 1729358"/>
              <a:gd name="connsiteY19" fmla="*/ 790212 h 1114886"/>
              <a:gd name="connsiteX20" fmla="*/ 139923 w 1729358"/>
              <a:gd name="connsiteY20" fmla="*/ 788623 h 1114886"/>
              <a:gd name="connsiteX21" fmla="*/ 163756 w 1729358"/>
              <a:gd name="connsiteY21" fmla="*/ 811398 h 1114886"/>
              <a:gd name="connsiteX22" fmla="*/ 139923 w 1729358"/>
              <a:gd name="connsiteY22" fmla="*/ 835761 h 1114886"/>
              <a:gd name="connsiteX23" fmla="*/ 115559 w 1729358"/>
              <a:gd name="connsiteY23" fmla="*/ 810868 h 1114886"/>
              <a:gd name="connsiteX24" fmla="*/ 139923 w 1729358"/>
              <a:gd name="connsiteY24" fmla="*/ 788623 h 1114886"/>
              <a:gd name="connsiteX25" fmla="*/ 256441 w 1729358"/>
              <a:gd name="connsiteY25" fmla="*/ 784386 h 1114886"/>
              <a:gd name="connsiteX26" fmla="*/ 283982 w 1729358"/>
              <a:gd name="connsiteY26" fmla="*/ 809809 h 1114886"/>
              <a:gd name="connsiteX27" fmla="*/ 259089 w 1729358"/>
              <a:gd name="connsiteY27" fmla="*/ 838408 h 1114886"/>
              <a:gd name="connsiteX28" fmla="*/ 231019 w 1729358"/>
              <a:gd name="connsiteY28" fmla="*/ 812456 h 1114886"/>
              <a:gd name="connsiteX29" fmla="*/ 256441 w 1729358"/>
              <a:gd name="connsiteY29" fmla="*/ 784386 h 1114886"/>
              <a:gd name="connsiteX30" fmla="*/ 375609 w 1729358"/>
              <a:gd name="connsiteY30" fmla="*/ 782268 h 1114886"/>
              <a:gd name="connsiteX31" fmla="*/ 404738 w 1729358"/>
              <a:gd name="connsiteY31" fmla="*/ 811928 h 1114886"/>
              <a:gd name="connsiteX32" fmla="*/ 377197 w 1729358"/>
              <a:gd name="connsiteY32" fmla="*/ 841057 h 1114886"/>
              <a:gd name="connsiteX33" fmla="*/ 346479 w 1729358"/>
              <a:gd name="connsiteY33" fmla="*/ 812987 h 1114886"/>
              <a:gd name="connsiteX34" fmla="*/ 375609 w 1729358"/>
              <a:gd name="connsiteY34" fmla="*/ 782268 h 1114886"/>
              <a:gd name="connsiteX35" fmla="*/ 494775 w 1729358"/>
              <a:gd name="connsiteY35" fmla="*/ 779091 h 1114886"/>
              <a:gd name="connsiteX36" fmla="*/ 526553 w 1729358"/>
              <a:gd name="connsiteY36" fmla="*/ 811398 h 1114886"/>
              <a:gd name="connsiteX37" fmla="*/ 495305 w 1729358"/>
              <a:gd name="connsiteY37" fmla="*/ 843175 h 1114886"/>
              <a:gd name="connsiteX38" fmla="*/ 462468 w 1729358"/>
              <a:gd name="connsiteY38" fmla="*/ 812986 h 1114886"/>
              <a:gd name="connsiteX39" fmla="*/ 494775 w 1729358"/>
              <a:gd name="connsiteY39" fmla="*/ 779091 h 1114886"/>
              <a:gd name="connsiteX40" fmla="*/ 612884 w 1729358"/>
              <a:gd name="connsiteY40" fmla="*/ 776971 h 1114886"/>
              <a:gd name="connsiteX41" fmla="*/ 647840 w 1729358"/>
              <a:gd name="connsiteY41" fmla="*/ 811398 h 1114886"/>
              <a:gd name="connsiteX42" fmla="*/ 612884 w 1729358"/>
              <a:gd name="connsiteY42" fmla="*/ 846353 h 1114886"/>
              <a:gd name="connsiteX43" fmla="*/ 577928 w 1729358"/>
              <a:gd name="connsiteY43" fmla="*/ 811398 h 1114886"/>
              <a:gd name="connsiteX44" fmla="*/ 612884 w 1729358"/>
              <a:gd name="connsiteY44" fmla="*/ 776971 h 1114886"/>
              <a:gd name="connsiteX45" fmla="*/ 733640 w 1729358"/>
              <a:gd name="connsiteY45" fmla="*/ 773795 h 1114886"/>
              <a:gd name="connsiteX46" fmla="*/ 769126 w 1729358"/>
              <a:gd name="connsiteY46" fmla="*/ 815636 h 1114886"/>
              <a:gd name="connsiteX47" fmla="*/ 729403 w 1729358"/>
              <a:gd name="connsiteY47" fmla="*/ 850062 h 1114886"/>
              <a:gd name="connsiteX48" fmla="*/ 693917 w 1729358"/>
              <a:gd name="connsiteY48" fmla="*/ 808221 h 1114886"/>
              <a:gd name="connsiteX49" fmla="*/ 733640 w 1729358"/>
              <a:gd name="connsiteY49" fmla="*/ 773795 h 1114886"/>
              <a:gd name="connsiteX50" fmla="*/ 849629 w 1729358"/>
              <a:gd name="connsiteY50" fmla="*/ 771145 h 1114886"/>
              <a:gd name="connsiteX51" fmla="*/ 890410 w 1729358"/>
              <a:gd name="connsiteY51" fmla="*/ 810868 h 1114886"/>
              <a:gd name="connsiteX52" fmla="*/ 851748 w 1729358"/>
              <a:gd name="connsiteY52" fmla="*/ 852179 h 1114886"/>
              <a:gd name="connsiteX53" fmla="*/ 809377 w 1729358"/>
              <a:gd name="connsiteY53" fmla="*/ 811397 h 1114886"/>
              <a:gd name="connsiteX54" fmla="*/ 849629 w 1729358"/>
              <a:gd name="connsiteY54" fmla="*/ 771145 h 1114886"/>
              <a:gd name="connsiteX55" fmla="*/ 969856 w 1729358"/>
              <a:gd name="connsiteY55" fmla="*/ 768498 h 1114886"/>
              <a:gd name="connsiteX56" fmla="*/ 1012226 w 1729358"/>
              <a:gd name="connsiteY56" fmla="*/ 814046 h 1114886"/>
              <a:gd name="connsiteX57" fmla="*/ 968797 w 1729358"/>
              <a:gd name="connsiteY57" fmla="*/ 855357 h 1114886"/>
              <a:gd name="connsiteX58" fmla="*/ 925367 w 1729358"/>
              <a:gd name="connsiteY58" fmla="*/ 811399 h 1114886"/>
              <a:gd name="connsiteX59" fmla="*/ 969856 w 1729358"/>
              <a:gd name="connsiteY59" fmla="*/ 768498 h 1114886"/>
              <a:gd name="connsiteX60" fmla="*/ 1086374 w 1729358"/>
              <a:gd name="connsiteY60" fmla="*/ 765850 h 1114886"/>
              <a:gd name="connsiteX61" fmla="*/ 1133512 w 1729358"/>
              <a:gd name="connsiteY61" fmla="*/ 811929 h 1114886"/>
              <a:gd name="connsiteX62" fmla="*/ 1087434 w 1729358"/>
              <a:gd name="connsiteY62" fmla="*/ 857477 h 1114886"/>
              <a:gd name="connsiteX63" fmla="*/ 1040296 w 1729358"/>
              <a:gd name="connsiteY63" fmla="*/ 810868 h 1114886"/>
              <a:gd name="connsiteX64" fmla="*/ 1086374 w 1729358"/>
              <a:gd name="connsiteY64" fmla="*/ 765850 h 1114886"/>
              <a:gd name="connsiteX65" fmla="*/ 1205012 w 1729358"/>
              <a:gd name="connsiteY65" fmla="*/ 763201 h 1114886"/>
              <a:gd name="connsiteX66" fmla="*/ 1253739 w 1729358"/>
              <a:gd name="connsiteY66" fmla="*/ 811398 h 1114886"/>
              <a:gd name="connsiteX67" fmla="*/ 1206601 w 1729358"/>
              <a:gd name="connsiteY67" fmla="*/ 861183 h 1114886"/>
              <a:gd name="connsiteX68" fmla="*/ 1156286 w 1729358"/>
              <a:gd name="connsiteY68" fmla="*/ 814045 h 1114886"/>
              <a:gd name="connsiteX69" fmla="*/ 1205012 w 1729358"/>
              <a:gd name="connsiteY69" fmla="*/ 763201 h 1114886"/>
              <a:gd name="connsiteX70" fmla="*/ 1443877 w 1729358"/>
              <a:gd name="connsiteY70" fmla="*/ 762672 h 1114886"/>
              <a:gd name="connsiteX71" fmla="*/ 1491544 w 1729358"/>
              <a:gd name="connsiteY71" fmla="*/ 812457 h 1114886"/>
              <a:gd name="connsiteX72" fmla="*/ 1441759 w 1729358"/>
              <a:gd name="connsiteY72" fmla="*/ 860654 h 1114886"/>
              <a:gd name="connsiteX73" fmla="*/ 1394091 w 1729358"/>
              <a:gd name="connsiteY73" fmla="*/ 810339 h 1114886"/>
              <a:gd name="connsiteX74" fmla="*/ 1443877 w 1729358"/>
              <a:gd name="connsiteY74" fmla="*/ 762672 h 1114886"/>
              <a:gd name="connsiteX75" fmla="*/ 1324709 w 1729358"/>
              <a:gd name="connsiteY75" fmla="*/ 762671 h 1114886"/>
              <a:gd name="connsiteX76" fmla="*/ 1372906 w 1729358"/>
              <a:gd name="connsiteY76" fmla="*/ 812457 h 1114886"/>
              <a:gd name="connsiteX77" fmla="*/ 1323650 w 1729358"/>
              <a:gd name="connsiteY77" fmla="*/ 861183 h 1114886"/>
              <a:gd name="connsiteX78" fmla="*/ 1275453 w 1729358"/>
              <a:gd name="connsiteY78" fmla="*/ 811398 h 1114886"/>
              <a:gd name="connsiteX79" fmla="*/ 1324709 w 1729358"/>
              <a:gd name="connsiteY79" fmla="*/ 762671 h 1114886"/>
              <a:gd name="connsiteX80" fmla="*/ 20754 w 1729358"/>
              <a:gd name="connsiteY80" fmla="*/ 663101 h 1114886"/>
              <a:gd name="connsiteX81" fmla="*/ 42999 w 1729358"/>
              <a:gd name="connsiteY81" fmla="*/ 683228 h 1114886"/>
              <a:gd name="connsiteX82" fmla="*/ 20754 w 1729358"/>
              <a:gd name="connsiteY82" fmla="*/ 705472 h 1114886"/>
              <a:gd name="connsiteX83" fmla="*/ 628 w 1729358"/>
              <a:gd name="connsiteY83" fmla="*/ 685875 h 1114886"/>
              <a:gd name="connsiteX84" fmla="*/ 20754 w 1729358"/>
              <a:gd name="connsiteY84" fmla="*/ 663101 h 1114886"/>
              <a:gd name="connsiteX85" fmla="*/ 137802 w 1729358"/>
              <a:gd name="connsiteY85" fmla="*/ 660983 h 1114886"/>
              <a:gd name="connsiteX86" fmla="*/ 163224 w 1729358"/>
              <a:gd name="connsiteY86" fmla="*/ 684816 h 1114886"/>
              <a:gd name="connsiteX87" fmla="*/ 139391 w 1729358"/>
              <a:gd name="connsiteY87" fmla="*/ 709178 h 1114886"/>
              <a:gd name="connsiteX88" fmla="*/ 115558 w 1729358"/>
              <a:gd name="connsiteY88" fmla="*/ 685875 h 1114886"/>
              <a:gd name="connsiteX89" fmla="*/ 137802 w 1729358"/>
              <a:gd name="connsiteY89" fmla="*/ 660983 h 1114886"/>
              <a:gd name="connsiteX90" fmla="*/ 258560 w 1729358"/>
              <a:gd name="connsiteY90" fmla="*/ 657275 h 1114886"/>
              <a:gd name="connsiteX91" fmla="*/ 283982 w 1729358"/>
              <a:gd name="connsiteY91" fmla="*/ 685875 h 1114886"/>
              <a:gd name="connsiteX92" fmla="*/ 256441 w 1729358"/>
              <a:gd name="connsiteY92" fmla="*/ 711297 h 1114886"/>
              <a:gd name="connsiteX93" fmla="*/ 231019 w 1729358"/>
              <a:gd name="connsiteY93" fmla="*/ 683757 h 1114886"/>
              <a:gd name="connsiteX94" fmla="*/ 258560 w 1729358"/>
              <a:gd name="connsiteY94" fmla="*/ 657275 h 1114886"/>
              <a:gd name="connsiteX95" fmla="*/ 375077 w 1729358"/>
              <a:gd name="connsiteY95" fmla="*/ 655686 h 1114886"/>
              <a:gd name="connsiteX96" fmla="*/ 405267 w 1729358"/>
              <a:gd name="connsiteY96" fmla="*/ 684286 h 1114886"/>
              <a:gd name="connsiteX97" fmla="*/ 375608 w 1729358"/>
              <a:gd name="connsiteY97" fmla="*/ 713945 h 1114886"/>
              <a:gd name="connsiteX98" fmla="*/ 346478 w 1729358"/>
              <a:gd name="connsiteY98" fmla="*/ 683756 h 1114886"/>
              <a:gd name="connsiteX99" fmla="*/ 375077 w 1729358"/>
              <a:gd name="connsiteY99" fmla="*/ 655686 h 1114886"/>
              <a:gd name="connsiteX100" fmla="*/ 493716 w 1729358"/>
              <a:gd name="connsiteY100" fmla="*/ 652508 h 1114886"/>
              <a:gd name="connsiteX101" fmla="*/ 526554 w 1729358"/>
              <a:gd name="connsiteY101" fmla="*/ 683757 h 1114886"/>
              <a:gd name="connsiteX102" fmla="*/ 495835 w 1729358"/>
              <a:gd name="connsiteY102" fmla="*/ 716594 h 1114886"/>
              <a:gd name="connsiteX103" fmla="*/ 461938 w 1729358"/>
              <a:gd name="connsiteY103" fmla="*/ 686934 h 1114886"/>
              <a:gd name="connsiteX104" fmla="*/ 493716 w 1729358"/>
              <a:gd name="connsiteY104" fmla="*/ 652508 h 1114886"/>
              <a:gd name="connsiteX105" fmla="*/ 611823 w 1729358"/>
              <a:gd name="connsiteY105" fmla="*/ 650390 h 1114886"/>
              <a:gd name="connsiteX106" fmla="*/ 647838 w 1729358"/>
              <a:gd name="connsiteY106" fmla="*/ 683756 h 1114886"/>
              <a:gd name="connsiteX107" fmla="*/ 613943 w 1729358"/>
              <a:gd name="connsiteY107" fmla="*/ 720301 h 1114886"/>
              <a:gd name="connsiteX108" fmla="*/ 577928 w 1729358"/>
              <a:gd name="connsiteY108" fmla="*/ 686405 h 1114886"/>
              <a:gd name="connsiteX109" fmla="*/ 611823 w 1729358"/>
              <a:gd name="connsiteY109" fmla="*/ 650390 h 1114886"/>
              <a:gd name="connsiteX110" fmla="*/ 732052 w 1729358"/>
              <a:gd name="connsiteY110" fmla="*/ 646682 h 1114886"/>
              <a:gd name="connsiteX111" fmla="*/ 769125 w 1729358"/>
              <a:gd name="connsiteY111" fmla="*/ 683756 h 1114886"/>
              <a:gd name="connsiteX112" fmla="*/ 730993 w 1729358"/>
              <a:gd name="connsiteY112" fmla="*/ 722949 h 1114886"/>
              <a:gd name="connsiteX113" fmla="*/ 693918 w 1729358"/>
              <a:gd name="connsiteY113" fmla="*/ 685875 h 1114886"/>
              <a:gd name="connsiteX114" fmla="*/ 732052 w 1729358"/>
              <a:gd name="connsiteY114" fmla="*/ 646682 h 1114886"/>
              <a:gd name="connsiteX115" fmla="*/ 848570 w 1729358"/>
              <a:gd name="connsiteY115" fmla="*/ 644035 h 1114886"/>
              <a:gd name="connsiteX116" fmla="*/ 890410 w 1729358"/>
              <a:gd name="connsiteY116" fmla="*/ 685346 h 1114886"/>
              <a:gd name="connsiteX117" fmla="*/ 849629 w 1729358"/>
              <a:gd name="connsiteY117" fmla="*/ 725068 h 1114886"/>
              <a:gd name="connsiteX118" fmla="*/ 809377 w 1729358"/>
              <a:gd name="connsiteY118" fmla="*/ 684816 h 1114886"/>
              <a:gd name="connsiteX119" fmla="*/ 848570 w 1729358"/>
              <a:gd name="connsiteY119" fmla="*/ 644035 h 1114886"/>
              <a:gd name="connsiteX120" fmla="*/ 969856 w 1729358"/>
              <a:gd name="connsiteY120" fmla="*/ 641386 h 1114886"/>
              <a:gd name="connsiteX121" fmla="*/ 1011697 w 1729358"/>
              <a:gd name="connsiteY121" fmla="*/ 684287 h 1114886"/>
              <a:gd name="connsiteX122" fmla="*/ 967738 w 1729358"/>
              <a:gd name="connsiteY122" fmla="*/ 728245 h 1114886"/>
              <a:gd name="connsiteX123" fmla="*/ 924308 w 1729358"/>
              <a:gd name="connsiteY123" fmla="*/ 683757 h 1114886"/>
              <a:gd name="connsiteX124" fmla="*/ 969856 w 1729358"/>
              <a:gd name="connsiteY124" fmla="*/ 641386 h 1114886"/>
              <a:gd name="connsiteX125" fmla="*/ 1087435 w 1729358"/>
              <a:gd name="connsiteY125" fmla="*/ 639267 h 1114886"/>
              <a:gd name="connsiteX126" fmla="*/ 1133513 w 1729358"/>
              <a:gd name="connsiteY126" fmla="*/ 684285 h 1114886"/>
              <a:gd name="connsiteX127" fmla="*/ 1086376 w 1729358"/>
              <a:gd name="connsiteY127" fmla="*/ 730894 h 1114886"/>
              <a:gd name="connsiteX128" fmla="*/ 1040827 w 1729358"/>
              <a:gd name="connsiteY128" fmla="*/ 685875 h 1114886"/>
              <a:gd name="connsiteX129" fmla="*/ 1087435 w 1729358"/>
              <a:gd name="connsiteY129" fmla="*/ 639267 h 1114886"/>
              <a:gd name="connsiteX130" fmla="*/ 1206072 w 1729358"/>
              <a:gd name="connsiteY130" fmla="*/ 635561 h 1114886"/>
              <a:gd name="connsiteX131" fmla="*/ 1254269 w 1729358"/>
              <a:gd name="connsiteY131" fmla="*/ 685346 h 1114886"/>
              <a:gd name="connsiteX132" fmla="*/ 1204483 w 1729358"/>
              <a:gd name="connsiteY132" fmla="*/ 733543 h 1114886"/>
              <a:gd name="connsiteX133" fmla="*/ 1156286 w 1729358"/>
              <a:gd name="connsiteY133" fmla="*/ 683758 h 1114886"/>
              <a:gd name="connsiteX134" fmla="*/ 1206072 w 1729358"/>
              <a:gd name="connsiteY134" fmla="*/ 635561 h 1114886"/>
              <a:gd name="connsiteX135" fmla="*/ 1441759 w 1729358"/>
              <a:gd name="connsiteY135" fmla="*/ 635560 h 1114886"/>
              <a:gd name="connsiteX136" fmla="*/ 1491544 w 1729358"/>
              <a:gd name="connsiteY136" fmla="*/ 683756 h 1114886"/>
              <a:gd name="connsiteX137" fmla="*/ 1443877 w 1729358"/>
              <a:gd name="connsiteY137" fmla="*/ 734071 h 1114886"/>
              <a:gd name="connsiteX138" fmla="*/ 1394091 w 1729358"/>
              <a:gd name="connsiteY138" fmla="*/ 685874 h 1114886"/>
              <a:gd name="connsiteX139" fmla="*/ 1441759 w 1729358"/>
              <a:gd name="connsiteY139" fmla="*/ 635560 h 1114886"/>
              <a:gd name="connsiteX140" fmla="*/ 1323121 w 1729358"/>
              <a:gd name="connsiteY140" fmla="*/ 635560 h 1114886"/>
              <a:gd name="connsiteX141" fmla="*/ 1372906 w 1729358"/>
              <a:gd name="connsiteY141" fmla="*/ 683756 h 1114886"/>
              <a:gd name="connsiteX142" fmla="*/ 1325239 w 1729358"/>
              <a:gd name="connsiteY142" fmla="*/ 734071 h 1114886"/>
              <a:gd name="connsiteX143" fmla="*/ 1275453 w 1729358"/>
              <a:gd name="connsiteY143" fmla="*/ 685874 h 1114886"/>
              <a:gd name="connsiteX144" fmla="*/ 1323121 w 1729358"/>
              <a:gd name="connsiteY144" fmla="*/ 635560 h 1114886"/>
              <a:gd name="connsiteX145" fmla="*/ 1561455 w 1729358"/>
              <a:gd name="connsiteY145" fmla="*/ 635559 h 1114886"/>
              <a:gd name="connsiteX146" fmla="*/ 1610711 w 1729358"/>
              <a:gd name="connsiteY146" fmla="*/ 683756 h 1114886"/>
              <a:gd name="connsiteX147" fmla="*/ 1560926 w 1729358"/>
              <a:gd name="connsiteY147" fmla="*/ 734071 h 1114886"/>
              <a:gd name="connsiteX148" fmla="*/ 1512729 w 1729358"/>
              <a:gd name="connsiteY148" fmla="*/ 684286 h 1114886"/>
              <a:gd name="connsiteX149" fmla="*/ 1561455 w 1729358"/>
              <a:gd name="connsiteY149" fmla="*/ 635559 h 1114886"/>
              <a:gd name="connsiteX150" fmla="*/ 18636 w 1729358"/>
              <a:gd name="connsiteY150" fmla="*/ 536518 h 1114886"/>
              <a:gd name="connsiteX151" fmla="*/ 41939 w 1729358"/>
              <a:gd name="connsiteY151" fmla="*/ 556114 h 1114886"/>
              <a:gd name="connsiteX152" fmla="*/ 21814 w 1729358"/>
              <a:gd name="connsiteY152" fmla="*/ 578889 h 1114886"/>
              <a:gd name="connsiteX153" fmla="*/ 99 w 1729358"/>
              <a:gd name="connsiteY153" fmla="*/ 557704 h 1114886"/>
              <a:gd name="connsiteX154" fmla="*/ 18636 w 1729358"/>
              <a:gd name="connsiteY154" fmla="*/ 536518 h 1114886"/>
              <a:gd name="connsiteX155" fmla="*/ 140450 w 1729358"/>
              <a:gd name="connsiteY155" fmla="*/ 533870 h 1114886"/>
              <a:gd name="connsiteX156" fmla="*/ 163754 w 1729358"/>
              <a:gd name="connsiteY156" fmla="*/ 557703 h 1114886"/>
              <a:gd name="connsiteX157" fmla="*/ 138862 w 1729358"/>
              <a:gd name="connsiteY157" fmla="*/ 581536 h 1114886"/>
              <a:gd name="connsiteX158" fmla="*/ 115557 w 1729358"/>
              <a:gd name="connsiteY158" fmla="*/ 555584 h 1114886"/>
              <a:gd name="connsiteX159" fmla="*/ 140450 w 1729358"/>
              <a:gd name="connsiteY159" fmla="*/ 533870 h 1114886"/>
              <a:gd name="connsiteX160" fmla="*/ 258559 w 1729358"/>
              <a:gd name="connsiteY160" fmla="*/ 531222 h 1114886"/>
              <a:gd name="connsiteX161" fmla="*/ 285041 w 1729358"/>
              <a:gd name="connsiteY161" fmla="*/ 557704 h 1114886"/>
              <a:gd name="connsiteX162" fmla="*/ 257500 w 1729358"/>
              <a:gd name="connsiteY162" fmla="*/ 584185 h 1114886"/>
              <a:gd name="connsiteX163" fmla="*/ 231548 w 1729358"/>
              <a:gd name="connsiteY163" fmla="*/ 557174 h 1114886"/>
              <a:gd name="connsiteX164" fmla="*/ 258559 w 1729358"/>
              <a:gd name="connsiteY164" fmla="*/ 531222 h 1114886"/>
              <a:gd name="connsiteX165" fmla="*/ 374019 w 1729358"/>
              <a:gd name="connsiteY165" fmla="*/ 528044 h 1114886"/>
              <a:gd name="connsiteX166" fmla="*/ 404738 w 1729358"/>
              <a:gd name="connsiteY166" fmla="*/ 557174 h 1114886"/>
              <a:gd name="connsiteX167" fmla="*/ 378256 w 1729358"/>
              <a:gd name="connsiteY167" fmla="*/ 586833 h 1114886"/>
              <a:gd name="connsiteX168" fmla="*/ 346478 w 1729358"/>
              <a:gd name="connsiteY168" fmla="*/ 559292 h 1114886"/>
              <a:gd name="connsiteX169" fmla="*/ 374019 w 1729358"/>
              <a:gd name="connsiteY169" fmla="*/ 528044 h 1114886"/>
              <a:gd name="connsiteX170" fmla="*/ 495834 w 1729358"/>
              <a:gd name="connsiteY170" fmla="*/ 525396 h 1114886"/>
              <a:gd name="connsiteX171" fmla="*/ 526553 w 1729358"/>
              <a:gd name="connsiteY171" fmla="*/ 559822 h 1114886"/>
              <a:gd name="connsiteX172" fmla="*/ 494775 w 1729358"/>
              <a:gd name="connsiteY172" fmla="*/ 589482 h 1114886"/>
              <a:gd name="connsiteX173" fmla="*/ 462468 w 1729358"/>
              <a:gd name="connsiteY173" fmla="*/ 558763 h 1114886"/>
              <a:gd name="connsiteX174" fmla="*/ 495834 w 1729358"/>
              <a:gd name="connsiteY174" fmla="*/ 525396 h 1114886"/>
              <a:gd name="connsiteX175" fmla="*/ 611825 w 1729358"/>
              <a:gd name="connsiteY175" fmla="*/ 523279 h 1114886"/>
              <a:gd name="connsiteX176" fmla="*/ 647839 w 1729358"/>
              <a:gd name="connsiteY176" fmla="*/ 556645 h 1114886"/>
              <a:gd name="connsiteX177" fmla="*/ 613943 w 1729358"/>
              <a:gd name="connsiteY177" fmla="*/ 592661 h 1114886"/>
              <a:gd name="connsiteX178" fmla="*/ 577928 w 1729358"/>
              <a:gd name="connsiteY178" fmla="*/ 558764 h 1114886"/>
              <a:gd name="connsiteX179" fmla="*/ 611825 w 1729358"/>
              <a:gd name="connsiteY179" fmla="*/ 523279 h 1114886"/>
              <a:gd name="connsiteX180" fmla="*/ 731521 w 1729358"/>
              <a:gd name="connsiteY180" fmla="*/ 519571 h 1114886"/>
              <a:gd name="connsiteX181" fmla="*/ 769655 w 1729358"/>
              <a:gd name="connsiteY181" fmla="*/ 558764 h 1114886"/>
              <a:gd name="connsiteX182" fmla="*/ 731521 w 1729358"/>
              <a:gd name="connsiteY182" fmla="*/ 595838 h 1114886"/>
              <a:gd name="connsiteX183" fmla="*/ 693917 w 1729358"/>
              <a:gd name="connsiteY183" fmla="*/ 556645 h 1114886"/>
              <a:gd name="connsiteX184" fmla="*/ 731521 w 1729358"/>
              <a:gd name="connsiteY184" fmla="*/ 519571 h 1114886"/>
              <a:gd name="connsiteX185" fmla="*/ 849628 w 1729358"/>
              <a:gd name="connsiteY185" fmla="*/ 516922 h 1114886"/>
              <a:gd name="connsiteX186" fmla="*/ 890410 w 1729358"/>
              <a:gd name="connsiteY186" fmla="*/ 559293 h 1114886"/>
              <a:gd name="connsiteX187" fmla="*/ 848569 w 1729358"/>
              <a:gd name="connsiteY187" fmla="*/ 597956 h 1114886"/>
              <a:gd name="connsiteX188" fmla="*/ 809377 w 1729358"/>
              <a:gd name="connsiteY188" fmla="*/ 556645 h 1114886"/>
              <a:gd name="connsiteX189" fmla="*/ 849628 w 1729358"/>
              <a:gd name="connsiteY189" fmla="*/ 516922 h 1114886"/>
              <a:gd name="connsiteX190" fmla="*/ 969855 w 1729358"/>
              <a:gd name="connsiteY190" fmla="*/ 514273 h 1114886"/>
              <a:gd name="connsiteX191" fmla="*/ 1012225 w 1729358"/>
              <a:gd name="connsiteY191" fmla="*/ 557174 h 1114886"/>
              <a:gd name="connsiteX192" fmla="*/ 968267 w 1729358"/>
              <a:gd name="connsiteY192" fmla="*/ 601132 h 1114886"/>
              <a:gd name="connsiteX193" fmla="*/ 924837 w 1729358"/>
              <a:gd name="connsiteY193" fmla="*/ 556644 h 1114886"/>
              <a:gd name="connsiteX194" fmla="*/ 969855 w 1729358"/>
              <a:gd name="connsiteY194" fmla="*/ 514273 h 1114886"/>
              <a:gd name="connsiteX195" fmla="*/ 1086376 w 1729358"/>
              <a:gd name="connsiteY195" fmla="*/ 512155 h 1114886"/>
              <a:gd name="connsiteX196" fmla="*/ 1132983 w 1729358"/>
              <a:gd name="connsiteY196" fmla="*/ 558762 h 1114886"/>
              <a:gd name="connsiteX197" fmla="*/ 1086376 w 1729358"/>
              <a:gd name="connsiteY197" fmla="*/ 603252 h 1114886"/>
              <a:gd name="connsiteX198" fmla="*/ 1039767 w 1729358"/>
              <a:gd name="connsiteY198" fmla="*/ 556115 h 1114886"/>
              <a:gd name="connsiteX199" fmla="*/ 1086376 w 1729358"/>
              <a:gd name="connsiteY199" fmla="*/ 512155 h 1114886"/>
              <a:gd name="connsiteX200" fmla="*/ 1323650 w 1729358"/>
              <a:gd name="connsiteY200" fmla="*/ 508978 h 1114886"/>
              <a:gd name="connsiteX201" fmla="*/ 1372906 w 1729358"/>
              <a:gd name="connsiteY201" fmla="*/ 557174 h 1114886"/>
              <a:gd name="connsiteX202" fmla="*/ 1324180 w 1729358"/>
              <a:gd name="connsiteY202" fmla="*/ 606959 h 1114886"/>
              <a:gd name="connsiteX203" fmla="*/ 1274924 w 1729358"/>
              <a:gd name="connsiteY203" fmla="*/ 558233 h 1114886"/>
              <a:gd name="connsiteX204" fmla="*/ 1323650 w 1729358"/>
              <a:gd name="connsiteY204" fmla="*/ 508978 h 1114886"/>
              <a:gd name="connsiteX205" fmla="*/ 1205542 w 1729358"/>
              <a:gd name="connsiteY205" fmla="*/ 508448 h 1114886"/>
              <a:gd name="connsiteX206" fmla="*/ 1254268 w 1729358"/>
              <a:gd name="connsiteY206" fmla="*/ 558234 h 1114886"/>
              <a:gd name="connsiteX207" fmla="*/ 1205012 w 1729358"/>
              <a:gd name="connsiteY207" fmla="*/ 606960 h 1114886"/>
              <a:gd name="connsiteX208" fmla="*/ 1156286 w 1729358"/>
              <a:gd name="connsiteY208" fmla="*/ 557175 h 1114886"/>
              <a:gd name="connsiteX209" fmla="*/ 1205542 w 1729358"/>
              <a:gd name="connsiteY209" fmla="*/ 508448 h 1114886"/>
              <a:gd name="connsiteX210" fmla="*/ 1681682 w 1729358"/>
              <a:gd name="connsiteY210" fmla="*/ 508448 h 1114886"/>
              <a:gd name="connsiteX211" fmla="*/ 1729349 w 1729358"/>
              <a:gd name="connsiteY211" fmla="*/ 558233 h 1114886"/>
              <a:gd name="connsiteX212" fmla="*/ 1680093 w 1729358"/>
              <a:gd name="connsiteY212" fmla="*/ 606430 h 1114886"/>
              <a:gd name="connsiteX213" fmla="*/ 1631896 w 1729358"/>
              <a:gd name="connsiteY213" fmla="*/ 556644 h 1114886"/>
              <a:gd name="connsiteX214" fmla="*/ 1681682 w 1729358"/>
              <a:gd name="connsiteY214" fmla="*/ 508448 h 1114886"/>
              <a:gd name="connsiteX215" fmla="*/ 1562514 w 1729358"/>
              <a:gd name="connsiteY215" fmla="*/ 508448 h 1114886"/>
              <a:gd name="connsiteX216" fmla="*/ 1610711 w 1729358"/>
              <a:gd name="connsiteY216" fmla="*/ 557703 h 1114886"/>
              <a:gd name="connsiteX217" fmla="*/ 1561985 w 1729358"/>
              <a:gd name="connsiteY217" fmla="*/ 606959 h 1114886"/>
              <a:gd name="connsiteX218" fmla="*/ 1512729 w 1729358"/>
              <a:gd name="connsiteY218" fmla="*/ 556115 h 1114886"/>
              <a:gd name="connsiteX219" fmla="*/ 1562514 w 1729358"/>
              <a:gd name="connsiteY219" fmla="*/ 508448 h 1114886"/>
              <a:gd name="connsiteX220" fmla="*/ 1441759 w 1729358"/>
              <a:gd name="connsiteY220" fmla="*/ 508448 h 1114886"/>
              <a:gd name="connsiteX221" fmla="*/ 1491545 w 1729358"/>
              <a:gd name="connsiteY221" fmla="*/ 557174 h 1114886"/>
              <a:gd name="connsiteX222" fmla="*/ 1443348 w 1729358"/>
              <a:gd name="connsiteY222" fmla="*/ 606959 h 1114886"/>
              <a:gd name="connsiteX223" fmla="*/ 1393562 w 1729358"/>
              <a:gd name="connsiteY223" fmla="*/ 558233 h 1114886"/>
              <a:gd name="connsiteX224" fmla="*/ 1441759 w 1729358"/>
              <a:gd name="connsiteY224" fmla="*/ 508448 h 1114886"/>
              <a:gd name="connsiteX225" fmla="*/ 19695 w 1729358"/>
              <a:gd name="connsiteY225" fmla="*/ 409407 h 1114886"/>
              <a:gd name="connsiteX226" fmla="*/ 42470 w 1729358"/>
              <a:gd name="connsiteY226" fmla="*/ 429533 h 1114886"/>
              <a:gd name="connsiteX227" fmla="*/ 21284 w 1729358"/>
              <a:gd name="connsiteY227" fmla="*/ 451777 h 1114886"/>
              <a:gd name="connsiteX228" fmla="*/ 99 w 1729358"/>
              <a:gd name="connsiteY228" fmla="*/ 430062 h 1114886"/>
              <a:gd name="connsiteX229" fmla="*/ 19695 w 1729358"/>
              <a:gd name="connsiteY229" fmla="*/ 409407 h 1114886"/>
              <a:gd name="connsiteX230" fmla="*/ 140980 w 1729358"/>
              <a:gd name="connsiteY230" fmla="*/ 406758 h 1114886"/>
              <a:gd name="connsiteX231" fmla="*/ 163754 w 1729358"/>
              <a:gd name="connsiteY231" fmla="*/ 430591 h 1114886"/>
              <a:gd name="connsiteX232" fmla="*/ 139391 w 1729358"/>
              <a:gd name="connsiteY232" fmla="*/ 454424 h 1114886"/>
              <a:gd name="connsiteX233" fmla="*/ 116087 w 1729358"/>
              <a:gd name="connsiteY233" fmla="*/ 428472 h 1114886"/>
              <a:gd name="connsiteX234" fmla="*/ 140980 w 1729358"/>
              <a:gd name="connsiteY234" fmla="*/ 406758 h 1114886"/>
              <a:gd name="connsiteX235" fmla="*/ 256971 w 1729358"/>
              <a:gd name="connsiteY235" fmla="*/ 403580 h 1114886"/>
              <a:gd name="connsiteX236" fmla="*/ 285041 w 1729358"/>
              <a:gd name="connsiteY236" fmla="*/ 430062 h 1114886"/>
              <a:gd name="connsiteX237" fmla="*/ 258559 w 1729358"/>
              <a:gd name="connsiteY237" fmla="*/ 457073 h 1114886"/>
              <a:gd name="connsiteX238" fmla="*/ 231019 w 1729358"/>
              <a:gd name="connsiteY238" fmla="*/ 431121 h 1114886"/>
              <a:gd name="connsiteX239" fmla="*/ 256971 w 1729358"/>
              <a:gd name="connsiteY239" fmla="*/ 403580 h 1114886"/>
              <a:gd name="connsiteX240" fmla="*/ 376137 w 1729358"/>
              <a:gd name="connsiteY240" fmla="*/ 400933 h 1114886"/>
              <a:gd name="connsiteX241" fmla="*/ 405268 w 1729358"/>
              <a:gd name="connsiteY241" fmla="*/ 431123 h 1114886"/>
              <a:gd name="connsiteX242" fmla="*/ 377726 w 1729358"/>
              <a:gd name="connsiteY242" fmla="*/ 459722 h 1114886"/>
              <a:gd name="connsiteX243" fmla="*/ 347007 w 1729358"/>
              <a:gd name="connsiteY243" fmla="*/ 431123 h 1114886"/>
              <a:gd name="connsiteX244" fmla="*/ 376137 w 1729358"/>
              <a:gd name="connsiteY244" fmla="*/ 400933 h 1114886"/>
              <a:gd name="connsiteX245" fmla="*/ 495836 w 1729358"/>
              <a:gd name="connsiteY245" fmla="*/ 398285 h 1114886"/>
              <a:gd name="connsiteX246" fmla="*/ 526554 w 1729358"/>
              <a:gd name="connsiteY246" fmla="*/ 431122 h 1114886"/>
              <a:gd name="connsiteX247" fmla="*/ 494777 w 1729358"/>
              <a:gd name="connsiteY247" fmla="*/ 462900 h 1114886"/>
              <a:gd name="connsiteX248" fmla="*/ 462468 w 1729358"/>
              <a:gd name="connsiteY248" fmla="*/ 431652 h 1114886"/>
              <a:gd name="connsiteX249" fmla="*/ 495836 w 1729358"/>
              <a:gd name="connsiteY249" fmla="*/ 398285 h 1114886"/>
              <a:gd name="connsiteX250" fmla="*/ 611825 w 1729358"/>
              <a:gd name="connsiteY250" fmla="*/ 396166 h 1114886"/>
              <a:gd name="connsiteX251" fmla="*/ 647839 w 1729358"/>
              <a:gd name="connsiteY251" fmla="*/ 429532 h 1114886"/>
              <a:gd name="connsiteX252" fmla="*/ 613943 w 1729358"/>
              <a:gd name="connsiteY252" fmla="*/ 465548 h 1114886"/>
              <a:gd name="connsiteX253" fmla="*/ 577928 w 1729358"/>
              <a:gd name="connsiteY253" fmla="*/ 431651 h 1114886"/>
              <a:gd name="connsiteX254" fmla="*/ 611825 w 1729358"/>
              <a:gd name="connsiteY254" fmla="*/ 396166 h 1114886"/>
              <a:gd name="connsiteX255" fmla="*/ 732581 w 1729358"/>
              <a:gd name="connsiteY255" fmla="*/ 392459 h 1114886"/>
              <a:gd name="connsiteX256" fmla="*/ 769125 w 1729358"/>
              <a:gd name="connsiteY256" fmla="*/ 430062 h 1114886"/>
              <a:gd name="connsiteX257" fmla="*/ 733110 w 1729358"/>
              <a:gd name="connsiteY257" fmla="*/ 468726 h 1114886"/>
              <a:gd name="connsiteX258" fmla="*/ 693917 w 1729358"/>
              <a:gd name="connsiteY258" fmla="*/ 431122 h 1114886"/>
              <a:gd name="connsiteX259" fmla="*/ 732581 w 1729358"/>
              <a:gd name="connsiteY259" fmla="*/ 392459 h 1114886"/>
              <a:gd name="connsiteX260" fmla="*/ 851219 w 1729358"/>
              <a:gd name="connsiteY260" fmla="*/ 390341 h 1114886"/>
              <a:gd name="connsiteX261" fmla="*/ 890410 w 1729358"/>
              <a:gd name="connsiteY261" fmla="*/ 431122 h 1114886"/>
              <a:gd name="connsiteX262" fmla="*/ 849629 w 1729358"/>
              <a:gd name="connsiteY262" fmla="*/ 470844 h 1114886"/>
              <a:gd name="connsiteX263" fmla="*/ 809377 w 1729358"/>
              <a:gd name="connsiteY263" fmla="*/ 428473 h 1114886"/>
              <a:gd name="connsiteX264" fmla="*/ 851219 w 1729358"/>
              <a:gd name="connsiteY264" fmla="*/ 390341 h 1114886"/>
              <a:gd name="connsiteX265" fmla="*/ 967208 w 1729358"/>
              <a:gd name="connsiteY265" fmla="*/ 387163 h 1114886"/>
              <a:gd name="connsiteX266" fmla="*/ 1011697 w 1729358"/>
              <a:gd name="connsiteY266" fmla="*/ 430062 h 1114886"/>
              <a:gd name="connsiteX267" fmla="*/ 967737 w 1729358"/>
              <a:gd name="connsiteY267" fmla="*/ 474022 h 1114886"/>
              <a:gd name="connsiteX268" fmla="*/ 924307 w 1729358"/>
              <a:gd name="connsiteY268" fmla="*/ 432182 h 1114886"/>
              <a:gd name="connsiteX269" fmla="*/ 967208 w 1729358"/>
              <a:gd name="connsiteY269" fmla="*/ 387163 h 1114886"/>
              <a:gd name="connsiteX270" fmla="*/ 1085315 w 1729358"/>
              <a:gd name="connsiteY270" fmla="*/ 385044 h 1114886"/>
              <a:gd name="connsiteX271" fmla="*/ 1133512 w 1729358"/>
              <a:gd name="connsiteY271" fmla="*/ 430592 h 1114886"/>
              <a:gd name="connsiteX272" fmla="*/ 1088494 w 1729358"/>
              <a:gd name="connsiteY272" fmla="*/ 476669 h 1114886"/>
              <a:gd name="connsiteX273" fmla="*/ 1040297 w 1729358"/>
              <a:gd name="connsiteY273" fmla="*/ 431121 h 1114886"/>
              <a:gd name="connsiteX274" fmla="*/ 1085315 w 1729358"/>
              <a:gd name="connsiteY274" fmla="*/ 385044 h 1114886"/>
              <a:gd name="connsiteX275" fmla="*/ 1326828 w 1729358"/>
              <a:gd name="connsiteY275" fmla="*/ 381337 h 1114886"/>
              <a:gd name="connsiteX276" fmla="*/ 1373435 w 1729358"/>
              <a:gd name="connsiteY276" fmla="*/ 432181 h 1114886"/>
              <a:gd name="connsiteX277" fmla="*/ 1323121 w 1729358"/>
              <a:gd name="connsiteY277" fmla="*/ 479849 h 1114886"/>
              <a:gd name="connsiteX278" fmla="*/ 1275453 w 1729358"/>
              <a:gd name="connsiteY278" fmla="*/ 430063 h 1114886"/>
              <a:gd name="connsiteX279" fmla="*/ 1326828 w 1729358"/>
              <a:gd name="connsiteY279" fmla="*/ 381337 h 1114886"/>
              <a:gd name="connsiteX280" fmla="*/ 1442288 w 1729358"/>
              <a:gd name="connsiteY280" fmla="*/ 381336 h 1114886"/>
              <a:gd name="connsiteX281" fmla="*/ 1491015 w 1729358"/>
              <a:gd name="connsiteY281" fmla="*/ 430062 h 1114886"/>
              <a:gd name="connsiteX282" fmla="*/ 1442818 w 1729358"/>
              <a:gd name="connsiteY282" fmla="*/ 479847 h 1114886"/>
              <a:gd name="connsiteX283" fmla="*/ 1393562 w 1729358"/>
              <a:gd name="connsiteY283" fmla="*/ 430592 h 1114886"/>
              <a:gd name="connsiteX284" fmla="*/ 1442288 w 1729358"/>
              <a:gd name="connsiteY284" fmla="*/ 381336 h 1114886"/>
              <a:gd name="connsiteX285" fmla="*/ 1205542 w 1729358"/>
              <a:gd name="connsiteY285" fmla="*/ 381336 h 1114886"/>
              <a:gd name="connsiteX286" fmla="*/ 1254269 w 1729358"/>
              <a:gd name="connsiteY286" fmla="*/ 430592 h 1114886"/>
              <a:gd name="connsiteX287" fmla="*/ 1206073 w 1729358"/>
              <a:gd name="connsiteY287" fmla="*/ 479848 h 1114886"/>
              <a:gd name="connsiteX288" fmla="*/ 1156286 w 1729358"/>
              <a:gd name="connsiteY288" fmla="*/ 429533 h 1114886"/>
              <a:gd name="connsiteX289" fmla="*/ 1205542 w 1729358"/>
              <a:gd name="connsiteY289" fmla="*/ 381336 h 1114886"/>
              <a:gd name="connsiteX290" fmla="*/ 1563573 w 1729358"/>
              <a:gd name="connsiteY290" fmla="*/ 381336 h 1114886"/>
              <a:gd name="connsiteX291" fmla="*/ 1610711 w 1729358"/>
              <a:gd name="connsiteY291" fmla="*/ 431651 h 1114886"/>
              <a:gd name="connsiteX292" fmla="*/ 1561455 w 1729358"/>
              <a:gd name="connsiteY292" fmla="*/ 479848 h 1114886"/>
              <a:gd name="connsiteX293" fmla="*/ 1512729 w 1729358"/>
              <a:gd name="connsiteY293" fmla="*/ 430592 h 1114886"/>
              <a:gd name="connsiteX294" fmla="*/ 1563573 w 1729358"/>
              <a:gd name="connsiteY294" fmla="*/ 381336 h 1114886"/>
              <a:gd name="connsiteX295" fmla="*/ 19696 w 1729358"/>
              <a:gd name="connsiteY295" fmla="*/ 282294 h 1114886"/>
              <a:gd name="connsiteX296" fmla="*/ 42470 w 1729358"/>
              <a:gd name="connsiteY296" fmla="*/ 302950 h 1114886"/>
              <a:gd name="connsiteX297" fmla="*/ 20755 w 1729358"/>
              <a:gd name="connsiteY297" fmla="*/ 324135 h 1114886"/>
              <a:gd name="connsiteX298" fmla="*/ 99 w 1729358"/>
              <a:gd name="connsiteY298" fmla="*/ 305598 h 1114886"/>
              <a:gd name="connsiteX299" fmla="*/ 19696 w 1729358"/>
              <a:gd name="connsiteY299" fmla="*/ 282294 h 1114886"/>
              <a:gd name="connsiteX300" fmla="*/ 138862 w 1729358"/>
              <a:gd name="connsiteY300" fmla="*/ 280177 h 1114886"/>
              <a:gd name="connsiteX301" fmla="*/ 163226 w 1729358"/>
              <a:gd name="connsiteY301" fmla="*/ 305070 h 1114886"/>
              <a:gd name="connsiteX302" fmla="*/ 138333 w 1729358"/>
              <a:gd name="connsiteY302" fmla="*/ 327844 h 1114886"/>
              <a:gd name="connsiteX303" fmla="*/ 115559 w 1729358"/>
              <a:gd name="connsiteY303" fmla="*/ 303481 h 1114886"/>
              <a:gd name="connsiteX304" fmla="*/ 138862 w 1729358"/>
              <a:gd name="connsiteY304" fmla="*/ 280177 h 1114886"/>
              <a:gd name="connsiteX305" fmla="*/ 258030 w 1729358"/>
              <a:gd name="connsiteY305" fmla="*/ 276469 h 1114886"/>
              <a:gd name="connsiteX306" fmla="*/ 283982 w 1729358"/>
              <a:gd name="connsiteY306" fmla="*/ 304010 h 1114886"/>
              <a:gd name="connsiteX307" fmla="*/ 256971 w 1729358"/>
              <a:gd name="connsiteY307" fmla="*/ 329962 h 1114886"/>
              <a:gd name="connsiteX308" fmla="*/ 231019 w 1729358"/>
              <a:gd name="connsiteY308" fmla="*/ 302951 h 1114886"/>
              <a:gd name="connsiteX309" fmla="*/ 258030 w 1729358"/>
              <a:gd name="connsiteY309" fmla="*/ 276469 h 1114886"/>
              <a:gd name="connsiteX310" fmla="*/ 376138 w 1729358"/>
              <a:gd name="connsiteY310" fmla="*/ 274350 h 1114886"/>
              <a:gd name="connsiteX311" fmla="*/ 405797 w 1729358"/>
              <a:gd name="connsiteY311" fmla="*/ 302950 h 1114886"/>
              <a:gd name="connsiteX312" fmla="*/ 375608 w 1729358"/>
              <a:gd name="connsiteY312" fmla="*/ 332609 h 1114886"/>
              <a:gd name="connsiteX313" fmla="*/ 347008 w 1729358"/>
              <a:gd name="connsiteY313" fmla="*/ 304539 h 1114886"/>
              <a:gd name="connsiteX314" fmla="*/ 376138 w 1729358"/>
              <a:gd name="connsiteY314" fmla="*/ 274350 h 1114886"/>
              <a:gd name="connsiteX315" fmla="*/ 495834 w 1729358"/>
              <a:gd name="connsiteY315" fmla="*/ 271702 h 1114886"/>
              <a:gd name="connsiteX316" fmla="*/ 526553 w 1729358"/>
              <a:gd name="connsiteY316" fmla="*/ 305068 h 1114886"/>
              <a:gd name="connsiteX317" fmla="*/ 493716 w 1729358"/>
              <a:gd name="connsiteY317" fmla="*/ 335787 h 1114886"/>
              <a:gd name="connsiteX318" fmla="*/ 461938 w 1729358"/>
              <a:gd name="connsiteY318" fmla="*/ 304009 h 1114886"/>
              <a:gd name="connsiteX319" fmla="*/ 495834 w 1729358"/>
              <a:gd name="connsiteY319" fmla="*/ 271702 h 1114886"/>
              <a:gd name="connsiteX320" fmla="*/ 612884 w 1729358"/>
              <a:gd name="connsiteY320" fmla="*/ 269585 h 1114886"/>
              <a:gd name="connsiteX321" fmla="*/ 647840 w 1729358"/>
              <a:gd name="connsiteY321" fmla="*/ 304010 h 1114886"/>
              <a:gd name="connsiteX322" fmla="*/ 612884 w 1729358"/>
              <a:gd name="connsiteY322" fmla="*/ 338966 h 1114886"/>
              <a:gd name="connsiteX323" fmla="*/ 577928 w 1729358"/>
              <a:gd name="connsiteY323" fmla="*/ 304010 h 1114886"/>
              <a:gd name="connsiteX324" fmla="*/ 612884 w 1729358"/>
              <a:gd name="connsiteY324" fmla="*/ 269585 h 1114886"/>
              <a:gd name="connsiteX325" fmla="*/ 731521 w 1729358"/>
              <a:gd name="connsiteY325" fmla="*/ 265346 h 1114886"/>
              <a:gd name="connsiteX326" fmla="*/ 769125 w 1729358"/>
              <a:gd name="connsiteY326" fmla="*/ 301891 h 1114886"/>
              <a:gd name="connsiteX327" fmla="*/ 731521 w 1729358"/>
              <a:gd name="connsiteY327" fmla="*/ 341613 h 1114886"/>
              <a:gd name="connsiteX328" fmla="*/ 693917 w 1729358"/>
              <a:gd name="connsiteY328" fmla="*/ 305069 h 1114886"/>
              <a:gd name="connsiteX329" fmla="*/ 731521 w 1729358"/>
              <a:gd name="connsiteY329" fmla="*/ 265346 h 1114886"/>
              <a:gd name="connsiteX330" fmla="*/ 851219 w 1729358"/>
              <a:gd name="connsiteY330" fmla="*/ 263758 h 1114886"/>
              <a:gd name="connsiteX331" fmla="*/ 890410 w 1729358"/>
              <a:gd name="connsiteY331" fmla="*/ 304539 h 1114886"/>
              <a:gd name="connsiteX332" fmla="*/ 849629 w 1729358"/>
              <a:gd name="connsiteY332" fmla="*/ 344261 h 1114886"/>
              <a:gd name="connsiteX333" fmla="*/ 809377 w 1729358"/>
              <a:gd name="connsiteY333" fmla="*/ 301890 h 1114886"/>
              <a:gd name="connsiteX334" fmla="*/ 851219 w 1729358"/>
              <a:gd name="connsiteY334" fmla="*/ 263758 h 1114886"/>
              <a:gd name="connsiteX335" fmla="*/ 968796 w 1729358"/>
              <a:gd name="connsiteY335" fmla="*/ 260050 h 1114886"/>
              <a:gd name="connsiteX336" fmla="*/ 1012227 w 1729358"/>
              <a:gd name="connsiteY336" fmla="*/ 304540 h 1114886"/>
              <a:gd name="connsiteX337" fmla="*/ 969326 w 1729358"/>
              <a:gd name="connsiteY337" fmla="*/ 346910 h 1114886"/>
              <a:gd name="connsiteX338" fmla="*/ 924836 w 1729358"/>
              <a:gd name="connsiteY338" fmla="*/ 303481 h 1114886"/>
              <a:gd name="connsiteX339" fmla="*/ 968796 w 1729358"/>
              <a:gd name="connsiteY339" fmla="*/ 260050 h 1114886"/>
              <a:gd name="connsiteX340" fmla="*/ 1085845 w 1729358"/>
              <a:gd name="connsiteY340" fmla="*/ 258462 h 1114886"/>
              <a:gd name="connsiteX341" fmla="*/ 1133512 w 1729358"/>
              <a:gd name="connsiteY341" fmla="*/ 304539 h 1114886"/>
              <a:gd name="connsiteX342" fmla="*/ 1087434 w 1729358"/>
              <a:gd name="connsiteY342" fmla="*/ 349559 h 1114886"/>
              <a:gd name="connsiteX343" fmla="*/ 1040296 w 1729358"/>
              <a:gd name="connsiteY343" fmla="*/ 303480 h 1114886"/>
              <a:gd name="connsiteX344" fmla="*/ 1085845 w 1729358"/>
              <a:gd name="connsiteY344" fmla="*/ 258462 h 1114886"/>
              <a:gd name="connsiteX345" fmla="*/ 1206071 w 1729358"/>
              <a:gd name="connsiteY345" fmla="*/ 254754 h 1114886"/>
              <a:gd name="connsiteX346" fmla="*/ 1253739 w 1729358"/>
              <a:gd name="connsiteY346" fmla="*/ 304539 h 1114886"/>
              <a:gd name="connsiteX347" fmla="*/ 1204483 w 1729358"/>
              <a:gd name="connsiteY347" fmla="*/ 353265 h 1114886"/>
              <a:gd name="connsiteX348" fmla="*/ 1155757 w 1729358"/>
              <a:gd name="connsiteY348" fmla="*/ 301891 h 1114886"/>
              <a:gd name="connsiteX349" fmla="*/ 1206071 w 1729358"/>
              <a:gd name="connsiteY349" fmla="*/ 254754 h 1114886"/>
              <a:gd name="connsiteX350" fmla="*/ 1322062 w 1729358"/>
              <a:gd name="connsiteY350" fmla="*/ 254225 h 1114886"/>
              <a:gd name="connsiteX351" fmla="*/ 1373436 w 1729358"/>
              <a:gd name="connsiteY351" fmla="*/ 302951 h 1114886"/>
              <a:gd name="connsiteX352" fmla="*/ 1325239 w 1729358"/>
              <a:gd name="connsiteY352" fmla="*/ 352737 h 1114886"/>
              <a:gd name="connsiteX353" fmla="*/ 1275454 w 1729358"/>
              <a:gd name="connsiteY353" fmla="*/ 305069 h 1114886"/>
              <a:gd name="connsiteX354" fmla="*/ 1322062 w 1729358"/>
              <a:gd name="connsiteY354" fmla="*/ 254225 h 1114886"/>
              <a:gd name="connsiteX355" fmla="*/ 1441759 w 1729358"/>
              <a:gd name="connsiteY355" fmla="*/ 254225 h 1114886"/>
              <a:gd name="connsiteX356" fmla="*/ 1491544 w 1729358"/>
              <a:gd name="connsiteY356" fmla="*/ 302421 h 1114886"/>
              <a:gd name="connsiteX357" fmla="*/ 1443877 w 1729358"/>
              <a:gd name="connsiteY357" fmla="*/ 352736 h 1114886"/>
              <a:gd name="connsiteX358" fmla="*/ 1394091 w 1729358"/>
              <a:gd name="connsiteY358" fmla="*/ 304539 h 1114886"/>
              <a:gd name="connsiteX359" fmla="*/ 1441759 w 1729358"/>
              <a:gd name="connsiteY359" fmla="*/ 254225 h 1114886"/>
              <a:gd name="connsiteX360" fmla="*/ 1325769 w 1729358"/>
              <a:gd name="connsiteY360" fmla="*/ 127642 h 1114886"/>
              <a:gd name="connsiteX361" fmla="*/ 1372907 w 1729358"/>
              <a:gd name="connsiteY361" fmla="*/ 177427 h 1114886"/>
              <a:gd name="connsiteX362" fmla="*/ 1324180 w 1729358"/>
              <a:gd name="connsiteY362" fmla="*/ 226153 h 1114886"/>
              <a:gd name="connsiteX363" fmla="*/ 1275454 w 1729358"/>
              <a:gd name="connsiteY363" fmla="*/ 174779 h 1114886"/>
              <a:gd name="connsiteX364" fmla="*/ 1325769 w 1729358"/>
              <a:gd name="connsiteY364" fmla="*/ 127642 h 1114886"/>
              <a:gd name="connsiteX365" fmla="*/ 1205542 w 1729358"/>
              <a:gd name="connsiteY365" fmla="*/ 126583 h 1114886"/>
              <a:gd name="connsiteX366" fmla="*/ 1254269 w 1729358"/>
              <a:gd name="connsiteY366" fmla="*/ 176368 h 1114886"/>
              <a:gd name="connsiteX367" fmla="*/ 1206073 w 1729358"/>
              <a:gd name="connsiteY367" fmla="*/ 225623 h 1114886"/>
              <a:gd name="connsiteX368" fmla="*/ 1156286 w 1729358"/>
              <a:gd name="connsiteY368" fmla="*/ 174779 h 1114886"/>
              <a:gd name="connsiteX369" fmla="*/ 1205542 w 1729358"/>
              <a:gd name="connsiteY369" fmla="*/ 126583 h 1114886"/>
              <a:gd name="connsiteX370" fmla="*/ 1206073 w 1729358"/>
              <a:gd name="connsiteY370" fmla="*/ 0 h 1114886"/>
              <a:gd name="connsiteX371" fmla="*/ 1254269 w 1729358"/>
              <a:gd name="connsiteY371" fmla="*/ 49785 h 1114886"/>
              <a:gd name="connsiteX372" fmla="*/ 1206073 w 1729358"/>
              <a:gd name="connsiteY372" fmla="*/ 99040 h 1114886"/>
              <a:gd name="connsiteX373" fmla="*/ 1156286 w 1729358"/>
              <a:gd name="connsiteY373" fmla="*/ 48196 h 1114886"/>
              <a:gd name="connsiteX374" fmla="*/ 1206073 w 1729358"/>
              <a:gd name="connsiteY374" fmla="*/ 0 h 111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</a:cxnLst>
            <a:rect l="l" t="t" r="r" b="b"/>
            <a:pathLst>
              <a:path w="1729358" h="1114886">
                <a:moveTo>
                  <a:pt x="1205013" y="1016895"/>
                </a:moveTo>
                <a:cubicBezTo>
                  <a:pt x="1232024" y="1016895"/>
                  <a:pt x="1254268" y="1039140"/>
                  <a:pt x="1253739" y="1066151"/>
                </a:cubicBezTo>
                <a:cubicBezTo>
                  <a:pt x="1253739" y="1092632"/>
                  <a:pt x="1230965" y="1115406"/>
                  <a:pt x="1204483" y="1114877"/>
                </a:cubicBezTo>
                <a:cubicBezTo>
                  <a:pt x="1178001" y="1114877"/>
                  <a:pt x="1155757" y="1092103"/>
                  <a:pt x="1155757" y="1065621"/>
                </a:cubicBezTo>
                <a:cubicBezTo>
                  <a:pt x="1155757" y="1039140"/>
                  <a:pt x="1178001" y="1016895"/>
                  <a:pt x="1205013" y="1016895"/>
                </a:cubicBezTo>
                <a:close/>
                <a:moveTo>
                  <a:pt x="1323121" y="889784"/>
                </a:moveTo>
                <a:cubicBezTo>
                  <a:pt x="1349603" y="889254"/>
                  <a:pt x="1372377" y="910969"/>
                  <a:pt x="1372907" y="937981"/>
                </a:cubicBezTo>
                <a:cubicBezTo>
                  <a:pt x="1373436" y="964462"/>
                  <a:pt x="1351191" y="987236"/>
                  <a:pt x="1324710" y="987766"/>
                </a:cubicBezTo>
                <a:cubicBezTo>
                  <a:pt x="1298228" y="988295"/>
                  <a:pt x="1275454" y="966051"/>
                  <a:pt x="1274924" y="939569"/>
                </a:cubicBezTo>
                <a:cubicBezTo>
                  <a:pt x="1274395" y="913087"/>
                  <a:pt x="1296110" y="890313"/>
                  <a:pt x="1323121" y="889784"/>
                </a:cubicBezTo>
                <a:close/>
                <a:moveTo>
                  <a:pt x="1206072" y="889254"/>
                </a:moveTo>
                <a:cubicBezTo>
                  <a:pt x="1232024" y="889784"/>
                  <a:pt x="1254269" y="912558"/>
                  <a:pt x="1254269" y="939040"/>
                </a:cubicBezTo>
                <a:cubicBezTo>
                  <a:pt x="1253740" y="966051"/>
                  <a:pt x="1231495" y="988295"/>
                  <a:pt x="1205013" y="987766"/>
                </a:cubicBezTo>
                <a:cubicBezTo>
                  <a:pt x="1178532" y="987236"/>
                  <a:pt x="1156287" y="964462"/>
                  <a:pt x="1156816" y="937981"/>
                </a:cubicBezTo>
                <a:cubicBezTo>
                  <a:pt x="1156816" y="911499"/>
                  <a:pt x="1179591" y="889254"/>
                  <a:pt x="1206072" y="889254"/>
                </a:cubicBezTo>
                <a:close/>
                <a:moveTo>
                  <a:pt x="20225" y="790212"/>
                </a:moveTo>
                <a:cubicBezTo>
                  <a:pt x="33466" y="790212"/>
                  <a:pt x="41940" y="798686"/>
                  <a:pt x="41940" y="811398"/>
                </a:cubicBezTo>
                <a:cubicBezTo>
                  <a:pt x="41940" y="825168"/>
                  <a:pt x="33466" y="832054"/>
                  <a:pt x="19695" y="832583"/>
                </a:cubicBezTo>
                <a:cubicBezTo>
                  <a:pt x="6455" y="830994"/>
                  <a:pt x="-960" y="823579"/>
                  <a:pt x="99" y="809808"/>
                </a:cubicBezTo>
                <a:cubicBezTo>
                  <a:pt x="628" y="797627"/>
                  <a:pt x="8573" y="790212"/>
                  <a:pt x="20225" y="790212"/>
                </a:cubicBezTo>
                <a:close/>
                <a:moveTo>
                  <a:pt x="139923" y="788623"/>
                </a:moveTo>
                <a:cubicBezTo>
                  <a:pt x="154752" y="788094"/>
                  <a:pt x="161637" y="798157"/>
                  <a:pt x="163756" y="811398"/>
                </a:cubicBezTo>
                <a:cubicBezTo>
                  <a:pt x="161637" y="825698"/>
                  <a:pt x="154752" y="835232"/>
                  <a:pt x="139923" y="835761"/>
                </a:cubicBezTo>
                <a:cubicBezTo>
                  <a:pt x="124033" y="835761"/>
                  <a:pt x="115029" y="826757"/>
                  <a:pt x="115559" y="810868"/>
                </a:cubicBezTo>
                <a:cubicBezTo>
                  <a:pt x="116088" y="796568"/>
                  <a:pt x="125092" y="788094"/>
                  <a:pt x="139923" y="788623"/>
                </a:cubicBezTo>
                <a:close/>
                <a:moveTo>
                  <a:pt x="256441" y="784386"/>
                </a:moveTo>
                <a:cubicBezTo>
                  <a:pt x="272859" y="783857"/>
                  <a:pt x="283453" y="793390"/>
                  <a:pt x="283982" y="809809"/>
                </a:cubicBezTo>
                <a:cubicBezTo>
                  <a:pt x="285041" y="826757"/>
                  <a:pt x="274978" y="836290"/>
                  <a:pt x="259089" y="838408"/>
                </a:cubicBezTo>
                <a:cubicBezTo>
                  <a:pt x="242142" y="837879"/>
                  <a:pt x="232078" y="828875"/>
                  <a:pt x="231019" y="812456"/>
                </a:cubicBezTo>
                <a:cubicBezTo>
                  <a:pt x="230489" y="796038"/>
                  <a:pt x="240552" y="785445"/>
                  <a:pt x="256441" y="784386"/>
                </a:cubicBezTo>
                <a:close/>
                <a:moveTo>
                  <a:pt x="375609" y="782268"/>
                </a:moveTo>
                <a:cubicBezTo>
                  <a:pt x="394146" y="783857"/>
                  <a:pt x="404738" y="793391"/>
                  <a:pt x="404738" y="811928"/>
                </a:cubicBezTo>
                <a:cubicBezTo>
                  <a:pt x="404738" y="829406"/>
                  <a:pt x="394675" y="839998"/>
                  <a:pt x="377197" y="841057"/>
                </a:cubicBezTo>
                <a:cubicBezTo>
                  <a:pt x="358660" y="842116"/>
                  <a:pt x="347008" y="830994"/>
                  <a:pt x="346479" y="812987"/>
                </a:cubicBezTo>
                <a:cubicBezTo>
                  <a:pt x="345949" y="794450"/>
                  <a:pt x="357072" y="783857"/>
                  <a:pt x="375609" y="782268"/>
                </a:cubicBezTo>
                <a:close/>
                <a:moveTo>
                  <a:pt x="494775" y="779091"/>
                </a:moveTo>
                <a:cubicBezTo>
                  <a:pt x="514371" y="780679"/>
                  <a:pt x="524964" y="791802"/>
                  <a:pt x="526553" y="811398"/>
                </a:cubicBezTo>
                <a:cubicBezTo>
                  <a:pt x="524964" y="830995"/>
                  <a:pt x="514901" y="842646"/>
                  <a:pt x="495305" y="843175"/>
                </a:cubicBezTo>
                <a:cubicBezTo>
                  <a:pt x="475709" y="843706"/>
                  <a:pt x="464057" y="832583"/>
                  <a:pt x="462468" y="812986"/>
                </a:cubicBezTo>
                <a:cubicBezTo>
                  <a:pt x="460879" y="794979"/>
                  <a:pt x="476768" y="778032"/>
                  <a:pt x="494775" y="779091"/>
                </a:cubicBezTo>
                <a:close/>
                <a:moveTo>
                  <a:pt x="612884" y="776971"/>
                </a:moveTo>
                <a:cubicBezTo>
                  <a:pt x="632480" y="776971"/>
                  <a:pt x="647840" y="791801"/>
                  <a:pt x="647840" y="811398"/>
                </a:cubicBezTo>
                <a:cubicBezTo>
                  <a:pt x="647840" y="830464"/>
                  <a:pt x="631951" y="846353"/>
                  <a:pt x="612884" y="846353"/>
                </a:cubicBezTo>
                <a:cubicBezTo>
                  <a:pt x="593817" y="846353"/>
                  <a:pt x="577928" y="830464"/>
                  <a:pt x="577928" y="811398"/>
                </a:cubicBezTo>
                <a:cubicBezTo>
                  <a:pt x="577928" y="792331"/>
                  <a:pt x="593287" y="776971"/>
                  <a:pt x="612884" y="776971"/>
                </a:cubicBezTo>
                <a:close/>
                <a:moveTo>
                  <a:pt x="733640" y="773795"/>
                </a:moveTo>
                <a:cubicBezTo>
                  <a:pt x="754826" y="775384"/>
                  <a:pt x="770715" y="794451"/>
                  <a:pt x="769126" y="815636"/>
                </a:cubicBezTo>
                <a:cubicBezTo>
                  <a:pt x="767008" y="835762"/>
                  <a:pt x="749000" y="851122"/>
                  <a:pt x="729403" y="850062"/>
                </a:cubicBezTo>
                <a:cubicBezTo>
                  <a:pt x="707689" y="847944"/>
                  <a:pt x="692329" y="829936"/>
                  <a:pt x="693917" y="808221"/>
                </a:cubicBezTo>
                <a:cubicBezTo>
                  <a:pt x="695507" y="788095"/>
                  <a:pt x="714044" y="772206"/>
                  <a:pt x="733640" y="773795"/>
                </a:cubicBezTo>
                <a:close/>
                <a:moveTo>
                  <a:pt x="849629" y="771145"/>
                </a:moveTo>
                <a:cubicBezTo>
                  <a:pt x="871874" y="771145"/>
                  <a:pt x="889881" y="788623"/>
                  <a:pt x="890410" y="810868"/>
                </a:cubicBezTo>
                <a:cubicBezTo>
                  <a:pt x="890940" y="832583"/>
                  <a:pt x="873462" y="851650"/>
                  <a:pt x="851748" y="852179"/>
                </a:cubicBezTo>
                <a:cubicBezTo>
                  <a:pt x="828443" y="853238"/>
                  <a:pt x="809377" y="834701"/>
                  <a:pt x="809377" y="811397"/>
                </a:cubicBezTo>
                <a:cubicBezTo>
                  <a:pt x="809377" y="789153"/>
                  <a:pt x="826855" y="771675"/>
                  <a:pt x="849629" y="771145"/>
                </a:cubicBezTo>
                <a:close/>
                <a:moveTo>
                  <a:pt x="969856" y="768498"/>
                </a:moveTo>
                <a:cubicBezTo>
                  <a:pt x="993689" y="769028"/>
                  <a:pt x="1013286" y="790213"/>
                  <a:pt x="1012226" y="814046"/>
                </a:cubicBezTo>
                <a:cubicBezTo>
                  <a:pt x="1011167" y="836820"/>
                  <a:pt x="991571" y="855357"/>
                  <a:pt x="968797" y="855357"/>
                </a:cubicBezTo>
                <a:cubicBezTo>
                  <a:pt x="944963" y="855357"/>
                  <a:pt x="924837" y="834702"/>
                  <a:pt x="925367" y="811399"/>
                </a:cubicBezTo>
                <a:cubicBezTo>
                  <a:pt x="924837" y="787565"/>
                  <a:pt x="946022" y="767439"/>
                  <a:pt x="969856" y="768498"/>
                </a:cubicBezTo>
                <a:close/>
                <a:moveTo>
                  <a:pt x="1086374" y="765850"/>
                </a:moveTo>
                <a:cubicBezTo>
                  <a:pt x="1112856" y="765320"/>
                  <a:pt x="1134041" y="786506"/>
                  <a:pt x="1133512" y="811929"/>
                </a:cubicBezTo>
                <a:cubicBezTo>
                  <a:pt x="1132982" y="836821"/>
                  <a:pt x="1111797" y="857477"/>
                  <a:pt x="1087434" y="857477"/>
                </a:cubicBezTo>
                <a:cubicBezTo>
                  <a:pt x="1061482" y="858006"/>
                  <a:pt x="1039767" y="836291"/>
                  <a:pt x="1040296" y="810868"/>
                </a:cubicBezTo>
                <a:cubicBezTo>
                  <a:pt x="1040826" y="785976"/>
                  <a:pt x="1060952" y="766379"/>
                  <a:pt x="1086374" y="765850"/>
                </a:cubicBezTo>
                <a:close/>
                <a:moveTo>
                  <a:pt x="1205012" y="763201"/>
                </a:moveTo>
                <a:cubicBezTo>
                  <a:pt x="1231494" y="763201"/>
                  <a:pt x="1253739" y="784916"/>
                  <a:pt x="1253739" y="811398"/>
                </a:cubicBezTo>
                <a:cubicBezTo>
                  <a:pt x="1254268" y="837350"/>
                  <a:pt x="1232553" y="860124"/>
                  <a:pt x="1206601" y="861183"/>
                </a:cubicBezTo>
                <a:cubicBezTo>
                  <a:pt x="1180648" y="861712"/>
                  <a:pt x="1157345" y="839997"/>
                  <a:pt x="1156286" y="814045"/>
                </a:cubicBezTo>
                <a:cubicBezTo>
                  <a:pt x="1155227" y="786505"/>
                  <a:pt x="1178001" y="763201"/>
                  <a:pt x="1205012" y="763201"/>
                </a:cubicBezTo>
                <a:close/>
                <a:moveTo>
                  <a:pt x="1443877" y="762672"/>
                </a:moveTo>
                <a:cubicBezTo>
                  <a:pt x="1470358" y="763201"/>
                  <a:pt x="1492073" y="785975"/>
                  <a:pt x="1491544" y="812457"/>
                </a:cubicBezTo>
                <a:cubicBezTo>
                  <a:pt x="1491014" y="839468"/>
                  <a:pt x="1468240" y="861183"/>
                  <a:pt x="1441759" y="860654"/>
                </a:cubicBezTo>
                <a:cubicBezTo>
                  <a:pt x="1415277" y="860124"/>
                  <a:pt x="1393562" y="837350"/>
                  <a:pt x="1394091" y="810339"/>
                </a:cubicBezTo>
                <a:cubicBezTo>
                  <a:pt x="1394621" y="783857"/>
                  <a:pt x="1417395" y="762142"/>
                  <a:pt x="1443877" y="762672"/>
                </a:cubicBezTo>
                <a:close/>
                <a:moveTo>
                  <a:pt x="1324709" y="762671"/>
                </a:moveTo>
                <a:cubicBezTo>
                  <a:pt x="1351191" y="763201"/>
                  <a:pt x="1373435" y="785445"/>
                  <a:pt x="1372906" y="812457"/>
                </a:cubicBezTo>
                <a:cubicBezTo>
                  <a:pt x="1372376" y="838938"/>
                  <a:pt x="1349602" y="861712"/>
                  <a:pt x="1323650" y="861183"/>
                </a:cubicBezTo>
                <a:cubicBezTo>
                  <a:pt x="1297168" y="860653"/>
                  <a:pt x="1274924" y="838409"/>
                  <a:pt x="1275453" y="811398"/>
                </a:cubicBezTo>
                <a:cubicBezTo>
                  <a:pt x="1275983" y="784386"/>
                  <a:pt x="1298227" y="762671"/>
                  <a:pt x="1324709" y="762671"/>
                </a:cubicBezTo>
                <a:close/>
                <a:moveTo>
                  <a:pt x="20754" y="663101"/>
                </a:moveTo>
                <a:cubicBezTo>
                  <a:pt x="33466" y="662572"/>
                  <a:pt x="40350" y="672105"/>
                  <a:pt x="42999" y="683228"/>
                </a:cubicBezTo>
                <a:cubicBezTo>
                  <a:pt x="40880" y="696998"/>
                  <a:pt x="33995" y="705472"/>
                  <a:pt x="20754" y="705472"/>
                </a:cubicBezTo>
                <a:cubicBezTo>
                  <a:pt x="8573" y="705472"/>
                  <a:pt x="1158" y="698587"/>
                  <a:pt x="628" y="685875"/>
                </a:cubicBezTo>
                <a:cubicBezTo>
                  <a:pt x="99" y="672105"/>
                  <a:pt x="7514" y="663631"/>
                  <a:pt x="20754" y="663101"/>
                </a:cubicBezTo>
                <a:close/>
                <a:moveTo>
                  <a:pt x="137802" y="660983"/>
                </a:moveTo>
                <a:cubicBezTo>
                  <a:pt x="153691" y="659923"/>
                  <a:pt x="163224" y="669986"/>
                  <a:pt x="163224" y="684816"/>
                </a:cubicBezTo>
                <a:cubicBezTo>
                  <a:pt x="163224" y="699116"/>
                  <a:pt x="154220" y="707590"/>
                  <a:pt x="139391" y="709178"/>
                </a:cubicBezTo>
                <a:cubicBezTo>
                  <a:pt x="125621" y="707590"/>
                  <a:pt x="116087" y="700175"/>
                  <a:pt x="115558" y="685875"/>
                </a:cubicBezTo>
                <a:cubicBezTo>
                  <a:pt x="115028" y="671575"/>
                  <a:pt x="122972" y="662042"/>
                  <a:pt x="137802" y="660983"/>
                </a:cubicBezTo>
                <a:close/>
                <a:moveTo>
                  <a:pt x="258560" y="657275"/>
                </a:moveTo>
                <a:cubicBezTo>
                  <a:pt x="274449" y="660453"/>
                  <a:pt x="285041" y="668927"/>
                  <a:pt x="283982" y="685875"/>
                </a:cubicBezTo>
                <a:cubicBezTo>
                  <a:pt x="283453" y="702294"/>
                  <a:pt x="272859" y="711827"/>
                  <a:pt x="256441" y="711297"/>
                </a:cubicBezTo>
                <a:cubicBezTo>
                  <a:pt x="240023" y="710768"/>
                  <a:pt x="230489" y="700176"/>
                  <a:pt x="231019" y="683757"/>
                </a:cubicBezTo>
                <a:cubicBezTo>
                  <a:pt x="231548" y="667338"/>
                  <a:pt x="242671" y="658864"/>
                  <a:pt x="258560" y="657275"/>
                </a:cubicBezTo>
                <a:close/>
                <a:moveTo>
                  <a:pt x="375077" y="655686"/>
                </a:moveTo>
                <a:cubicBezTo>
                  <a:pt x="393615" y="655157"/>
                  <a:pt x="403678" y="665749"/>
                  <a:pt x="405267" y="684286"/>
                </a:cubicBezTo>
                <a:cubicBezTo>
                  <a:pt x="403678" y="702823"/>
                  <a:pt x="394145" y="713945"/>
                  <a:pt x="375608" y="713945"/>
                </a:cubicBezTo>
                <a:cubicBezTo>
                  <a:pt x="357070" y="713416"/>
                  <a:pt x="346478" y="701764"/>
                  <a:pt x="346478" y="683756"/>
                </a:cubicBezTo>
                <a:cubicBezTo>
                  <a:pt x="347007" y="666808"/>
                  <a:pt x="357600" y="656216"/>
                  <a:pt x="375077" y="655686"/>
                </a:cubicBezTo>
                <a:close/>
                <a:moveTo>
                  <a:pt x="493716" y="652508"/>
                </a:moveTo>
                <a:cubicBezTo>
                  <a:pt x="513843" y="653038"/>
                  <a:pt x="524435" y="664160"/>
                  <a:pt x="526554" y="683757"/>
                </a:cubicBezTo>
                <a:cubicBezTo>
                  <a:pt x="525494" y="703353"/>
                  <a:pt x="515431" y="715535"/>
                  <a:pt x="495835" y="716594"/>
                </a:cubicBezTo>
                <a:cubicBezTo>
                  <a:pt x="476238" y="717653"/>
                  <a:pt x="464587" y="706531"/>
                  <a:pt x="461938" y="686934"/>
                </a:cubicBezTo>
                <a:cubicBezTo>
                  <a:pt x="459820" y="668927"/>
                  <a:pt x="475708" y="651448"/>
                  <a:pt x="493716" y="652508"/>
                </a:cubicBezTo>
                <a:close/>
                <a:moveTo>
                  <a:pt x="611823" y="650390"/>
                </a:moveTo>
                <a:cubicBezTo>
                  <a:pt x="631420" y="649331"/>
                  <a:pt x="647309" y="664160"/>
                  <a:pt x="647838" y="683756"/>
                </a:cubicBezTo>
                <a:cubicBezTo>
                  <a:pt x="648369" y="702823"/>
                  <a:pt x="633539" y="719242"/>
                  <a:pt x="613943" y="720301"/>
                </a:cubicBezTo>
                <a:cubicBezTo>
                  <a:pt x="594875" y="720831"/>
                  <a:pt x="578457" y="705471"/>
                  <a:pt x="577928" y="686405"/>
                </a:cubicBezTo>
                <a:cubicBezTo>
                  <a:pt x="577397" y="666808"/>
                  <a:pt x="591698" y="650919"/>
                  <a:pt x="611823" y="650390"/>
                </a:cubicBezTo>
                <a:close/>
                <a:moveTo>
                  <a:pt x="732052" y="646682"/>
                </a:moveTo>
                <a:cubicBezTo>
                  <a:pt x="751648" y="646682"/>
                  <a:pt x="768596" y="663631"/>
                  <a:pt x="769125" y="683756"/>
                </a:cubicBezTo>
                <a:cubicBezTo>
                  <a:pt x="769655" y="704942"/>
                  <a:pt x="752177" y="722949"/>
                  <a:pt x="730993" y="722949"/>
                </a:cubicBezTo>
                <a:cubicBezTo>
                  <a:pt x="710866" y="722949"/>
                  <a:pt x="693918" y="706530"/>
                  <a:pt x="693918" y="685875"/>
                </a:cubicBezTo>
                <a:cubicBezTo>
                  <a:pt x="693388" y="664690"/>
                  <a:pt x="710866" y="646682"/>
                  <a:pt x="732052" y="646682"/>
                </a:cubicBezTo>
                <a:close/>
                <a:moveTo>
                  <a:pt x="848570" y="644035"/>
                </a:moveTo>
                <a:cubicBezTo>
                  <a:pt x="871874" y="643504"/>
                  <a:pt x="890940" y="662041"/>
                  <a:pt x="890410" y="685346"/>
                </a:cubicBezTo>
                <a:cubicBezTo>
                  <a:pt x="889881" y="707590"/>
                  <a:pt x="871874" y="725068"/>
                  <a:pt x="849629" y="725068"/>
                </a:cubicBezTo>
                <a:cubicBezTo>
                  <a:pt x="827384" y="725068"/>
                  <a:pt x="809377" y="707061"/>
                  <a:pt x="809377" y="684816"/>
                </a:cubicBezTo>
                <a:cubicBezTo>
                  <a:pt x="809377" y="662572"/>
                  <a:pt x="826325" y="644564"/>
                  <a:pt x="848570" y="644035"/>
                </a:cubicBezTo>
                <a:close/>
                <a:moveTo>
                  <a:pt x="969856" y="641386"/>
                </a:moveTo>
                <a:cubicBezTo>
                  <a:pt x="992630" y="642445"/>
                  <a:pt x="1011697" y="662042"/>
                  <a:pt x="1011697" y="684287"/>
                </a:cubicBezTo>
                <a:cubicBezTo>
                  <a:pt x="1012227" y="708120"/>
                  <a:pt x="991571" y="728245"/>
                  <a:pt x="967738" y="728245"/>
                </a:cubicBezTo>
                <a:cubicBezTo>
                  <a:pt x="943904" y="728245"/>
                  <a:pt x="923778" y="707590"/>
                  <a:pt x="924308" y="683757"/>
                </a:cubicBezTo>
                <a:cubicBezTo>
                  <a:pt x="924837" y="659923"/>
                  <a:pt x="946023" y="640327"/>
                  <a:pt x="969856" y="641386"/>
                </a:cubicBezTo>
                <a:close/>
                <a:moveTo>
                  <a:pt x="1087435" y="639267"/>
                </a:moveTo>
                <a:cubicBezTo>
                  <a:pt x="1112327" y="639797"/>
                  <a:pt x="1132983" y="659393"/>
                  <a:pt x="1133513" y="684285"/>
                </a:cubicBezTo>
                <a:cubicBezTo>
                  <a:pt x="1134042" y="709708"/>
                  <a:pt x="1112327" y="731423"/>
                  <a:pt x="1086376" y="730894"/>
                </a:cubicBezTo>
                <a:cubicBezTo>
                  <a:pt x="1061483" y="730364"/>
                  <a:pt x="1040827" y="710238"/>
                  <a:pt x="1040827" y="685875"/>
                </a:cubicBezTo>
                <a:cubicBezTo>
                  <a:pt x="1039768" y="659923"/>
                  <a:pt x="1060953" y="638737"/>
                  <a:pt x="1087435" y="639267"/>
                </a:cubicBezTo>
                <a:close/>
                <a:moveTo>
                  <a:pt x="1206072" y="635561"/>
                </a:moveTo>
                <a:cubicBezTo>
                  <a:pt x="1232553" y="636090"/>
                  <a:pt x="1254798" y="658864"/>
                  <a:pt x="1254269" y="685346"/>
                </a:cubicBezTo>
                <a:cubicBezTo>
                  <a:pt x="1253739" y="711828"/>
                  <a:pt x="1230965" y="734072"/>
                  <a:pt x="1204483" y="733543"/>
                </a:cubicBezTo>
                <a:cubicBezTo>
                  <a:pt x="1178002" y="733013"/>
                  <a:pt x="1155757" y="710239"/>
                  <a:pt x="1156286" y="683758"/>
                </a:cubicBezTo>
                <a:cubicBezTo>
                  <a:pt x="1156816" y="657276"/>
                  <a:pt x="1179590" y="635031"/>
                  <a:pt x="1206072" y="635561"/>
                </a:cubicBezTo>
                <a:close/>
                <a:moveTo>
                  <a:pt x="1441759" y="635560"/>
                </a:moveTo>
                <a:cubicBezTo>
                  <a:pt x="1468240" y="635030"/>
                  <a:pt x="1491014" y="656745"/>
                  <a:pt x="1491544" y="683756"/>
                </a:cubicBezTo>
                <a:cubicBezTo>
                  <a:pt x="1492073" y="710238"/>
                  <a:pt x="1470358" y="733012"/>
                  <a:pt x="1443877" y="734071"/>
                </a:cubicBezTo>
                <a:cubicBezTo>
                  <a:pt x="1417924" y="734600"/>
                  <a:pt x="1394621" y="712356"/>
                  <a:pt x="1394091" y="685874"/>
                </a:cubicBezTo>
                <a:cubicBezTo>
                  <a:pt x="1393562" y="658863"/>
                  <a:pt x="1415277" y="636619"/>
                  <a:pt x="1441759" y="635560"/>
                </a:cubicBezTo>
                <a:close/>
                <a:moveTo>
                  <a:pt x="1323121" y="635560"/>
                </a:moveTo>
                <a:cubicBezTo>
                  <a:pt x="1349073" y="635030"/>
                  <a:pt x="1372376" y="656745"/>
                  <a:pt x="1372906" y="683756"/>
                </a:cubicBezTo>
                <a:cubicBezTo>
                  <a:pt x="1373435" y="710238"/>
                  <a:pt x="1351720" y="733541"/>
                  <a:pt x="1325239" y="734071"/>
                </a:cubicBezTo>
                <a:cubicBezTo>
                  <a:pt x="1298757" y="734600"/>
                  <a:pt x="1275983" y="712886"/>
                  <a:pt x="1275453" y="685874"/>
                </a:cubicBezTo>
                <a:cubicBezTo>
                  <a:pt x="1274924" y="659393"/>
                  <a:pt x="1296639" y="636089"/>
                  <a:pt x="1323121" y="635560"/>
                </a:cubicBezTo>
                <a:close/>
                <a:moveTo>
                  <a:pt x="1561455" y="635559"/>
                </a:moveTo>
                <a:cubicBezTo>
                  <a:pt x="1587407" y="635559"/>
                  <a:pt x="1610181" y="657274"/>
                  <a:pt x="1610711" y="683756"/>
                </a:cubicBezTo>
                <a:cubicBezTo>
                  <a:pt x="1611240" y="710767"/>
                  <a:pt x="1587937" y="734600"/>
                  <a:pt x="1560926" y="734071"/>
                </a:cubicBezTo>
                <a:cubicBezTo>
                  <a:pt x="1534973" y="733541"/>
                  <a:pt x="1512729" y="710767"/>
                  <a:pt x="1512729" y="684286"/>
                </a:cubicBezTo>
                <a:cubicBezTo>
                  <a:pt x="1512729" y="657804"/>
                  <a:pt x="1534973" y="635559"/>
                  <a:pt x="1561455" y="635559"/>
                </a:cubicBezTo>
                <a:close/>
                <a:moveTo>
                  <a:pt x="18636" y="536518"/>
                </a:moveTo>
                <a:cubicBezTo>
                  <a:pt x="31876" y="535459"/>
                  <a:pt x="40880" y="542873"/>
                  <a:pt x="41939" y="556114"/>
                </a:cubicBezTo>
                <a:cubicBezTo>
                  <a:pt x="42999" y="569355"/>
                  <a:pt x="35055" y="576770"/>
                  <a:pt x="21814" y="578889"/>
                </a:cubicBezTo>
                <a:cubicBezTo>
                  <a:pt x="8573" y="577829"/>
                  <a:pt x="628" y="572004"/>
                  <a:pt x="99" y="557704"/>
                </a:cubicBezTo>
                <a:cubicBezTo>
                  <a:pt x="99" y="544992"/>
                  <a:pt x="6984" y="537577"/>
                  <a:pt x="18636" y="536518"/>
                </a:cubicBezTo>
                <a:close/>
                <a:moveTo>
                  <a:pt x="140450" y="533870"/>
                </a:moveTo>
                <a:cubicBezTo>
                  <a:pt x="155809" y="534929"/>
                  <a:pt x="161636" y="544992"/>
                  <a:pt x="163754" y="557703"/>
                </a:cubicBezTo>
                <a:cubicBezTo>
                  <a:pt x="161106" y="572533"/>
                  <a:pt x="153691" y="582066"/>
                  <a:pt x="138862" y="581536"/>
                </a:cubicBezTo>
                <a:cubicBezTo>
                  <a:pt x="122972" y="581007"/>
                  <a:pt x="114498" y="571474"/>
                  <a:pt x="115557" y="555584"/>
                </a:cubicBezTo>
                <a:cubicBezTo>
                  <a:pt x="116617" y="541285"/>
                  <a:pt x="126150" y="533340"/>
                  <a:pt x="140450" y="533870"/>
                </a:cubicBezTo>
                <a:close/>
                <a:moveTo>
                  <a:pt x="258559" y="531222"/>
                </a:moveTo>
                <a:cubicBezTo>
                  <a:pt x="274448" y="531222"/>
                  <a:pt x="283452" y="541814"/>
                  <a:pt x="285041" y="557704"/>
                </a:cubicBezTo>
                <a:cubicBezTo>
                  <a:pt x="282923" y="574123"/>
                  <a:pt x="273919" y="584185"/>
                  <a:pt x="257500" y="584185"/>
                </a:cubicBezTo>
                <a:cubicBezTo>
                  <a:pt x="241081" y="583656"/>
                  <a:pt x="231018" y="573063"/>
                  <a:pt x="231548" y="557174"/>
                </a:cubicBezTo>
                <a:cubicBezTo>
                  <a:pt x="232077" y="540755"/>
                  <a:pt x="242671" y="530693"/>
                  <a:pt x="258559" y="531222"/>
                </a:cubicBezTo>
                <a:close/>
                <a:moveTo>
                  <a:pt x="374019" y="528044"/>
                </a:moveTo>
                <a:cubicBezTo>
                  <a:pt x="393085" y="529633"/>
                  <a:pt x="404738" y="538636"/>
                  <a:pt x="404738" y="557174"/>
                </a:cubicBezTo>
                <a:cubicBezTo>
                  <a:pt x="404738" y="574651"/>
                  <a:pt x="395203" y="585774"/>
                  <a:pt x="378256" y="586833"/>
                </a:cubicBezTo>
                <a:cubicBezTo>
                  <a:pt x="359719" y="587892"/>
                  <a:pt x="348067" y="577300"/>
                  <a:pt x="346478" y="559292"/>
                </a:cubicBezTo>
                <a:cubicBezTo>
                  <a:pt x="345418" y="541285"/>
                  <a:pt x="357070" y="530693"/>
                  <a:pt x="374019" y="528044"/>
                </a:cubicBezTo>
                <a:close/>
                <a:moveTo>
                  <a:pt x="495834" y="525396"/>
                </a:moveTo>
                <a:cubicBezTo>
                  <a:pt x="512783" y="525926"/>
                  <a:pt x="526553" y="540226"/>
                  <a:pt x="526553" y="559822"/>
                </a:cubicBezTo>
                <a:cubicBezTo>
                  <a:pt x="524964" y="577300"/>
                  <a:pt x="514371" y="588953"/>
                  <a:pt x="494775" y="589482"/>
                </a:cubicBezTo>
                <a:cubicBezTo>
                  <a:pt x="475178" y="589482"/>
                  <a:pt x="463527" y="578359"/>
                  <a:pt x="462468" y="558763"/>
                </a:cubicBezTo>
                <a:cubicBezTo>
                  <a:pt x="460878" y="540756"/>
                  <a:pt x="477827" y="524866"/>
                  <a:pt x="495834" y="525396"/>
                </a:cubicBezTo>
                <a:close/>
                <a:moveTo>
                  <a:pt x="611825" y="523279"/>
                </a:moveTo>
                <a:cubicBezTo>
                  <a:pt x="631950" y="522748"/>
                  <a:pt x="647310" y="537049"/>
                  <a:pt x="647839" y="556645"/>
                </a:cubicBezTo>
                <a:cubicBezTo>
                  <a:pt x="648369" y="575712"/>
                  <a:pt x="633009" y="592131"/>
                  <a:pt x="613943" y="592661"/>
                </a:cubicBezTo>
                <a:cubicBezTo>
                  <a:pt x="594876" y="593190"/>
                  <a:pt x="578457" y="577831"/>
                  <a:pt x="577928" y="558764"/>
                </a:cubicBezTo>
                <a:cubicBezTo>
                  <a:pt x="577398" y="539167"/>
                  <a:pt x="592227" y="523808"/>
                  <a:pt x="611825" y="523279"/>
                </a:cubicBezTo>
                <a:close/>
                <a:moveTo>
                  <a:pt x="731521" y="519571"/>
                </a:moveTo>
                <a:cubicBezTo>
                  <a:pt x="752707" y="519571"/>
                  <a:pt x="770185" y="537579"/>
                  <a:pt x="769655" y="558764"/>
                </a:cubicBezTo>
                <a:cubicBezTo>
                  <a:pt x="768595" y="578890"/>
                  <a:pt x="751648" y="595838"/>
                  <a:pt x="731521" y="595838"/>
                </a:cubicBezTo>
                <a:cubicBezTo>
                  <a:pt x="710336" y="595838"/>
                  <a:pt x="693387" y="578360"/>
                  <a:pt x="693917" y="556645"/>
                </a:cubicBezTo>
                <a:cubicBezTo>
                  <a:pt x="694447" y="536520"/>
                  <a:pt x="711396" y="519571"/>
                  <a:pt x="731521" y="519571"/>
                </a:cubicBezTo>
                <a:close/>
                <a:moveTo>
                  <a:pt x="849628" y="516922"/>
                </a:moveTo>
                <a:cubicBezTo>
                  <a:pt x="872932" y="516922"/>
                  <a:pt x="891470" y="535989"/>
                  <a:pt x="890410" y="559293"/>
                </a:cubicBezTo>
                <a:cubicBezTo>
                  <a:pt x="889351" y="581538"/>
                  <a:pt x="870814" y="599015"/>
                  <a:pt x="848569" y="597956"/>
                </a:cubicBezTo>
                <a:cubicBezTo>
                  <a:pt x="826325" y="597427"/>
                  <a:pt x="808847" y="578890"/>
                  <a:pt x="809377" y="556645"/>
                </a:cubicBezTo>
                <a:cubicBezTo>
                  <a:pt x="809906" y="534400"/>
                  <a:pt x="827384" y="516922"/>
                  <a:pt x="849628" y="516922"/>
                </a:cubicBezTo>
                <a:close/>
                <a:moveTo>
                  <a:pt x="969855" y="514273"/>
                </a:moveTo>
                <a:cubicBezTo>
                  <a:pt x="992629" y="515332"/>
                  <a:pt x="1011695" y="534400"/>
                  <a:pt x="1012225" y="557174"/>
                </a:cubicBezTo>
                <a:cubicBezTo>
                  <a:pt x="1012225" y="581007"/>
                  <a:pt x="992100" y="601132"/>
                  <a:pt x="968267" y="601132"/>
                </a:cubicBezTo>
                <a:cubicBezTo>
                  <a:pt x="944432" y="601132"/>
                  <a:pt x="924307" y="580477"/>
                  <a:pt x="924837" y="556644"/>
                </a:cubicBezTo>
                <a:cubicBezTo>
                  <a:pt x="925366" y="532810"/>
                  <a:pt x="946022" y="513214"/>
                  <a:pt x="969855" y="514273"/>
                </a:cubicBezTo>
                <a:close/>
                <a:moveTo>
                  <a:pt x="1086376" y="512155"/>
                </a:moveTo>
                <a:cubicBezTo>
                  <a:pt x="1112328" y="512155"/>
                  <a:pt x="1134042" y="533341"/>
                  <a:pt x="1132983" y="558762"/>
                </a:cubicBezTo>
                <a:cubicBezTo>
                  <a:pt x="1132454" y="583126"/>
                  <a:pt x="1111268" y="603252"/>
                  <a:pt x="1086376" y="603252"/>
                </a:cubicBezTo>
                <a:cubicBezTo>
                  <a:pt x="1060424" y="603252"/>
                  <a:pt x="1039238" y="582067"/>
                  <a:pt x="1039767" y="556115"/>
                </a:cubicBezTo>
                <a:cubicBezTo>
                  <a:pt x="1040826" y="531751"/>
                  <a:pt x="1061483" y="512155"/>
                  <a:pt x="1086376" y="512155"/>
                </a:cubicBezTo>
                <a:close/>
                <a:moveTo>
                  <a:pt x="1323650" y="508978"/>
                </a:moveTo>
                <a:cubicBezTo>
                  <a:pt x="1350132" y="508448"/>
                  <a:pt x="1372906" y="530693"/>
                  <a:pt x="1372906" y="557174"/>
                </a:cubicBezTo>
                <a:cubicBezTo>
                  <a:pt x="1372906" y="583656"/>
                  <a:pt x="1350661" y="606430"/>
                  <a:pt x="1324180" y="606959"/>
                </a:cubicBezTo>
                <a:cubicBezTo>
                  <a:pt x="1297698" y="606959"/>
                  <a:pt x="1274924" y="584715"/>
                  <a:pt x="1274924" y="558233"/>
                </a:cubicBezTo>
                <a:cubicBezTo>
                  <a:pt x="1274924" y="531752"/>
                  <a:pt x="1296639" y="508978"/>
                  <a:pt x="1323650" y="508978"/>
                </a:cubicBezTo>
                <a:close/>
                <a:moveTo>
                  <a:pt x="1205542" y="508448"/>
                </a:moveTo>
                <a:cubicBezTo>
                  <a:pt x="1232023" y="508448"/>
                  <a:pt x="1254268" y="531222"/>
                  <a:pt x="1254268" y="558234"/>
                </a:cubicBezTo>
                <a:cubicBezTo>
                  <a:pt x="1254268" y="584715"/>
                  <a:pt x="1231494" y="607489"/>
                  <a:pt x="1205012" y="606960"/>
                </a:cubicBezTo>
                <a:cubicBezTo>
                  <a:pt x="1178531" y="606430"/>
                  <a:pt x="1156286" y="583656"/>
                  <a:pt x="1156286" y="557175"/>
                </a:cubicBezTo>
                <a:cubicBezTo>
                  <a:pt x="1156286" y="530693"/>
                  <a:pt x="1179060" y="508448"/>
                  <a:pt x="1205542" y="508448"/>
                </a:cubicBezTo>
                <a:close/>
                <a:moveTo>
                  <a:pt x="1681682" y="508448"/>
                </a:moveTo>
                <a:cubicBezTo>
                  <a:pt x="1708693" y="508977"/>
                  <a:pt x="1729878" y="531222"/>
                  <a:pt x="1729349" y="558233"/>
                </a:cubicBezTo>
                <a:cubicBezTo>
                  <a:pt x="1728819" y="585244"/>
                  <a:pt x="1706575" y="606959"/>
                  <a:pt x="1680093" y="606430"/>
                </a:cubicBezTo>
                <a:cubicBezTo>
                  <a:pt x="1653082" y="606430"/>
                  <a:pt x="1631367" y="583656"/>
                  <a:pt x="1631896" y="556644"/>
                </a:cubicBezTo>
                <a:cubicBezTo>
                  <a:pt x="1632426" y="529633"/>
                  <a:pt x="1654670" y="507918"/>
                  <a:pt x="1681682" y="508448"/>
                </a:cubicBezTo>
                <a:close/>
                <a:moveTo>
                  <a:pt x="1562514" y="508448"/>
                </a:moveTo>
                <a:cubicBezTo>
                  <a:pt x="1588466" y="508977"/>
                  <a:pt x="1610711" y="531751"/>
                  <a:pt x="1610711" y="557703"/>
                </a:cubicBezTo>
                <a:cubicBezTo>
                  <a:pt x="1610711" y="583655"/>
                  <a:pt x="1588466" y="606429"/>
                  <a:pt x="1561985" y="606959"/>
                </a:cubicBezTo>
                <a:cubicBezTo>
                  <a:pt x="1534973" y="607488"/>
                  <a:pt x="1511670" y="583655"/>
                  <a:pt x="1512729" y="556115"/>
                </a:cubicBezTo>
                <a:cubicBezTo>
                  <a:pt x="1513788" y="529633"/>
                  <a:pt x="1536032" y="507918"/>
                  <a:pt x="1562514" y="508448"/>
                </a:cubicBezTo>
                <a:close/>
                <a:moveTo>
                  <a:pt x="1441759" y="508448"/>
                </a:moveTo>
                <a:cubicBezTo>
                  <a:pt x="1468770" y="507918"/>
                  <a:pt x="1491015" y="530163"/>
                  <a:pt x="1491545" y="557174"/>
                </a:cubicBezTo>
                <a:cubicBezTo>
                  <a:pt x="1492074" y="584185"/>
                  <a:pt x="1470359" y="606959"/>
                  <a:pt x="1443348" y="606959"/>
                </a:cubicBezTo>
                <a:cubicBezTo>
                  <a:pt x="1417396" y="607488"/>
                  <a:pt x="1394092" y="584714"/>
                  <a:pt x="1393562" y="558233"/>
                </a:cubicBezTo>
                <a:cubicBezTo>
                  <a:pt x="1393033" y="531751"/>
                  <a:pt x="1414748" y="508977"/>
                  <a:pt x="1441759" y="508448"/>
                </a:cubicBezTo>
                <a:close/>
                <a:moveTo>
                  <a:pt x="19695" y="409407"/>
                </a:moveTo>
                <a:cubicBezTo>
                  <a:pt x="32936" y="408877"/>
                  <a:pt x="41410" y="416822"/>
                  <a:pt x="42470" y="429533"/>
                </a:cubicBezTo>
                <a:cubicBezTo>
                  <a:pt x="42470" y="443303"/>
                  <a:pt x="33996" y="450189"/>
                  <a:pt x="21284" y="451777"/>
                </a:cubicBezTo>
                <a:cubicBezTo>
                  <a:pt x="8043" y="450718"/>
                  <a:pt x="99" y="443834"/>
                  <a:pt x="99" y="430062"/>
                </a:cubicBezTo>
                <a:cubicBezTo>
                  <a:pt x="99" y="417352"/>
                  <a:pt x="8043" y="409937"/>
                  <a:pt x="19695" y="409407"/>
                </a:cubicBezTo>
                <a:close/>
                <a:moveTo>
                  <a:pt x="140980" y="406758"/>
                </a:moveTo>
                <a:cubicBezTo>
                  <a:pt x="155809" y="407817"/>
                  <a:pt x="161636" y="417880"/>
                  <a:pt x="163754" y="430591"/>
                </a:cubicBezTo>
                <a:cubicBezTo>
                  <a:pt x="161106" y="445421"/>
                  <a:pt x="153691" y="454954"/>
                  <a:pt x="139391" y="454424"/>
                </a:cubicBezTo>
                <a:cubicBezTo>
                  <a:pt x="123502" y="453895"/>
                  <a:pt x="115028" y="444362"/>
                  <a:pt x="116087" y="428472"/>
                </a:cubicBezTo>
                <a:cubicBezTo>
                  <a:pt x="117147" y="414173"/>
                  <a:pt x="126680" y="406228"/>
                  <a:pt x="140980" y="406758"/>
                </a:cubicBezTo>
                <a:close/>
                <a:moveTo>
                  <a:pt x="256971" y="403580"/>
                </a:moveTo>
                <a:cubicBezTo>
                  <a:pt x="273390" y="403580"/>
                  <a:pt x="282393" y="413643"/>
                  <a:pt x="285041" y="430062"/>
                </a:cubicBezTo>
                <a:cubicBezTo>
                  <a:pt x="283452" y="446481"/>
                  <a:pt x="274978" y="457073"/>
                  <a:pt x="258559" y="457073"/>
                </a:cubicBezTo>
                <a:cubicBezTo>
                  <a:pt x="242141" y="457603"/>
                  <a:pt x="231548" y="447011"/>
                  <a:pt x="231019" y="431121"/>
                </a:cubicBezTo>
                <a:cubicBezTo>
                  <a:pt x="230489" y="414703"/>
                  <a:pt x="241081" y="404110"/>
                  <a:pt x="256971" y="403580"/>
                </a:cubicBezTo>
                <a:close/>
                <a:moveTo>
                  <a:pt x="376137" y="400933"/>
                </a:moveTo>
                <a:cubicBezTo>
                  <a:pt x="394145" y="402522"/>
                  <a:pt x="405268" y="412056"/>
                  <a:pt x="405268" y="431123"/>
                </a:cubicBezTo>
                <a:cubicBezTo>
                  <a:pt x="405268" y="448601"/>
                  <a:pt x="395204" y="459193"/>
                  <a:pt x="377726" y="459722"/>
                </a:cubicBezTo>
                <a:cubicBezTo>
                  <a:pt x="359189" y="460252"/>
                  <a:pt x="347537" y="449130"/>
                  <a:pt x="347007" y="431123"/>
                </a:cubicBezTo>
                <a:cubicBezTo>
                  <a:pt x="345948" y="413115"/>
                  <a:pt x="357600" y="403052"/>
                  <a:pt x="376137" y="400933"/>
                </a:cubicBezTo>
                <a:close/>
                <a:moveTo>
                  <a:pt x="495836" y="398285"/>
                </a:moveTo>
                <a:cubicBezTo>
                  <a:pt x="514902" y="399874"/>
                  <a:pt x="527084" y="410997"/>
                  <a:pt x="526554" y="431122"/>
                </a:cubicBezTo>
                <a:cubicBezTo>
                  <a:pt x="526025" y="450719"/>
                  <a:pt x="513843" y="460782"/>
                  <a:pt x="494777" y="462900"/>
                </a:cubicBezTo>
                <a:cubicBezTo>
                  <a:pt x="475709" y="460782"/>
                  <a:pt x="463527" y="451248"/>
                  <a:pt x="462468" y="431652"/>
                </a:cubicBezTo>
                <a:cubicBezTo>
                  <a:pt x="461409" y="413644"/>
                  <a:pt x="477828" y="396696"/>
                  <a:pt x="495836" y="398285"/>
                </a:cubicBezTo>
                <a:close/>
                <a:moveTo>
                  <a:pt x="611825" y="396166"/>
                </a:moveTo>
                <a:cubicBezTo>
                  <a:pt x="631420" y="395635"/>
                  <a:pt x="647310" y="409936"/>
                  <a:pt x="647839" y="429532"/>
                </a:cubicBezTo>
                <a:cubicBezTo>
                  <a:pt x="648369" y="448599"/>
                  <a:pt x="633009" y="465018"/>
                  <a:pt x="613943" y="465548"/>
                </a:cubicBezTo>
                <a:cubicBezTo>
                  <a:pt x="594876" y="466077"/>
                  <a:pt x="578457" y="450718"/>
                  <a:pt x="577928" y="431651"/>
                </a:cubicBezTo>
                <a:cubicBezTo>
                  <a:pt x="577398" y="412054"/>
                  <a:pt x="592227" y="396695"/>
                  <a:pt x="611825" y="396166"/>
                </a:cubicBezTo>
                <a:close/>
                <a:moveTo>
                  <a:pt x="732581" y="392459"/>
                </a:moveTo>
                <a:cubicBezTo>
                  <a:pt x="752177" y="392988"/>
                  <a:pt x="769125" y="409937"/>
                  <a:pt x="769125" y="430062"/>
                </a:cubicBezTo>
                <a:cubicBezTo>
                  <a:pt x="769125" y="450189"/>
                  <a:pt x="753236" y="467667"/>
                  <a:pt x="733110" y="468726"/>
                </a:cubicBezTo>
                <a:cubicBezTo>
                  <a:pt x="711924" y="469785"/>
                  <a:pt x="693917" y="452307"/>
                  <a:pt x="693917" y="431122"/>
                </a:cubicBezTo>
                <a:cubicBezTo>
                  <a:pt x="693917" y="409937"/>
                  <a:pt x="711395" y="391929"/>
                  <a:pt x="732581" y="392459"/>
                </a:cubicBezTo>
                <a:close/>
                <a:moveTo>
                  <a:pt x="851219" y="390341"/>
                </a:moveTo>
                <a:cubicBezTo>
                  <a:pt x="873463" y="390870"/>
                  <a:pt x="890941" y="409407"/>
                  <a:pt x="890410" y="431122"/>
                </a:cubicBezTo>
                <a:cubicBezTo>
                  <a:pt x="889881" y="452837"/>
                  <a:pt x="871874" y="470844"/>
                  <a:pt x="849629" y="470844"/>
                </a:cubicBezTo>
                <a:cubicBezTo>
                  <a:pt x="826326" y="470844"/>
                  <a:pt x="808318" y="451778"/>
                  <a:pt x="809377" y="428473"/>
                </a:cubicBezTo>
                <a:cubicBezTo>
                  <a:pt x="810436" y="406229"/>
                  <a:pt x="828445" y="389280"/>
                  <a:pt x="851219" y="390341"/>
                </a:cubicBezTo>
                <a:close/>
                <a:moveTo>
                  <a:pt x="967208" y="387163"/>
                </a:moveTo>
                <a:cubicBezTo>
                  <a:pt x="991041" y="386632"/>
                  <a:pt x="1011697" y="406759"/>
                  <a:pt x="1011697" y="430062"/>
                </a:cubicBezTo>
                <a:cubicBezTo>
                  <a:pt x="1011697" y="453897"/>
                  <a:pt x="991570" y="474022"/>
                  <a:pt x="967737" y="474022"/>
                </a:cubicBezTo>
                <a:cubicBezTo>
                  <a:pt x="944963" y="474022"/>
                  <a:pt x="925366" y="454956"/>
                  <a:pt x="924307" y="432182"/>
                </a:cubicBezTo>
                <a:cubicBezTo>
                  <a:pt x="923248" y="408878"/>
                  <a:pt x="943373" y="387692"/>
                  <a:pt x="967208" y="387163"/>
                </a:cubicBezTo>
                <a:close/>
                <a:moveTo>
                  <a:pt x="1085315" y="385044"/>
                </a:moveTo>
                <a:cubicBezTo>
                  <a:pt x="1111268" y="384514"/>
                  <a:pt x="1132983" y="404640"/>
                  <a:pt x="1133512" y="430592"/>
                </a:cubicBezTo>
                <a:cubicBezTo>
                  <a:pt x="1133512" y="454955"/>
                  <a:pt x="1113386" y="476140"/>
                  <a:pt x="1088494" y="476669"/>
                </a:cubicBezTo>
                <a:cubicBezTo>
                  <a:pt x="1062541" y="477729"/>
                  <a:pt x="1040827" y="457073"/>
                  <a:pt x="1040297" y="431121"/>
                </a:cubicBezTo>
                <a:cubicBezTo>
                  <a:pt x="1040297" y="406759"/>
                  <a:pt x="1059893" y="386103"/>
                  <a:pt x="1085315" y="385044"/>
                </a:cubicBezTo>
                <a:close/>
                <a:moveTo>
                  <a:pt x="1326828" y="381337"/>
                </a:moveTo>
                <a:cubicBezTo>
                  <a:pt x="1353309" y="382926"/>
                  <a:pt x="1374494" y="405700"/>
                  <a:pt x="1373435" y="432181"/>
                </a:cubicBezTo>
                <a:cubicBezTo>
                  <a:pt x="1371847" y="458663"/>
                  <a:pt x="1348542" y="480378"/>
                  <a:pt x="1323121" y="479849"/>
                </a:cubicBezTo>
                <a:cubicBezTo>
                  <a:pt x="1296639" y="479319"/>
                  <a:pt x="1274924" y="456545"/>
                  <a:pt x="1275453" y="430063"/>
                </a:cubicBezTo>
                <a:cubicBezTo>
                  <a:pt x="1275453" y="402522"/>
                  <a:pt x="1299286" y="379747"/>
                  <a:pt x="1326828" y="381337"/>
                </a:cubicBezTo>
                <a:close/>
                <a:moveTo>
                  <a:pt x="1442288" y="381336"/>
                </a:moveTo>
                <a:cubicBezTo>
                  <a:pt x="1468770" y="381336"/>
                  <a:pt x="1491015" y="403581"/>
                  <a:pt x="1491015" y="430062"/>
                </a:cubicBezTo>
                <a:cubicBezTo>
                  <a:pt x="1491544" y="457073"/>
                  <a:pt x="1469300" y="479847"/>
                  <a:pt x="1442818" y="479847"/>
                </a:cubicBezTo>
                <a:cubicBezTo>
                  <a:pt x="1416336" y="479847"/>
                  <a:pt x="1394092" y="457073"/>
                  <a:pt x="1393562" y="430592"/>
                </a:cubicBezTo>
                <a:cubicBezTo>
                  <a:pt x="1393562" y="404110"/>
                  <a:pt x="1415807" y="381336"/>
                  <a:pt x="1442288" y="381336"/>
                </a:cubicBezTo>
                <a:close/>
                <a:moveTo>
                  <a:pt x="1205542" y="381336"/>
                </a:moveTo>
                <a:cubicBezTo>
                  <a:pt x="1232024" y="381866"/>
                  <a:pt x="1254269" y="404110"/>
                  <a:pt x="1254269" y="430592"/>
                </a:cubicBezTo>
                <a:cubicBezTo>
                  <a:pt x="1254269" y="457074"/>
                  <a:pt x="1232024" y="479848"/>
                  <a:pt x="1206073" y="479848"/>
                </a:cubicBezTo>
                <a:cubicBezTo>
                  <a:pt x="1179060" y="480377"/>
                  <a:pt x="1155757" y="456544"/>
                  <a:pt x="1156286" y="429533"/>
                </a:cubicBezTo>
                <a:cubicBezTo>
                  <a:pt x="1156817" y="403051"/>
                  <a:pt x="1179591" y="381336"/>
                  <a:pt x="1205542" y="381336"/>
                </a:cubicBezTo>
                <a:close/>
                <a:moveTo>
                  <a:pt x="1563573" y="381336"/>
                </a:moveTo>
                <a:cubicBezTo>
                  <a:pt x="1589525" y="382924"/>
                  <a:pt x="1611240" y="405699"/>
                  <a:pt x="1610711" y="431651"/>
                </a:cubicBezTo>
                <a:cubicBezTo>
                  <a:pt x="1610181" y="457603"/>
                  <a:pt x="1587407" y="480377"/>
                  <a:pt x="1561455" y="479848"/>
                </a:cubicBezTo>
                <a:cubicBezTo>
                  <a:pt x="1535503" y="479848"/>
                  <a:pt x="1512729" y="457074"/>
                  <a:pt x="1512729" y="430592"/>
                </a:cubicBezTo>
                <a:cubicBezTo>
                  <a:pt x="1512729" y="403051"/>
                  <a:pt x="1536563" y="380277"/>
                  <a:pt x="1563573" y="381336"/>
                </a:cubicBezTo>
                <a:close/>
                <a:moveTo>
                  <a:pt x="19696" y="282294"/>
                </a:moveTo>
                <a:cubicBezTo>
                  <a:pt x="32406" y="281764"/>
                  <a:pt x="40351" y="289709"/>
                  <a:pt x="42470" y="302950"/>
                </a:cubicBezTo>
                <a:cubicBezTo>
                  <a:pt x="40880" y="315661"/>
                  <a:pt x="34525" y="324135"/>
                  <a:pt x="20755" y="324135"/>
                </a:cubicBezTo>
                <a:cubicBezTo>
                  <a:pt x="8573" y="324135"/>
                  <a:pt x="628" y="317779"/>
                  <a:pt x="99" y="305598"/>
                </a:cubicBezTo>
                <a:cubicBezTo>
                  <a:pt x="-960" y="291828"/>
                  <a:pt x="6455" y="283353"/>
                  <a:pt x="19696" y="282294"/>
                </a:cubicBezTo>
                <a:close/>
                <a:moveTo>
                  <a:pt x="138862" y="280177"/>
                </a:moveTo>
                <a:cubicBezTo>
                  <a:pt x="154752" y="280177"/>
                  <a:pt x="163755" y="289710"/>
                  <a:pt x="163226" y="305070"/>
                </a:cubicBezTo>
                <a:cubicBezTo>
                  <a:pt x="162166" y="319370"/>
                  <a:pt x="152632" y="326784"/>
                  <a:pt x="138333" y="327844"/>
                </a:cubicBezTo>
                <a:cubicBezTo>
                  <a:pt x="124033" y="325725"/>
                  <a:pt x="115559" y="317781"/>
                  <a:pt x="115559" y="303481"/>
                </a:cubicBezTo>
                <a:cubicBezTo>
                  <a:pt x="115559" y="289181"/>
                  <a:pt x="124033" y="280177"/>
                  <a:pt x="138862" y="280177"/>
                </a:cubicBezTo>
                <a:close/>
                <a:moveTo>
                  <a:pt x="258030" y="276469"/>
                </a:moveTo>
                <a:cubicBezTo>
                  <a:pt x="273919" y="279118"/>
                  <a:pt x="284511" y="287592"/>
                  <a:pt x="283982" y="304010"/>
                </a:cubicBezTo>
                <a:cubicBezTo>
                  <a:pt x="283452" y="320429"/>
                  <a:pt x="272859" y="330492"/>
                  <a:pt x="256971" y="329962"/>
                </a:cubicBezTo>
                <a:cubicBezTo>
                  <a:pt x="240552" y="329433"/>
                  <a:pt x="230489" y="318840"/>
                  <a:pt x="231019" y="302951"/>
                </a:cubicBezTo>
                <a:cubicBezTo>
                  <a:pt x="231548" y="286532"/>
                  <a:pt x="242141" y="278058"/>
                  <a:pt x="258030" y="276469"/>
                </a:cubicBezTo>
                <a:close/>
                <a:moveTo>
                  <a:pt x="376138" y="274350"/>
                </a:moveTo>
                <a:cubicBezTo>
                  <a:pt x="394675" y="274350"/>
                  <a:pt x="403679" y="286001"/>
                  <a:pt x="405797" y="302950"/>
                </a:cubicBezTo>
                <a:cubicBezTo>
                  <a:pt x="403679" y="322017"/>
                  <a:pt x="394145" y="333139"/>
                  <a:pt x="375608" y="332609"/>
                </a:cubicBezTo>
                <a:cubicBezTo>
                  <a:pt x="358130" y="332080"/>
                  <a:pt x="347537" y="321487"/>
                  <a:pt x="347008" y="304539"/>
                </a:cubicBezTo>
                <a:cubicBezTo>
                  <a:pt x="346478" y="286532"/>
                  <a:pt x="357070" y="274880"/>
                  <a:pt x="376138" y="274350"/>
                </a:cubicBezTo>
                <a:close/>
                <a:moveTo>
                  <a:pt x="495834" y="271702"/>
                </a:moveTo>
                <a:cubicBezTo>
                  <a:pt x="515431" y="273291"/>
                  <a:pt x="526023" y="284943"/>
                  <a:pt x="526553" y="305068"/>
                </a:cubicBezTo>
                <a:cubicBezTo>
                  <a:pt x="524435" y="324665"/>
                  <a:pt x="513312" y="335787"/>
                  <a:pt x="493716" y="335787"/>
                </a:cubicBezTo>
                <a:cubicBezTo>
                  <a:pt x="474119" y="335258"/>
                  <a:pt x="462997" y="323606"/>
                  <a:pt x="461938" y="304009"/>
                </a:cubicBezTo>
                <a:cubicBezTo>
                  <a:pt x="460878" y="286002"/>
                  <a:pt x="478356" y="269583"/>
                  <a:pt x="495834" y="271702"/>
                </a:cubicBezTo>
                <a:close/>
                <a:moveTo>
                  <a:pt x="612884" y="269585"/>
                </a:moveTo>
                <a:cubicBezTo>
                  <a:pt x="632480" y="269055"/>
                  <a:pt x="647840" y="284414"/>
                  <a:pt x="647840" y="304010"/>
                </a:cubicBezTo>
                <a:cubicBezTo>
                  <a:pt x="647840" y="323078"/>
                  <a:pt x="631951" y="338966"/>
                  <a:pt x="612884" y="338966"/>
                </a:cubicBezTo>
                <a:cubicBezTo>
                  <a:pt x="593817" y="338966"/>
                  <a:pt x="577928" y="323078"/>
                  <a:pt x="577928" y="304010"/>
                </a:cubicBezTo>
                <a:cubicBezTo>
                  <a:pt x="577928" y="284414"/>
                  <a:pt x="593287" y="269055"/>
                  <a:pt x="612884" y="269585"/>
                </a:cubicBezTo>
                <a:close/>
                <a:moveTo>
                  <a:pt x="731521" y="265346"/>
                </a:moveTo>
                <a:cubicBezTo>
                  <a:pt x="751648" y="265346"/>
                  <a:pt x="768595" y="281765"/>
                  <a:pt x="769125" y="301891"/>
                </a:cubicBezTo>
                <a:cubicBezTo>
                  <a:pt x="769655" y="323076"/>
                  <a:pt x="752707" y="341613"/>
                  <a:pt x="731521" y="341613"/>
                </a:cubicBezTo>
                <a:cubicBezTo>
                  <a:pt x="711396" y="341613"/>
                  <a:pt x="694447" y="325194"/>
                  <a:pt x="693917" y="305069"/>
                </a:cubicBezTo>
                <a:cubicBezTo>
                  <a:pt x="693387" y="283354"/>
                  <a:pt x="710335" y="265346"/>
                  <a:pt x="731521" y="265346"/>
                </a:cubicBezTo>
                <a:close/>
                <a:moveTo>
                  <a:pt x="851219" y="263758"/>
                </a:moveTo>
                <a:cubicBezTo>
                  <a:pt x="873463" y="264287"/>
                  <a:pt x="890941" y="282294"/>
                  <a:pt x="890410" y="304539"/>
                </a:cubicBezTo>
                <a:cubicBezTo>
                  <a:pt x="889881" y="326254"/>
                  <a:pt x="871874" y="344261"/>
                  <a:pt x="849629" y="344261"/>
                </a:cubicBezTo>
                <a:cubicBezTo>
                  <a:pt x="826326" y="344261"/>
                  <a:pt x="808318" y="325195"/>
                  <a:pt x="809377" y="301890"/>
                </a:cubicBezTo>
                <a:cubicBezTo>
                  <a:pt x="810436" y="279646"/>
                  <a:pt x="828974" y="262697"/>
                  <a:pt x="851219" y="263758"/>
                </a:cubicBezTo>
                <a:close/>
                <a:moveTo>
                  <a:pt x="968796" y="260050"/>
                </a:moveTo>
                <a:cubicBezTo>
                  <a:pt x="992630" y="260050"/>
                  <a:pt x="1012756" y="281236"/>
                  <a:pt x="1012227" y="304540"/>
                </a:cubicBezTo>
                <a:cubicBezTo>
                  <a:pt x="1011697" y="327314"/>
                  <a:pt x="992101" y="346380"/>
                  <a:pt x="969326" y="346910"/>
                </a:cubicBezTo>
                <a:cubicBezTo>
                  <a:pt x="946022" y="347440"/>
                  <a:pt x="924836" y="327314"/>
                  <a:pt x="924836" y="303481"/>
                </a:cubicBezTo>
                <a:cubicBezTo>
                  <a:pt x="924307" y="280176"/>
                  <a:pt x="944963" y="260050"/>
                  <a:pt x="968796" y="260050"/>
                </a:cubicBezTo>
                <a:close/>
                <a:moveTo>
                  <a:pt x="1085845" y="258462"/>
                </a:moveTo>
                <a:cubicBezTo>
                  <a:pt x="1111797" y="257932"/>
                  <a:pt x="1133512" y="279118"/>
                  <a:pt x="1133512" y="304539"/>
                </a:cubicBezTo>
                <a:cubicBezTo>
                  <a:pt x="1132983" y="328903"/>
                  <a:pt x="1112326" y="349029"/>
                  <a:pt x="1087434" y="349559"/>
                </a:cubicBezTo>
                <a:cubicBezTo>
                  <a:pt x="1061482" y="350088"/>
                  <a:pt x="1039767" y="328903"/>
                  <a:pt x="1040296" y="303480"/>
                </a:cubicBezTo>
                <a:cubicBezTo>
                  <a:pt x="1040826" y="278588"/>
                  <a:pt x="1060953" y="258462"/>
                  <a:pt x="1085845" y="258462"/>
                </a:cubicBezTo>
                <a:close/>
                <a:moveTo>
                  <a:pt x="1206071" y="254754"/>
                </a:moveTo>
                <a:cubicBezTo>
                  <a:pt x="1233083" y="255284"/>
                  <a:pt x="1254268" y="278058"/>
                  <a:pt x="1253739" y="304539"/>
                </a:cubicBezTo>
                <a:cubicBezTo>
                  <a:pt x="1253209" y="331021"/>
                  <a:pt x="1230965" y="353265"/>
                  <a:pt x="1204483" y="353265"/>
                </a:cubicBezTo>
                <a:cubicBezTo>
                  <a:pt x="1177472" y="353265"/>
                  <a:pt x="1154698" y="328902"/>
                  <a:pt x="1155757" y="301891"/>
                </a:cubicBezTo>
                <a:cubicBezTo>
                  <a:pt x="1156816" y="275938"/>
                  <a:pt x="1180119" y="253693"/>
                  <a:pt x="1206071" y="254754"/>
                </a:cubicBezTo>
                <a:close/>
                <a:moveTo>
                  <a:pt x="1322062" y="254225"/>
                </a:moveTo>
                <a:cubicBezTo>
                  <a:pt x="1349073" y="252635"/>
                  <a:pt x="1372906" y="275410"/>
                  <a:pt x="1373436" y="302951"/>
                </a:cubicBezTo>
                <a:cubicBezTo>
                  <a:pt x="1372906" y="329433"/>
                  <a:pt x="1351191" y="352207"/>
                  <a:pt x="1325239" y="352737"/>
                </a:cubicBezTo>
                <a:cubicBezTo>
                  <a:pt x="1299288" y="353266"/>
                  <a:pt x="1276513" y="331551"/>
                  <a:pt x="1275454" y="305069"/>
                </a:cubicBezTo>
                <a:cubicBezTo>
                  <a:pt x="1274395" y="278588"/>
                  <a:pt x="1295580" y="255814"/>
                  <a:pt x="1322062" y="254225"/>
                </a:cubicBezTo>
                <a:close/>
                <a:moveTo>
                  <a:pt x="1441759" y="254225"/>
                </a:moveTo>
                <a:cubicBezTo>
                  <a:pt x="1468240" y="253695"/>
                  <a:pt x="1491014" y="275940"/>
                  <a:pt x="1491544" y="302421"/>
                </a:cubicBezTo>
                <a:cubicBezTo>
                  <a:pt x="1492073" y="329432"/>
                  <a:pt x="1470358" y="352206"/>
                  <a:pt x="1443877" y="352736"/>
                </a:cubicBezTo>
                <a:cubicBezTo>
                  <a:pt x="1417924" y="353265"/>
                  <a:pt x="1394621" y="331021"/>
                  <a:pt x="1394091" y="304539"/>
                </a:cubicBezTo>
                <a:cubicBezTo>
                  <a:pt x="1393562" y="278058"/>
                  <a:pt x="1415277" y="255284"/>
                  <a:pt x="1441759" y="254225"/>
                </a:cubicBezTo>
                <a:close/>
                <a:moveTo>
                  <a:pt x="1325769" y="127642"/>
                </a:moveTo>
                <a:cubicBezTo>
                  <a:pt x="1351721" y="128171"/>
                  <a:pt x="1373436" y="150945"/>
                  <a:pt x="1372907" y="177427"/>
                </a:cubicBezTo>
                <a:cubicBezTo>
                  <a:pt x="1372377" y="203379"/>
                  <a:pt x="1350132" y="226153"/>
                  <a:pt x="1324180" y="226153"/>
                </a:cubicBezTo>
                <a:cubicBezTo>
                  <a:pt x="1297169" y="226153"/>
                  <a:pt x="1274395" y="202320"/>
                  <a:pt x="1275454" y="174779"/>
                </a:cubicBezTo>
                <a:cubicBezTo>
                  <a:pt x="1276513" y="148298"/>
                  <a:pt x="1299287" y="126583"/>
                  <a:pt x="1325769" y="127642"/>
                </a:cubicBezTo>
                <a:close/>
                <a:moveTo>
                  <a:pt x="1205542" y="126583"/>
                </a:moveTo>
                <a:cubicBezTo>
                  <a:pt x="1232024" y="127642"/>
                  <a:pt x="1254269" y="150416"/>
                  <a:pt x="1254269" y="176368"/>
                </a:cubicBezTo>
                <a:cubicBezTo>
                  <a:pt x="1254269" y="202849"/>
                  <a:pt x="1232024" y="225623"/>
                  <a:pt x="1206073" y="225623"/>
                </a:cubicBezTo>
                <a:cubicBezTo>
                  <a:pt x="1179060" y="226153"/>
                  <a:pt x="1155757" y="202320"/>
                  <a:pt x="1156286" y="174779"/>
                </a:cubicBezTo>
                <a:cubicBezTo>
                  <a:pt x="1156817" y="148827"/>
                  <a:pt x="1180120" y="126583"/>
                  <a:pt x="1205542" y="126583"/>
                </a:cubicBezTo>
                <a:close/>
                <a:moveTo>
                  <a:pt x="1206073" y="0"/>
                </a:moveTo>
                <a:cubicBezTo>
                  <a:pt x="1232024" y="529"/>
                  <a:pt x="1254269" y="23303"/>
                  <a:pt x="1254269" y="49785"/>
                </a:cubicBezTo>
                <a:cubicBezTo>
                  <a:pt x="1254269" y="76266"/>
                  <a:pt x="1232024" y="99040"/>
                  <a:pt x="1206073" y="99040"/>
                </a:cubicBezTo>
                <a:cubicBezTo>
                  <a:pt x="1179060" y="99571"/>
                  <a:pt x="1155757" y="75737"/>
                  <a:pt x="1156286" y="48196"/>
                </a:cubicBezTo>
                <a:cubicBezTo>
                  <a:pt x="1156817" y="22244"/>
                  <a:pt x="1180120" y="0"/>
                  <a:pt x="1206073" y="0"/>
                </a:cubicBezTo>
                <a:close/>
              </a:path>
            </a:pathLst>
          </a:custGeom>
          <a:solidFill>
            <a:schemeClr val="accent3"/>
          </a:solidFill>
          <a:ln w="503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43" name="자유형: 도형 342">
            <a:extLst>
              <a:ext uri="{FF2B5EF4-FFF2-40B4-BE49-F238E27FC236}">
                <a16:creationId xmlns:a16="http://schemas.microsoft.com/office/drawing/2014/main" id="{BC4549A9-82B3-43B7-8E2B-9E20EAC21479}"/>
              </a:ext>
            </a:extLst>
          </p:cNvPr>
          <p:cNvSpPr/>
          <p:nvPr/>
        </p:nvSpPr>
        <p:spPr>
          <a:xfrm>
            <a:off x="9856500" y="3469157"/>
            <a:ext cx="1523728" cy="982320"/>
          </a:xfrm>
          <a:custGeom>
            <a:avLst/>
            <a:gdLst>
              <a:gd name="connsiteX0" fmla="*/ 1205013 w 1729358"/>
              <a:gd name="connsiteY0" fmla="*/ 1016895 h 1114886"/>
              <a:gd name="connsiteX1" fmla="*/ 1253739 w 1729358"/>
              <a:gd name="connsiteY1" fmla="*/ 1066151 h 1114886"/>
              <a:gd name="connsiteX2" fmla="*/ 1204483 w 1729358"/>
              <a:gd name="connsiteY2" fmla="*/ 1114877 h 1114886"/>
              <a:gd name="connsiteX3" fmla="*/ 1155757 w 1729358"/>
              <a:gd name="connsiteY3" fmla="*/ 1065621 h 1114886"/>
              <a:gd name="connsiteX4" fmla="*/ 1205013 w 1729358"/>
              <a:gd name="connsiteY4" fmla="*/ 1016895 h 1114886"/>
              <a:gd name="connsiteX5" fmla="*/ 1323121 w 1729358"/>
              <a:gd name="connsiteY5" fmla="*/ 889784 h 1114886"/>
              <a:gd name="connsiteX6" fmla="*/ 1372907 w 1729358"/>
              <a:gd name="connsiteY6" fmla="*/ 937981 h 1114886"/>
              <a:gd name="connsiteX7" fmla="*/ 1324710 w 1729358"/>
              <a:gd name="connsiteY7" fmla="*/ 987766 h 1114886"/>
              <a:gd name="connsiteX8" fmla="*/ 1274924 w 1729358"/>
              <a:gd name="connsiteY8" fmla="*/ 939569 h 1114886"/>
              <a:gd name="connsiteX9" fmla="*/ 1323121 w 1729358"/>
              <a:gd name="connsiteY9" fmla="*/ 889784 h 1114886"/>
              <a:gd name="connsiteX10" fmla="*/ 1206072 w 1729358"/>
              <a:gd name="connsiteY10" fmla="*/ 889254 h 1114886"/>
              <a:gd name="connsiteX11" fmla="*/ 1254269 w 1729358"/>
              <a:gd name="connsiteY11" fmla="*/ 939040 h 1114886"/>
              <a:gd name="connsiteX12" fmla="*/ 1205013 w 1729358"/>
              <a:gd name="connsiteY12" fmla="*/ 987766 h 1114886"/>
              <a:gd name="connsiteX13" fmla="*/ 1156816 w 1729358"/>
              <a:gd name="connsiteY13" fmla="*/ 937981 h 1114886"/>
              <a:gd name="connsiteX14" fmla="*/ 1206072 w 1729358"/>
              <a:gd name="connsiteY14" fmla="*/ 889254 h 1114886"/>
              <a:gd name="connsiteX15" fmla="*/ 20225 w 1729358"/>
              <a:gd name="connsiteY15" fmla="*/ 790212 h 1114886"/>
              <a:gd name="connsiteX16" fmla="*/ 41940 w 1729358"/>
              <a:gd name="connsiteY16" fmla="*/ 811398 h 1114886"/>
              <a:gd name="connsiteX17" fmla="*/ 19695 w 1729358"/>
              <a:gd name="connsiteY17" fmla="*/ 832583 h 1114886"/>
              <a:gd name="connsiteX18" fmla="*/ 99 w 1729358"/>
              <a:gd name="connsiteY18" fmla="*/ 809808 h 1114886"/>
              <a:gd name="connsiteX19" fmla="*/ 20225 w 1729358"/>
              <a:gd name="connsiteY19" fmla="*/ 790212 h 1114886"/>
              <a:gd name="connsiteX20" fmla="*/ 139923 w 1729358"/>
              <a:gd name="connsiteY20" fmla="*/ 788623 h 1114886"/>
              <a:gd name="connsiteX21" fmla="*/ 163756 w 1729358"/>
              <a:gd name="connsiteY21" fmla="*/ 811398 h 1114886"/>
              <a:gd name="connsiteX22" fmla="*/ 139923 w 1729358"/>
              <a:gd name="connsiteY22" fmla="*/ 835761 h 1114886"/>
              <a:gd name="connsiteX23" fmla="*/ 115559 w 1729358"/>
              <a:gd name="connsiteY23" fmla="*/ 810868 h 1114886"/>
              <a:gd name="connsiteX24" fmla="*/ 139923 w 1729358"/>
              <a:gd name="connsiteY24" fmla="*/ 788623 h 1114886"/>
              <a:gd name="connsiteX25" fmla="*/ 256441 w 1729358"/>
              <a:gd name="connsiteY25" fmla="*/ 784386 h 1114886"/>
              <a:gd name="connsiteX26" fmla="*/ 283982 w 1729358"/>
              <a:gd name="connsiteY26" fmla="*/ 809809 h 1114886"/>
              <a:gd name="connsiteX27" fmla="*/ 259089 w 1729358"/>
              <a:gd name="connsiteY27" fmla="*/ 838408 h 1114886"/>
              <a:gd name="connsiteX28" fmla="*/ 231019 w 1729358"/>
              <a:gd name="connsiteY28" fmla="*/ 812456 h 1114886"/>
              <a:gd name="connsiteX29" fmla="*/ 256441 w 1729358"/>
              <a:gd name="connsiteY29" fmla="*/ 784386 h 1114886"/>
              <a:gd name="connsiteX30" fmla="*/ 375609 w 1729358"/>
              <a:gd name="connsiteY30" fmla="*/ 782268 h 1114886"/>
              <a:gd name="connsiteX31" fmla="*/ 404738 w 1729358"/>
              <a:gd name="connsiteY31" fmla="*/ 811928 h 1114886"/>
              <a:gd name="connsiteX32" fmla="*/ 377197 w 1729358"/>
              <a:gd name="connsiteY32" fmla="*/ 841057 h 1114886"/>
              <a:gd name="connsiteX33" fmla="*/ 346479 w 1729358"/>
              <a:gd name="connsiteY33" fmla="*/ 812987 h 1114886"/>
              <a:gd name="connsiteX34" fmla="*/ 375609 w 1729358"/>
              <a:gd name="connsiteY34" fmla="*/ 782268 h 1114886"/>
              <a:gd name="connsiteX35" fmla="*/ 494775 w 1729358"/>
              <a:gd name="connsiteY35" fmla="*/ 779091 h 1114886"/>
              <a:gd name="connsiteX36" fmla="*/ 526553 w 1729358"/>
              <a:gd name="connsiteY36" fmla="*/ 811398 h 1114886"/>
              <a:gd name="connsiteX37" fmla="*/ 495305 w 1729358"/>
              <a:gd name="connsiteY37" fmla="*/ 843175 h 1114886"/>
              <a:gd name="connsiteX38" fmla="*/ 462468 w 1729358"/>
              <a:gd name="connsiteY38" fmla="*/ 812986 h 1114886"/>
              <a:gd name="connsiteX39" fmla="*/ 494775 w 1729358"/>
              <a:gd name="connsiteY39" fmla="*/ 779091 h 1114886"/>
              <a:gd name="connsiteX40" fmla="*/ 612884 w 1729358"/>
              <a:gd name="connsiteY40" fmla="*/ 776971 h 1114886"/>
              <a:gd name="connsiteX41" fmla="*/ 647840 w 1729358"/>
              <a:gd name="connsiteY41" fmla="*/ 811398 h 1114886"/>
              <a:gd name="connsiteX42" fmla="*/ 612884 w 1729358"/>
              <a:gd name="connsiteY42" fmla="*/ 846353 h 1114886"/>
              <a:gd name="connsiteX43" fmla="*/ 577928 w 1729358"/>
              <a:gd name="connsiteY43" fmla="*/ 811398 h 1114886"/>
              <a:gd name="connsiteX44" fmla="*/ 612884 w 1729358"/>
              <a:gd name="connsiteY44" fmla="*/ 776971 h 1114886"/>
              <a:gd name="connsiteX45" fmla="*/ 733640 w 1729358"/>
              <a:gd name="connsiteY45" fmla="*/ 773795 h 1114886"/>
              <a:gd name="connsiteX46" fmla="*/ 769126 w 1729358"/>
              <a:gd name="connsiteY46" fmla="*/ 815636 h 1114886"/>
              <a:gd name="connsiteX47" fmla="*/ 729403 w 1729358"/>
              <a:gd name="connsiteY47" fmla="*/ 850062 h 1114886"/>
              <a:gd name="connsiteX48" fmla="*/ 693917 w 1729358"/>
              <a:gd name="connsiteY48" fmla="*/ 808221 h 1114886"/>
              <a:gd name="connsiteX49" fmla="*/ 733640 w 1729358"/>
              <a:gd name="connsiteY49" fmla="*/ 773795 h 1114886"/>
              <a:gd name="connsiteX50" fmla="*/ 849629 w 1729358"/>
              <a:gd name="connsiteY50" fmla="*/ 771145 h 1114886"/>
              <a:gd name="connsiteX51" fmla="*/ 890410 w 1729358"/>
              <a:gd name="connsiteY51" fmla="*/ 810868 h 1114886"/>
              <a:gd name="connsiteX52" fmla="*/ 851748 w 1729358"/>
              <a:gd name="connsiteY52" fmla="*/ 852179 h 1114886"/>
              <a:gd name="connsiteX53" fmla="*/ 809377 w 1729358"/>
              <a:gd name="connsiteY53" fmla="*/ 811397 h 1114886"/>
              <a:gd name="connsiteX54" fmla="*/ 849629 w 1729358"/>
              <a:gd name="connsiteY54" fmla="*/ 771145 h 1114886"/>
              <a:gd name="connsiteX55" fmla="*/ 969856 w 1729358"/>
              <a:gd name="connsiteY55" fmla="*/ 768498 h 1114886"/>
              <a:gd name="connsiteX56" fmla="*/ 1012226 w 1729358"/>
              <a:gd name="connsiteY56" fmla="*/ 814046 h 1114886"/>
              <a:gd name="connsiteX57" fmla="*/ 968797 w 1729358"/>
              <a:gd name="connsiteY57" fmla="*/ 855357 h 1114886"/>
              <a:gd name="connsiteX58" fmla="*/ 925367 w 1729358"/>
              <a:gd name="connsiteY58" fmla="*/ 811399 h 1114886"/>
              <a:gd name="connsiteX59" fmla="*/ 969856 w 1729358"/>
              <a:gd name="connsiteY59" fmla="*/ 768498 h 1114886"/>
              <a:gd name="connsiteX60" fmla="*/ 1086374 w 1729358"/>
              <a:gd name="connsiteY60" fmla="*/ 765850 h 1114886"/>
              <a:gd name="connsiteX61" fmla="*/ 1133512 w 1729358"/>
              <a:gd name="connsiteY61" fmla="*/ 811929 h 1114886"/>
              <a:gd name="connsiteX62" fmla="*/ 1087434 w 1729358"/>
              <a:gd name="connsiteY62" fmla="*/ 857477 h 1114886"/>
              <a:gd name="connsiteX63" fmla="*/ 1040296 w 1729358"/>
              <a:gd name="connsiteY63" fmla="*/ 810868 h 1114886"/>
              <a:gd name="connsiteX64" fmla="*/ 1086374 w 1729358"/>
              <a:gd name="connsiteY64" fmla="*/ 765850 h 1114886"/>
              <a:gd name="connsiteX65" fmla="*/ 1205012 w 1729358"/>
              <a:gd name="connsiteY65" fmla="*/ 763201 h 1114886"/>
              <a:gd name="connsiteX66" fmla="*/ 1253739 w 1729358"/>
              <a:gd name="connsiteY66" fmla="*/ 811398 h 1114886"/>
              <a:gd name="connsiteX67" fmla="*/ 1206601 w 1729358"/>
              <a:gd name="connsiteY67" fmla="*/ 861183 h 1114886"/>
              <a:gd name="connsiteX68" fmla="*/ 1156286 w 1729358"/>
              <a:gd name="connsiteY68" fmla="*/ 814045 h 1114886"/>
              <a:gd name="connsiteX69" fmla="*/ 1205012 w 1729358"/>
              <a:gd name="connsiteY69" fmla="*/ 763201 h 1114886"/>
              <a:gd name="connsiteX70" fmla="*/ 1443877 w 1729358"/>
              <a:gd name="connsiteY70" fmla="*/ 762672 h 1114886"/>
              <a:gd name="connsiteX71" fmla="*/ 1491544 w 1729358"/>
              <a:gd name="connsiteY71" fmla="*/ 812457 h 1114886"/>
              <a:gd name="connsiteX72" fmla="*/ 1441759 w 1729358"/>
              <a:gd name="connsiteY72" fmla="*/ 860654 h 1114886"/>
              <a:gd name="connsiteX73" fmla="*/ 1394091 w 1729358"/>
              <a:gd name="connsiteY73" fmla="*/ 810339 h 1114886"/>
              <a:gd name="connsiteX74" fmla="*/ 1443877 w 1729358"/>
              <a:gd name="connsiteY74" fmla="*/ 762672 h 1114886"/>
              <a:gd name="connsiteX75" fmla="*/ 1324709 w 1729358"/>
              <a:gd name="connsiteY75" fmla="*/ 762671 h 1114886"/>
              <a:gd name="connsiteX76" fmla="*/ 1372906 w 1729358"/>
              <a:gd name="connsiteY76" fmla="*/ 812457 h 1114886"/>
              <a:gd name="connsiteX77" fmla="*/ 1323650 w 1729358"/>
              <a:gd name="connsiteY77" fmla="*/ 861183 h 1114886"/>
              <a:gd name="connsiteX78" fmla="*/ 1275453 w 1729358"/>
              <a:gd name="connsiteY78" fmla="*/ 811398 h 1114886"/>
              <a:gd name="connsiteX79" fmla="*/ 1324709 w 1729358"/>
              <a:gd name="connsiteY79" fmla="*/ 762671 h 1114886"/>
              <a:gd name="connsiteX80" fmla="*/ 20754 w 1729358"/>
              <a:gd name="connsiteY80" fmla="*/ 663101 h 1114886"/>
              <a:gd name="connsiteX81" fmla="*/ 42999 w 1729358"/>
              <a:gd name="connsiteY81" fmla="*/ 683228 h 1114886"/>
              <a:gd name="connsiteX82" fmla="*/ 20754 w 1729358"/>
              <a:gd name="connsiteY82" fmla="*/ 705472 h 1114886"/>
              <a:gd name="connsiteX83" fmla="*/ 628 w 1729358"/>
              <a:gd name="connsiteY83" fmla="*/ 685875 h 1114886"/>
              <a:gd name="connsiteX84" fmla="*/ 20754 w 1729358"/>
              <a:gd name="connsiteY84" fmla="*/ 663101 h 1114886"/>
              <a:gd name="connsiteX85" fmla="*/ 137802 w 1729358"/>
              <a:gd name="connsiteY85" fmla="*/ 660983 h 1114886"/>
              <a:gd name="connsiteX86" fmla="*/ 163224 w 1729358"/>
              <a:gd name="connsiteY86" fmla="*/ 684816 h 1114886"/>
              <a:gd name="connsiteX87" fmla="*/ 139391 w 1729358"/>
              <a:gd name="connsiteY87" fmla="*/ 709178 h 1114886"/>
              <a:gd name="connsiteX88" fmla="*/ 115558 w 1729358"/>
              <a:gd name="connsiteY88" fmla="*/ 685875 h 1114886"/>
              <a:gd name="connsiteX89" fmla="*/ 137802 w 1729358"/>
              <a:gd name="connsiteY89" fmla="*/ 660983 h 1114886"/>
              <a:gd name="connsiteX90" fmla="*/ 258560 w 1729358"/>
              <a:gd name="connsiteY90" fmla="*/ 657275 h 1114886"/>
              <a:gd name="connsiteX91" fmla="*/ 283982 w 1729358"/>
              <a:gd name="connsiteY91" fmla="*/ 685875 h 1114886"/>
              <a:gd name="connsiteX92" fmla="*/ 256441 w 1729358"/>
              <a:gd name="connsiteY92" fmla="*/ 711297 h 1114886"/>
              <a:gd name="connsiteX93" fmla="*/ 231019 w 1729358"/>
              <a:gd name="connsiteY93" fmla="*/ 683757 h 1114886"/>
              <a:gd name="connsiteX94" fmla="*/ 258560 w 1729358"/>
              <a:gd name="connsiteY94" fmla="*/ 657275 h 1114886"/>
              <a:gd name="connsiteX95" fmla="*/ 375077 w 1729358"/>
              <a:gd name="connsiteY95" fmla="*/ 655686 h 1114886"/>
              <a:gd name="connsiteX96" fmla="*/ 405267 w 1729358"/>
              <a:gd name="connsiteY96" fmla="*/ 684286 h 1114886"/>
              <a:gd name="connsiteX97" fmla="*/ 375608 w 1729358"/>
              <a:gd name="connsiteY97" fmla="*/ 713945 h 1114886"/>
              <a:gd name="connsiteX98" fmla="*/ 346478 w 1729358"/>
              <a:gd name="connsiteY98" fmla="*/ 683756 h 1114886"/>
              <a:gd name="connsiteX99" fmla="*/ 375077 w 1729358"/>
              <a:gd name="connsiteY99" fmla="*/ 655686 h 1114886"/>
              <a:gd name="connsiteX100" fmla="*/ 493716 w 1729358"/>
              <a:gd name="connsiteY100" fmla="*/ 652508 h 1114886"/>
              <a:gd name="connsiteX101" fmla="*/ 526554 w 1729358"/>
              <a:gd name="connsiteY101" fmla="*/ 683757 h 1114886"/>
              <a:gd name="connsiteX102" fmla="*/ 495835 w 1729358"/>
              <a:gd name="connsiteY102" fmla="*/ 716594 h 1114886"/>
              <a:gd name="connsiteX103" fmla="*/ 461938 w 1729358"/>
              <a:gd name="connsiteY103" fmla="*/ 686934 h 1114886"/>
              <a:gd name="connsiteX104" fmla="*/ 493716 w 1729358"/>
              <a:gd name="connsiteY104" fmla="*/ 652508 h 1114886"/>
              <a:gd name="connsiteX105" fmla="*/ 611823 w 1729358"/>
              <a:gd name="connsiteY105" fmla="*/ 650390 h 1114886"/>
              <a:gd name="connsiteX106" fmla="*/ 647838 w 1729358"/>
              <a:gd name="connsiteY106" fmla="*/ 683756 h 1114886"/>
              <a:gd name="connsiteX107" fmla="*/ 613943 w 1729358"/>
              <a:gd name="connsiteY107" fmla="*/ 720301 h 1114886"/>
              <a:gd name="connsiteX108" fmla="*/ 577928 w 1729358"/>
              <a:gd name="connsiteY108" fmla="*/ 686405 h 1114886"/>
              <a:gd name="connsiteX109" fmla="*/ 611823 w 1729358"/>
              <a:gd name="connsiteY109" fmla="*/ 650390 h 1114886"/>
              <a:gd name="connsiteX110" fmla="*/ 732052 w 1729358"/>
              <a:gd name="connsiteY110" fmla="*/ 646682 h 1114886"/>
              <a:gd name="connsiteX111" fmla="*/ 769125 w 1729358"/>
              <a:gd name="connsiteY111" fmla="*/ 683756 h 1114886"/>
              <a:gd name="connsiteX112" fmla="*/ 730993 w 1729358"/>
              <a:gd name="connsiteY112" fmla="*/ 722949 h 1114886"/>
              <a:gd name="connsiteX113" fmla="*/ 693918 w 1729358"/>
              <a:gd name="connsiteY113" fmla="*/ 685875 h 1114886"/>
              <a:gd name="connsiteX114" fmla="*/ 732052 w 1729358"/>
              <a:gd name="connsiteY114" fmla="*/ 646682 h 1114886"/>
              <a:gd name="connsiteX115" fmla="*/ 848570 w 1729358"/>
              <a:gd name="connsiteY115" fmla="*/ 644035 h 1114886"/>
              <a:gd name="connsiteX116" fmla="*/ 890410 w 1729358"/>
              <a:gd name="connsiteY116" fmla="*/ 685346 h 1114886"/>
              <a:gd name="connsiteX117" fmla="*/ 849629 w 1729358"/>
              <a:gd name="connsiteY117" fmla="*/ 725068 h 1114886"/>
              <a:gd name="connsiteX118" fmla="*/ 809377 w 1729358"/>
              <a:gd name="connsiteY118" fmla="*/ 684816 h 1114886"/>
              <a:gd name="connsiteX119" fmla="*/ 848570 w 1729358"/>
              <a:gd name="connsiteY119" fmla="*/ 644035 h 1114886"/>
              <a:gd name="connsiteX120" fmla="*/ 969856 w 1729358"/>
              <a:gd name="connsiteY120" fmla="*/ 641386 h 1114886"/>
              <a:gd name="connsiteX121" fmla="*/ 1011697 w 1729358"/>
              <a:gd name="connsiteY121" fmla="*/ 684287 h 1114886"/>
              <a:gd name="connsiteX122" fmla="*/ 967738 w 1729358"/>
              <a:gd name="connsiteY122" fmla="*/ 728245 h 1114886"/>
              <a:gd name="connsiteX123" fmla="*/ 924308 w 1729358"/>
              <a:gd name="connsiteY123" fmla="*/ 683757 h 1114886"/>
              <a:gd name="connsiteX124" fmla="*/ 969856 w 1729358"/>
              <a:gd name="connsiteY124" fmla="*/ 641386 h 1114886"/>
              <a:gd name="connsiteX125" fmla="*/ 1087435 w 1729358"/>
              <a:gd name="connsiteY125" fmla="*/ 639267 h 1114886"/>
              <a:gd name="connsiteX126" fmla="*/ 1133513 w 1729358"/>
              <a:gd name="connsiteY126" fmla="*/ 684285 h 1114886"/>
              <a:gd name="connsiteX127" fmla="*/ 1086376 w 1729358"/>
              <a:gd name="connsiteY127" fmla="*/ 730894 h 1114886"/>
              <a:gd name="connsiteX128" fmla="*/ 1040827 w 1729358"/>
              <a:gd name="connsiteY128" fmla="*/ 685875 h 1114886"/>
              <a:gd name="connsiteX129" fmla="*/ 1087435 w 1729358"/>
              <a:gd name="connsiteY129" fmla="*/ 639267 h 1114886"/>
              <a:gd name="connsiteX130" fmla="*/ 1206072 w 1729358"/>
              <a:gd name="connsiteY130" fmla="*/ 635561 h 1114886"/>
              <a:gd name="connsiteX131" fmla="*/ 1254269 w 1729358"/>
              <a:gd name="connsiteY131" fmla="*/ 685346 h 1114886"/>
              <a:gd name="connsiteX132" fmla="*/ 1204483 w 1729358"/>
              <a:gd name="connsiteY132" fmla="*/ 733543 h 1114886"/>
              <a:gd name="connsiteX133" fmla="*/ 1156286 w 1729358"/>
              <a:gd name="connsiteY133" fmla="*/ 683758 h 1114886"/>
              <a:gd name="connsiteX134" fmla="*/ 1206072 w 1729358"/>
              <a:gd name="connsiteY134" fmla="*/ 635561 h 1114886"/>
              <a:gd name="connsiteX135" fmla="*/ 1441759 w 1729358"/>
              <a:gd name="connsiteY135" fmla="*/ 635560 h 1114886"/>
              <a:gd name="connsiteX136" fmla="*/ 1491544 w 1729358"/>
              <a:gd name="connsiteY136" fmla="*/ 683756 h 1114886"/>
              <a:gd name="connsiteX137" fmla="*/ 1443877 w 1729358"/>
              <a:gd name="connsiteY137" fmla="*/ 734071 h 1114886"/>
              <a:gd name="connsiteX138" fmla="*/ 1394091 w 1729358"/>
              <a:gd name="connsiteY138" fmla="*/ 685874 h 1114886"/>
              <a:gd name="connsiteX139" fmla="*/ 1441759 w 1729358"/>
              <a:gd name="connsiteY139" fmla="*/ 635560 h 1114886"/>
              <a:gd name="connsiteX140" fmla="*/ 1323121 w 1729358"/>
              <a:gd name="connsiteY140" fmla="*/ 635560 h 1114886"/>
              <a:gd name="connsiteX141" fmla="*/ 1372906 w 1729358"/>
              <a:gd name="connsiteY141" fmla="*/ 683756 h 1114886"/>
              <a:gd name="connsiteX142" fmla="*/ 1325239 w 1729358"/>
              <a:gd name="connsiteY142" fmla="*/ 734071 h 1114886"/>
              <a:gd name="connsiteX143" fmla="*/ 1275453 w 1729358"/>
              <a:gd name="connsiteY143" fmla="*/ 685874 h 1114886"/>
              <a:gd name="connsiteX144" fmla="*/ 1323121 w 1729358"/>
              <a:gd name="connsiteY144" fmla="*/ 635560 h 1114886"/>
              <a:gd name="connsiteX145" fmla="*/ 1561455 w 1729358"/>
              <a:gd name="connsiteY145" fmla="*/ 635559 h 1114886"/>
              <a:gd name="connsiteX146" fmla="*/ 1610711 w 1729358"/>
              <a:gd name="connsiteY146" fmla="*/ 683756 h 1114886"/>
              <a:gd name="connsiteX147" fmla="*/ 1560926 w 1729358"/>
              <a:gd name="connsiteY147" fmla="*/ 734071 h 1114886"/>
              <a:gd name="connsiteX148" fmla="*/ 1512729 w 1729358"/>
              <a:gd name="connsiteY148" fmla="*/ 684286 h 1114886"/>
              <a:gd name="connsiteX149" fmla="*/ 1561455 w 1729358"/>
              <a:gd name="connsiteY149" fmla="*/ 635559 h 1114886"/>
              <a:gd name="connsiteX150" fmla="*/ 18636 w 1729358"/>
              <a:gd name="connsiteY150" fmla="*/ 536518 h 1114886"/>
              <a:gd name="connsiteX151" fmla="*/ 41939 w 1729358"/>
              <a:gd name="connsiteY151" fmla="*/ 556114 h 1114886"/>
              <a:gd name="connsiteX152" fmla="*/ 21814 w 1729358"/>
              <a:gd name="connsiteY152" fmla="*/ 578889 h 1114886"/>
              <a:gd name="connsiteX153" fmla="*/ 99 w 1729358"/>
              <a:gd name="connsiteY153" fmla="*/ 557704 h 1114886"/>
              <a:gd name="connsiteX154" fmla="*/ 18636 w 1729358"/>
              <a:gd name="connsiteY154" fmla="*/ 536518 h 1114886"/>
              <a:gd name="connsiteX155" fmla="*/ 140450 w 1729358"/>
              <a:gd name="connsiteY155" fmla="*/ 533870 h 1114886"/>
              <a:gd name="connsiteX156" fmla="*/ 163754 w 1729358"/>
              <a:gd name="connsiteY156" fmla="*/ 557703 h 1114886"/>
              <a:gd name="connsiteX157" fmla="*/ 138862 w 1729358"/>
              <a:gd name="connsiteY157" fmla="*/ 581536 h 1114886"/>
              <a:gd name="connsiteX158" fmla="*/ 115557 w 1729358"/>
              <a:gd name="connsiteY158" fmla="*/ 555584 h 1114886"/>
              <a:gd name="connsiteX159" fmla="*/ 140450 w 1729358"/>
              <a:gd name="connsiteY159" fmla="*/ 533870 h 1114886"/>
              <a:gd name="connsiteX160" fmla="*/ 258559 w 1729358"/>
              <a:gd name="connsiteY160" fmla="*/ 531222 h 1114886"/>
              <a:gd name="connsiteX161" fmla="*/ 285041 w 1729358"/>
              <a:gd name="connsiteY161" fmla="*/ 557704 h 1114886"/>
              <a:gd name="connsiteX162" fmla="*/ 257500 w 1729358"/>
              <a:gd name="connsiteY162" fmla="*/ 584185 h 1114886"/>
              <a:gd name="connsiteX163" fmla="*/ 231548 w 1729358"/>
              <a:gd name="connsiteY163" fmla="*/ 557174 h 1114886"/>
              <a:gd name="connsiteX164" fmla="*/ 258559 w 1729358"/>
              <a:gd name="connsiteY164" fmla="*/ 531222 h 1114886"/>
              <a:gd name="connsiteX165" fmla="*/ 374019 w 1729358"/>
              <a:gd name="connsiteY165" fmla="*/ 528044 h 1114886"/>
              <a:gd name="connsiteX166" fmla="*/ 404738 w 1729358"/>
              <a:gd name="connsiteY166" fmla="*/ 557174 h 1114886"/>
              <a:gd name="connsiteX167" fmla="*/ 378256 w 1729358"/>
              <a:gd name="connsiteY167" fmla="*/ 586833 h 1114886"/>
              <a:gd name="connsiteX168" fmla="*/ 346478 w 1729358"/>
              <a:gd name="connsiteY168" fmla="*/ 559292 h 1114886"/>
              <a:gd name="connsiteX169" fmla="*/ 374019 w 1729358"/>
              <a:gd name="connsiteY169" fmla="*/ 528044 h 1114886"/>
              <a:gd name="connsiteX170" fmla="*/ 495834 w 1729358"/>
              <a:gd name="connsiteY170" fmla="*/ 525396 h 1114886"/>
              <a:gd name="connsiteX171" fmla="*/ 526553 w 1729358"/>
              <a:gd name="connsiteY171" fmla="*/ 559822 h 1114886"/>
              <a:gd name="connsiteX172" fmla="*/ 494775 w 1729358"/>
              <a:gd name="connsiteY172" fmla="*/ 589482 h 1114886"/>
              <a:gd name="connsiteX173" fmla="*/ 462468 w 1729358"/>
              <a:gd name="connsiteY173" fmla="*/ 558763 h 1114886"/>
              <a:gd name="connsiteX174" fmla="*/ 495834 w 1729358"/>
              <a:gd name="connsiteY174" fmla="*/ 525396 h 1114886"/>
              <a:gd name="connsiteX175" fmla="*/ 611825 w 1729358"/>
              <a:gd name="connsiteY175" fmla="*/ 523279 h 1114886"/>
              <a:gd name="connsiteX176" fmla="*/ 647839 w 1729358"/>
              <a:gd name="connsiteY176" fmla="*/ 556645 h 1114886"/>
              <a:gd name="connsiteX177" fmla="*/ 613943 w 1729358"/>
              <a:gd name="connsiteY177" fmla="*/ 592661 h 1114886"/>
              <a:gd name="connsiteX178" fmla="*/ 577928 w 1729358"/>
              <a:gd name="connsiteY178" fmla="*/ 558764 h 1114886"/>
              <a:gd name="connsiteX179" fmla="*/ 611825 w 1729358"/>
              <a:gd name="connsiteY179" fmla="*/ 523279 h 1114886"/>
              <a:gd name="connsiteX180" fmla="*/ 731521 w 1729358"/>
              <a:gd name="connsiteY180" fmla="*/ 519571 h 1114886"/>
              <a:gd name="connsiteX181" fmla="*/ 769655 w 1729358"/>
              <a:gd name="connsiteY181" fmla="*/ 558764 h 1114886"/>
              <a:gd name="connsiteX182" fmla="*/ 731521 w 1729358"/>
              <a:gd name="connsiteY182" fmla="*/ 595838 h 1114886"/>
              <a:gd name="connsiteX183" fmla="*/ 693917 w 1729358"/>
              <a:gd name="connsiteY183" fmla="*/ 556645 h 1114886"/>
              <a:gd name="connsiteX184" fmla="*/ 731521 w 1729358"/>
              <a:gd name="connsiteY184" fmla="*/ 519571 h 1114886"/>
              <a:gd name="connsiteX185" fmla="*/ 849628 w 1729358"/>
              <a:gd name="connsiteY185" fmla="*/ 516922 h 1114886"/>
              <a:gd name="connsiteX186" fmla="*/ 890410 w 1729358"/>
              <a:gd name="connsiteY186" fmla="*/ 559293 h 1114886"/>
              <a:gd name="connsiteX187" fmla="*/ 848569 w 1729358"/>
              <a:gd name="connsiteY187" fmla="*/ 597956 h 1114886"/>
              <a:gd name="connsiteX188" fmla="*/ 809377 w 1729358"/>
              <a:gd name="connsiteY188" fmla="*/ 556645 h 1114886"/>
              <a:gd name="connsiteX189" fmla="*/ 849628 w 1729358"/>
              <a:gd name="connsiteY189" fmla="*/ 516922 h 1114886"/>
              <a:gd name="connsiteX190" fmla="*/ 969855 w 1729358"/>
              <a:gd name="connsiteY190" fmla="*/ 514273 h 1114886"/>
              <a:gd name="connsiteX191" fmla="*/ 1012225 w 1729358"/>
              <a:gd name="connsiteY191" fmla="*/ 557174 h 1114886"/>
              <a:gd name="connsiteX192" fmla="*/ 968267 w 1729358"/>
              <a:gd name="connsiteY192" fmla="*/ 601132 h 1114886"/>
              <a:gd name="connsiteX193" fmla="*/ 924837 w 1729358"/>
              <a:gd name="connsiteY193" fmla="*/ 556644 h 1114886"/>
              <a:gd name="connsiteX194" fmla="*/ 969855 w 1729358"/>
              <a:gd name="connsiteY194" fmla="*/ 514273 h 1114886"/>
              <a:gd name="connsiteX195" fmla="*/ 1086376 w 1729358"/>
              <a:gd name="connsiteY195" fmla="*/ 512155 h 1114886"/>
              <a:gd name="connsiteX196" fmla="*/ 1132983 w 1729358"/>
              <a:gd name="connsiteY196" fmla="*/ 558762 h 1114886"/>
              <a:gd name="connsiteX197" fmla="*/ 1086376 w 1729358"/>
              <a:gd name="connsiteY197" fmla="*/ 603252 h 1114886"/>
              <a:gd name="connsiteX198" fmla="*/ 1039767 w 1729358"/>
              <a:gd name="connsiteY198" fmla="*/ 556115 h 1114886"/>
              <a:gd name="connsiteX199" fmla="*/ 1086376 w 1729358"/>
              <a:gd name="connsiteY199" fmla="*/ 512155 h 1114886"/>
              <a:gd name="connsiteX200" fmla="*/ 1323650 w 1729358"/>
              <a:gd name="connsiteY200" fmla="*/ 508978 h 1114886"/>
              <a:gd name="connsiteX201" fmla="*/ 1372906 w 1729358"/>
              <a:gd name="connsiteY201" fmla="*/ 557174 h 1114886"/>
              <a:gd name="connsiteX202" fmla="*/ 1324180 w 1729358"/>
              <a:gd name="connsiteY202" fmla="*/ 606959 h 1114886"/>
              <a:gd name="connsiteX203" fmla="*/ 1274924 w 1729358"/>
              <a:gd name="connsiteY203" fmla="*/ 558233 h 1114886"/>
              <a:gd name="connsiteX204" fmla="*/ 1323650 w 1729358"/>
              <a:gd name="connsiteY204" fmla="*/ 508978 h 1114886"/>
              <a:gd name="connsiteX205" fmla="*/ 1205542 w 1729358"/>
              <a:gd name="connsiteY205" fmla="*/ 508448 h 1114886"/>
              <a:gd name="connsiteX206" fmla="*/ 1254268 w 1729358"/>
              <a:gd name="connsiteY206" fmla="*/ 558234 h 1114886"/>
              <a:gd name="connsiteX207" fmla="*/ 1205012 w 1729358"/>
              <a:gd name="connsiteY207" fmla="*/ 606960 h 1114886"/>
              <a:gd name="connsiteX208" fmla="*/ 1156286 w 1729358"/>
              <a:gd name="connsiteY208" fmla="*/ 557175 h 1114886"/>
              <a:gd name="connsiteX209" fmla="*/ 1205542 w 1729358"/>
              <a:gd name="connsiteY209" fmla="*/ 508448 h 1114886"/>
              <a:gd name="connsiteX210" fmla="*/ 1681682 w 1729358"/>
              <a:gd name="connsiteY210" fmla="*/ 508448 h 1114886"/>
              <a:gd name="connsiteX211" fmla="*/ 1729349 w 1729358"/>
              <a:gd name="connsiteY211" fmla="*/ 558233 h 1114886"/>
              <a:gd name="connsiteX212" fmla="*/ 1680093 w 1729358"/>
              <a:gd name="connsiteY212" fmla="*/ 606430 h 1114886"/>
              <a:gd name="connsiteX213" fmla="*/ 1631896 w 1729358"/>
              <a:gd name="connsiteY213" fmla="*/ 556644 h 1114886"/>
              <a:gd name="connsiteX214" fmla="*/ 1681682 w 1729358"/>
              <a:gd name="connsiteY214" fmla="*/ 508448 h 1114886"/>
              <a:gd name="connsiteX215" fmla="*/ 1562514 w 1729358"/>
              <a:gd name="connsiteY215" fmla="*/ 508448 h 1114886"/>
              <a:gd name="connsiteX216" fmla="*/ 1610711 w 1729358"/>
              <a:gd name="connsiteY216" fmla="*/ 557703 h 1114886"/>
              <a:gd name="connsiteX217" fmla="*/ 1561985 w 1729358"/>
              <a:gd name="connsiteY217" fmla="*/ 606959 h 1114886"/>
              <a:gd name="connsiteX218" fmla="*/ 1512729 w 1729358"/>
              <a:gd name="connsiteY218" fmla="*/ 556115 h 1114886"/>
              <a:gd name="connsiteX219" fmla="*/ 1562514 w 1729358"/>
              <a:gd name="connsiteY219" fmla="*/ 508448 h 1114886"/>
              <a:gd name="connsiteX220" fmla="*/ 1441759 w 1729358"/>
              <a:gd name="connsiteY220" fmla="*/ 508448 h 1114886"/>
              <a:gd name="connsiteX221" fmla="*/ 1491545 w 1729358"/>
              <a:gd name="connsiteY221" fmla="*/ 557174 h 1114886"/>
              <a:gd name="connsiteX222" fmla="*/ 1443348 w 1729358"/>
              <a:gd name="connsiteY222" fmla="*/ 606959 h 1114886"/>
              <a:gd name="connsiteX223" fmla="*/ 1393562 w 1729358"/>
              <a:gd name="connsiteY223" fmla="*/ 558233 h 1114886"/>
              <a:gd name="connsiteX224" fmla="*/ 1441759 w 1729358"/>
              <a:gd name="connsiteY224" fmla="*/ 508448 h 1114886"/>
              <a:gd name="connsiteX225" fmla="*/ 19695 w 1729358"/>
              <a:gd name="connsiteY225" fmla="*/ 409407 h 1114886"/>
              <a:gd name="connsiteX226" fmla="*/ 42470 w 1729358"/>
              <a:gd name="connsiteY226" fmla="*/ 429533 h 1114886"/>
              <a:gd name="connsiteX227" fmla="*/ 21284 w 1729358"/>
              <a:gd name="connsiteY227" fmla="*/ 451777 h 1114886"/>
              <a:gd name="connsiteX228" fmla="*/ 99 w 1729358"/>
              <a:gd name="connsiteY228" fmla="*/ 430062 h 1114886"/>
              <a:gd name="connsiteX229" fmla="*/ 19695 w 1729358"/>
              <a:gd name="connsiteY229" fmla="*/ 409407 h 1114886"/>
              <a:gd name="connsiteX230" fmla="*/ 140980 w 1729358"/>
              <a:gd name="connsiteY230" fmla="*/ 406758 h 1114886"/>
              <a:gd name="connsiteX231" fmla="*/ 163754 w 1729358"/>
              <a:gd name="connsiteY231" fmla="*/ 430591 h 1114886"/>
              <a:gd name="connsiteX232" fmla="*/ 139391 w 1729358"/>
              <a:gd name="connsiteY232" fmla="*/ 454424 h 1114886"/>
              <a:gd name="connsiteX233" fmla="*/ 116087 w 1729358"/>
              <a:gd name="connsiteY233" fmla="*/ 428472 h 1114886"/>
              <a:gd name="connsiteX234" fmla="*/ 140980 w 1729358"/>
              <a:gd name="connsiteY234" fmla="*/ 406758 h 1114886"/>
              <a:gd name="connsiteX235" fmla="*/ 256971 w 1729358"/>
              <a:gd name="connsiteY235" fmla="*/ 403580 h 1114886"/>
              <a:gd name="connsiteX236" fmla="*/ 285041 w 1729358"/>
              <a:gd name="connsiteY236" fmla="*/ 430062 h 1114886"/>
              <a:gd name="connsiteX237" fmla="*/ 258559 w 1729358"/>
              <a:gd name="connsiteY237" fmla="*/ 457073 h 1114886"/>
              <a:gd name="connsiteX238" fmla="*/ 231019 w 1729358"/>
              <a:gd name="connsiteY238" fmla="*/ 431121 h 1114886"/>
              <a:gd name="connsiteX239" fmla="*/ 256971 w 1729358"/>
              <a:gd name="connsiteY239" fmla="*/ 403580 h 1114886"/>
              <a:gd name="connsiteX240" fmla="*/ 376137 w 1729358"/>
              <a:gd name="connsiteY240" fmla="*/ 400933 h 1114886"/>
              <a:gd name="connsiteX241" fmla="*/ 405268 w 1729358"/>
              <a:gd name="connsiteY241" fmla="*/ 431123 h 1114886"/>
              <a:gd name="connsiteX242" fmla="*/ 377726 w 1729358"/>
              <a:gd name="connsiteY242" fmla="*/ 459722 h 1114886"/>
              <a:gd name="connsiteX243" fmla="*/ 347007 w 1729358"/>
              <a:gd name="connsiteY243" fmla="*/ 431123 h 1114886"/>
              <a:gd name="connsiteX244" fmla="*/ 376137 w 1729358"/>
              <a:gd name="connsiteY244" fmla="*/ 400933 h 1114886"/>
              <a:gd name="connsiteX245" fmla="*/ 495836 w 1729358"/>
              <a:gd name="connsiteY245" fmla="*/ 398285 h 1114886"/>
              <a:gd name="connsiteX246" fmla="*/ 526554 w 1729358"/>
              <a:gd name="connsiteY246" fmla="*/ 431122 h 1114886"/>
              <a:gd name="connsiteX247" fmla="*/ 494777 w 1729358"/>
              <a:gd name="connsiteY247" fmla="*/ 462900 h 1114886"/>
              <a:gd name="connsiteX248" fmla="*/ 462468 w 1729358"/>
              <a:gd name="connsiteY248" fmla="*/ 431652 h 1114886"/>
              <a:gd name="connsiteX249" fmla="*/ 495836 w 1729358"/>
              <a:gd name="connsiteY249" fmla="*/ 398285 h 1114886"/>
              <a:gd name="connsiteX250" fmla="*/ 611825 w 1729358"/>
              <a:gd name="connsiteY250" fmla="*/ 396166 h 1114886"/>
              <a:gd name="connsiteX251" fmla="*/ 647839 w 1729358"/>
              <a:gd name="connsiteY251" fmla="*/ 429532 h 1114886"/>
              <a:gd name="connsiteX252" fmla="*/ 613943 w 1729358"/>
              <a:gd name="connsiteY252" fmla="*/ 465548 h 1114886"/>
              <a:gd name="connsiteX253" fmla="*/ 577928 w 1729358"/>
              <a:gd name="connsiteY253" fmla="*/ 431651 h 1114886"/>
              <a:gd name="connsiteX254" fmla="*/ 611825 w 1729358"/>
              <a:gd name="connsiteY254" fmla="*/ 396166 h 1114886"/>
              <a:gd name="connsiteX255" fmla="*/ 732581 w 1729358"/>
              <a:gd name="connsiteY255" fmla="*/ 392459 h 1114886"/>
              <a:gd name="connsiteX256" fmla="*/ 769125 w 1729358"/>
              <a:gd name="connsiteY256" fmla="*/ 430062 h 1114886"/>
              <a:gd name="connsiteX257" fmla="*/ 733110 w 1729358"/>
              <a:gd name="connsiteY257" fmla="*/ 468726 h 1114886"/>
              <a:gd name="connsiteX258" fmla="*/ 693917 w 1729358"/>
              <a:gd name="connsiteY258" fmla="*/ 431122 h 1114886"/>
              <a:gd name="connsiteX259" fmla="*/ 732581 w 1729358"/>
              <a:gd name="connsiteY259" fmla="*/ 392459 h 1114886"/>
              <a:gd name="connsiteX260" fmla="*/ 851219 w 1729358"/>
              <a:gd name="connsiteY260" fmla="*/ 390341 h 1114886"/>
              <a:gd name="connsiteX261" fmla="*/ 890410 w 1729358"/>
              <a:gd name="connsiteY261" fmla="*/ 431122 h 1114886"/>
              <a:gd name="connsiteX262" fmla="*/ 849629 w 1729358"/>
              <a:gd name="connsiteY262" fmla="*/ 470844 h 1114886"/>
              <a:gd name="connsiteX263" fmla="*/ 809377 w 1729358"/>
              <a:gd name="connsiteY263" fmla="*/ 428473 h 1114886"/>
              <a:gd name="connsiteX264" fmla="*/ 851219 w 1729358"/>
              <a:gd name="connsiteY264" fmla="*/ 390341 h 1114886"/>
              <a:gd name="connsiteX265" fmla="*/ 967208 w 1729358"/>
              <a:gd name="connsiteY265" fmla="*/ 387163 h 1114886"/>
              <a:gd name="connsiteX266" fmla="*/ 1011697 w 1729358"/>
              <a:gd name="connsiteY266" fmla="*/ 430062 h 1114886"/>
              <a:gd name="connsiteX267" fmla="*/ 967737 w 1729358"/>
              <a:gd name="connsiteY267" fmla="*/ 474022 h 1114886"/>
              <a:gd name="connsiteX268" fmla="*/ 924307 w 1729358"/>
              <a:gd name="connsiteY268" fmla="*/ 432182 h 1114886"/>
              <a:gd name="connsiteX269" fmla="*/ 967208 w 1729358"/>
              <a:gd name="connsiteY269" fmla="*/ 387163 h 1114886"/>
              <a:gd name="connsiteX270" fmla="*/ 1085315 w 1729358"/>
              <a:gd name="connsiteY270" fmla="*/ 385044 h 1114886"/>
              <a:gd name="connsiteX271" fmla="*/ 1133512 w 1729358"/>
              <a:gd name="connsiteY271" fmla="*/ 430592 h 1114886"/>
              <a:gd name="connsiteX272" fmla="*/ 1088494 w 1729358"/>
              <a:gd name="connsiteY272" fmla="*/ 476669 h 1114886"/>
              <a:gd name="connsiteX273" fmla="*/ 1040297 w 1729358"/>
              <a:gd name="connsiteY273" fmla="*/ 431121 h 1114886"/>
              <a:gd name="connsiteX274" fmla="*/ 1085315 w 1729358"/>
              <a:gd name="connsiteY274" fmla="*/ 385044 h 1114886"/>
              <a:gd name="connsiteX275" fmla="*/ 1326828 w 1729358"/>
              <a:gd name="connsiteY275" fmla="*/ 381337 h 1114886"/>
              <a:gd name="connsiteX276" fmla="*/ 1373435 w 1729358"/>
              <a:gd name="connsiteY276" fmla="*/ 432181 h 1114886"/>
              <a:gd name="connsiteX277" fmla="*/ 1323121 w 1729358"/>
              <a:gd name="connsiteY277" fmla="*/ 479849 h 1114886"/>
              <a:gd name="connsiteX278" fmla="*/ 1275453 w 1729358"/>
              <a:gd name="connsiteY278" fmla="*/ 430063 h 1114886"/>
              <a:gd name="connsiteX279" fmla="*/ 1326828 w 1729358"/>
              <a:gd name="connsiteY279" fmla="*/ 381337 h 1114886"/>
              <a:gd name="connsiteX280" fmla="*/ 1442288 w 1729358"/>
              <a:gd name="connsiteY280" fmla="*/ 381336 h 1114886"/>
              <a:gd name="connsiteX281" fmla="*/ 1491015 w 1729358"/>
              <a:gd name="connsiteY281" fmla="*/ 430062 h 1114886"/>
              <a:gd name="connsiteX282" fmla="*/ 1442818 w 1729358"/>
              <a:gd name="connsiteY282" fmla="*/ 479847 h 1114886"/>
              <a:gd name="connsiteX283" fmla="*/ 1393562 w 1729358"/>
              <a:gd name="connsiteY283" fmla="*/ 430592 h 1114886"/>
              <a:gd name="connsiteX284" fmla="*/ 1442288 w 1729358"/>
              <a:gd name="connsiteY284" fmla="*/ 381336 h 1114886"/>
              <a:gd name="connsiteX285" fmla="*/ 1205542 w 1729358"/>
              <a:gd name="connsiteY285" fmla="*/ 381336 h 1114886"/>
              <a:gd name="connsiteX286" fmla="*/ 1254269 w 1729358"/>
              <a:gd name="connsiteY286" fmla="*/ 430592 h 1114886"/>
              <a:gd name="connsiteX287" fmla="*/ 1206073 w 1729358"/>
              <a:gd name="connsiteY287" fmla="*/ 479848 h 1114886"/>
              <a:gd name="connsiteX288" fmla="*/ 1156286 w 1729358"/>
              <a:gd name="connsiteY288" fmla="*/ 429533 h 1114886"/>
              <a:gd name="connsiteX289" fmla="*/ 1205542 w 1729358"/>
              <a:gd name="connsiteY289" fmla="*/ 381336 h 1114886"/>
              <a:gd name="connsiteX290" fmla="*/ 1563573 w 1729358"/>
              <a:gd name="connsiteY290" fmla="*/ 381336 h 1114886"/>
              <a:gd name="connsiteX291" fmla="*/ 1610711 w 1729358"/>
              <a:gd name="connsiteY291" fmla="*/ 431651 h 1114886"/>
              <a:gd name="connsiteX292" fmla="*/ 1561455 w 1729358"/>
              <a:gd name="connsiteY292" fmla="*/ 479848 h 1114886"/>
              <a:gd name="connsiteX293" fmla="*/ 1512729 w 1729358"/>
              <a:gd name="connsiteY293" fmla="*/ 430592 h 1114886"/>
              <a:gd name="connsiteX294" fmla="*/ 1563573 w 1729358"/>
              <a:gd name="connsiteY294" fmla="*/ 381336 h 1114886"/>
              <a:gd name="connsiteX295" fmla="*/ 19696 w 1729358"/>
              <a:gd name="connsiteY295" fmla="*/ 282294 h 1114886"/>
              <a:gd name="connsiteX296" fmla="*/ 42470 w 1729358"/>
              <a:gd name="connsiteY296" fmla="*/ 302950 h 1114886"/>
              <a:gd name="connsiteX297" fmla="*/ 20755 w 1729358"/>
              <a:gd name="connsiteY297" fmla="*/ 324135 h 1114886"/>
              <a:gd name="connsiteX298" fmla="*/ 99 w 1729358"/>
              <a:gd name="connsiteY298" fmla="*/ 305598 h 1114886"/>
              <a:gd name="connsiteX299" fmla="*/ 19696 w 1729358"/>
              <a:gd name="connsiteY299" fmla="*/ 282294 h 1114886"/>
              <a:gd name="connsiteX300" fmla="*/ 138862 w 1729358"/>
              <a:gd name="connsiteY300" fmla="*/ 280177 h 1114886"/>
              <a:gd name="connsiteX301" fmla="*/ 163226 w 1729358"/>
              <a:gd name="connsiteY301" fmla="*/ 305070 h 1114886"/>
              <a:gd name="connsiteX302" fmla="*/ 138333 w 1729358"/>
              <a:gd name="connsiteY302" fmla="*/ 327844 h 1114886"/>
              <a:gd name="connsiteX303" fmla="*/ 115559 w 1729358"/>
              <a:gd name="connsiteY303" fmla="*/ 303481 h 1114886"/>
              <a:gd name="connsiteX304" fmla="*/ 138862 w 1729358"/>
              <a:gd name="connsiteY304" fmla="*/ 280177 h 1114886"/>
              <a:gd name="connsiteX305" fmla="*/ 258030 w 1729358"/>
              <a:gd name="connsiteY305" fmla="*/ 276469 h 1114886"/>
              <a:gd name="connsiteX306" fmla="*/ 283982 w 1729358"/>
              <a:gd name="connsiteY306" fmla="*/ 304010 h 1114886"/>
              <a:gd name="connsiteX307" fmla="*/ 256971 w 1729358"/>
              <a:gd name="connsiteY307" fmla="*/ 329962 h 1114886"/>
              <a:gd name="connsiteX308" fmla="*/ 231019 w 1729358"/>
              <a:gd name="connsiteY308" fmla="*/ 302951 h 1114886"/>
              <a:gd name="connsiteX309" fmla="*/ 258030 w 1729358"/>
              <a:gd name="connsiteY309" fmla="*/ 276469 h 1114886"/>
              <a:gd name="connsiteX310" fmla="*/ 376138 w 1729358"/>
              <a:gd name="connsiteY310" fmla="*/ 274350 h 1114886"/>
              <a:gd name="connsiteX311" fmla="*/ 405797 w 1729358"/>
              <a:gd name="connsiteY311" fmla="*/ 302950 h 1114886"/>
              <a:gd name="connsiteX312" fmla="*/ 375608 w 1729358"/>
              <a:gd name="connsiteY312" fmla="*/ 332609 h 1114886"/>
              <a:gd name="connsiteX313" fmla="*/ 347008 w 1729358"/>
              <a:gd name="connsiteY313" fmla="*/ 304539 h 1114886"/>
              <a:gd name="connsiteX314" fmla="*/ 376138 w 1729358"/>
              <a:gd name="connsiteY314" fmla="*/ 274350 h 1114886"/>
              <a:gd name="connsiteX315" fmla="*/ 495834 w 1729358"/>
              <a:gd name="connsiteY315" fmla="*/ 271702 h 1114886"/>
              <a:gd name="connsiteX316" fmla="*/ 526553 w 1729358"/>
              <a:gd name="connsiteY316" fmla="*/ 305068 h 1114886"/>
              <a:gd name="connsiteX317" fmla="*/ 493716 w 1729358"/>
              <a:gd name="connsiteY317" fmla="*/ 335787 h 1114886"/>
              <a:gd name="connsiteX318" fmla="*/ 461938 w 1729358"/>
              <a:gd name="connsiteY318" fmla="*/ 304009 h 1114886"/>
              <a:gd name="connsiteX319" fmla="*/ 495834 w 1729358"/>
              <a:gd name="connsiteY319" fmla="*/ 271702 h 1114886"/>
              <a:gd name="connsiteX320" fmla="*/ 612884 w 1729358"/>
              <a:gd name="connsiteY320" fmla="*/ 269585 h 1114886"/>
              <a:gd name="connsiteX321" fmla="*/ 647840 w 1729358"/>
              <a:gd name="connsiteY321" fmla="*/ 304010 h 1114886"/>
              <a:gd name="connsiteX322" fmla="*/ 612884 w 1729358"/>
              <a:gd name="connsiteY322" fmla="*/ 338966 h 1114886"/>
              <a:gd name="connsiteX323" fmla="*/ 577928 w 1729358"/>
              <a:gd name="connsiteY323" fmla="*/ 304010 h 1114886"/>
              <a:gd name="connsiteX324" fmla="*/ 612884 w 1729358"/>
              <a:gd name="connsiteY324" fmla="*/ 269585 h 1114886"/>
              <a:gd name="connsiteX325" fmla="*/ 731521 w 1729358"/>
              <a:gd name="connsiteY325" fmla="*/ 265346 h 1114886"/>
              <a:gd name="connsiteX326" fmla="*/ 769125 w 1729358"/>
              <a:gd name="connsiteY326" fmla="*/ 301891 h 1114886"/>
              <a:gd name="connsiteX327" fmla="*/ 731521 w 1729358"/>
              <a:gd name="connsiteY327" fmla="*/ 341613 h 1114886"/>
              <a:gd name="connsiteX328" fmla="*/ 693917 w 1729358"/>
              <a:gd name="connsiteY328" fmla="*/ 305069 h 1114886"/>
              <a:gd name="connsiteX329" fmla="*/ 731521 w 1729358"/>
              <a:gd name="connsiteY329" fmla="*/ 265346 h 1114886"/>
              <a:gd name="connsiteX330" fmla="*/ 851219 w 1729358"/>
              <a:gd name="connsiteY330" fmla="*/ 263758 h 1114886"/>
              <a:gd name="connsiteX331" fmla="*/ 890410 w 1729358"/>
              <a:gd name="connsiteY331" fmla="*/ 304539 h 1114886"/>
              <a:gd name="connsiteX332" fmla="*/ 849629 w 1729358"/>
              <a:gd name="connsiteY332" fmla="*/ 344261 h 1114886"/>
              <a:gd name="connsiteX333" fmla="*/ 809377 w 1729358"/>
              <a:gd name="connsiteY333" fmla="*/ 301890 h 1114886"/>
              <a:gd name="connsiteX334" fmla="*/ 851219 w 1729358"/>
              <a:gd name="connsiteY334" fmla="*/ 263758 h 1114886"/>
              <a:gd name="connsiteX335" fmla="*/ 968796 w 1729358"/>
              <a:gd name="connsiteY335" fmla="*/ 260050 h 1114886"/>
              <a:gd name="connsiteX336" fmla="*/ 1012227 w 1729358"/>
              <a:gd name="connsiteY336" fmla="*/ 304540 h 1114886"/>
              <a:gd name="connsiteX337" fmla="*/ 969326 w 1729358"/>
              <a:gd name="connsiteY337" fmla="*/ 346910 h 1114886"/>
              <a:gd name="connsiteX338" fmla="*/ 924836 w 1729358"/>
              <a:gd name="connsiteY338" fmla="*/ 303481 h 1114886"/>
              <a:gd name="connsiteX339" fmla="*/ 968796 w 1729358"/>
              <a:gd name="connsiteY339" fmla="*/ 260050 h 1114886"/>
              <a:gd name="connsiteX340" fmla="*/ 1085845 w 1729358"/>
              <a:gd name="connsiteY340" fmla="*/ 258462 h 1114886"/>
              <a:gd name="connsiteX341" fmla="*/ 1133512 w 1729358"/>
              <a:gd name="connsiteY341" fmla="*/ 304539 h 1114886"/>
              <a:gd name="connsiteX342" fmla="*/ 1087434 w 1729358"/>
              <a:gd name="connsiteY342" fmla="*/ 349559 h 1114886"/>
              <a:gd name="connsiteX343" fmla="*/ 1040296 w 1729358"/>
              <a:gd name="connsiteY343" fmla="*/ 303480 h 1114886"/>
              <a:gd name="connsiteX344" fmla="*/ 1085845 w 1729358"/>
              <a:gd name="connsiteY344" fmla="*/ 258462 h 1114886"/>
              <a:gd name="connsiteX345" fmla="*/ 1206071 w 1729358"/>
              <a:gd name="connsiteY345" fmla="*/ 254754 h 1114886"/>
              <a:gd name="connsiteX346" fmla="*/ 1253739 w 1729358"/>
              <a:gd name="connsiteY346" fmla="*/ 304539 h 1114886"/>
              <a:gd name="connsiteX347" fmla="*/ 1204483 w 1729358"/>
              <a:gd name="connsiteY347" fmla="*/ 353265 h 1114886"/>
              <a:gd name="connsiteX348" fmla="*/ 1155757 w 1729358"/>
              <a:gd name="connsiteY348" fmla="*/ 301891 h 1114886"/>
              <a:gd name="connsiteX349" fmla="*/ 1206071 w 1729358"/>
              <a:gd name="connsiteY349" fmla="*/ 254754 h 1114886"/>
              <a:gd name="connsiteX350" fmla="*/ 1322062 w 1729358"/>
              <a:gd name="connsiteY350" fmla="*/ 254225 h 1114886"/>
              <a:gd name="connsiteX351" fmla="*/ 1373436 w 1729358"/>
              <a:gd name="connsiteY351" fmla="*/ 302951 h 1114886"/>
              <a:gd name="connsiteX352" fmla="*/ 1325239 w 1729358"/>
              <a:gd name="connsiteY352" fmla="*/ 352737 h 1114886"/>
              <a:gd name="connsiteX353" fmla="*/ 1275454 w 1729358"/>
              <a:gd name="connsiteY353" fmla="*/ 305069 h 1114886"/>
              <a:gd name="connsiteX354" fmla="*/ 1322062 w 1729358"/>
              <a:gd name="connsiteY354" fmla="*/ 254225 h 1114886"/>
              <a:gd name="connsiteX355" fmla="*/ 1441759 w 1729358"/>
              <a:gd name="connsiteY355" fmla="*/ 254225 h 1114886"/>
              <a:gd name="connsiteX356" fmla="*/ 1491544 w 1729358"/>
              <a:gd name="connsiteY356" fmla="*/ 302421 h 1114886"/>
              <a:gd name="connsiteX357" fmla="*/ 1443877 w 1729358"/>
              <a:gd name="connsiteY357" fmla="*/ 352736 h 1114886"/>
              <a:gd name="connsiteX358" fmla="*/ 1394091 w 1729358"/>
              <a:gd name="connsiteY358" fmla="*/ 304539 h 1114886"/>
              <a:gd name="connsiteX359" fmla="*/ 1441759 w 1729358"/>
              <a:gd name="connsiteY359" fmla="*/ 254225 h 1114886"/>
              <a:gd name="connsiteX360" fmla="*/ 1325769 w 1729358"/>
              <a:gd name="connsiteY360" fmla="*/ 127642 h 1114886"/>
              <a:gd name="connsiteX361" fmla="*/ 1372907 w 1729358"/>
              <a:gd name="connsiteY361" fmla="*/ 177427 h 1114886"/>
              <a:gd name="connsiteX362" fmla="*/ 1324180 w 1729358"/>
              <a:gd name="connsiteY362" fmla="*/ 226153 h 1114886"/>
              <a:gd name="connsiteX363" fmla="*/ 1275454 w 1729358"/>
              <a:gd name="connsiteY363" fmla="*/ 174779 h 1114886"/>
              <a:gd name="connsiteX364" fmla="*/ 1325769 w 1729358"/>
              <a:gd name="connsiteY364" fmla="*/ 127642 h 1114886"/>
              <a:gd name="connsiteX365" fmla="*/ 1205542 w 1729358"/>
              <a:gd name="connsiteY365" fmla="*/ 126583 h 1114886"/>
              <a:gd name="connsiteX366" fmla="*/ 1254269 w 1729358"/>
              <a:gd name="connsiteY366" fmla="*/ 176368 h 1114886"/>
              <a:gd name="connsiteX367" fmla="*/ 1206073 w 1729358"/>
              <a:gd name="connsiteY367" fmla="*/ 225623 h 1114886"/>
              <a:gd name="connsiteX368" fmla="*/ 1156286 w 1729358"/>
              <a:gd name="connsiteY368" fmla="*/ 174779 h 1114886"/>
              <a:gd name="connsiteX369" fmla="*/ 1205542 w 1729358"/>
              <a:gd name="connsiteY369" fmla="*/ 126583 h 1114886"/>
              <a:gd name="connsiteX370" fmla="*/ 1206073 w 1729358"/>
              <a:gd name="connsiteY370" fmla="*/ 0 h 1114886"/>
              <a:gd name="connsiteX371" fmla="*/ 1254269 w 1729358"/>
              <a:gd name="connsiteY371" fmla="*/ 49785 h 1114886"/>
              <a:gd name="connsiteX372" fmla="*/ 1206073 w 1729358"/>
              <a:gd name="connsiteY372" fmla="*/ 99040 h 1114886"/>
              <a:gd name="connsiteX373" fmla="*/ 1156286 w 1729358"/>
              <a:gd name="connsiteY373" fmla="*/ 48196 h 1114886"/>
              <a:gd name="connsiteX374" fmla="*/ 1206073 w 1729358"/>
              <a:gd name="connsiteY374" fmla="*/ 0 h 111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</a:cxnLst>
            <a:rect l="l" t="t" r="r" b="b"/>
            <a:pathLst>
              <a:path w="1729358" h="1114886">
                <a:moveTo>
                  <a:pt x="1205013" y="1016895"/>
                </a:moveTo>
                <a:cubicBezTo>
                  <a:pt x="1232024" y="1016895"/>
                  <a:pt x="1254268" y="1039140"/>
                  <a:pt x="1253739" y="1066151"/>
                </a:cubicBezTo>
                <a:cubicBezTo>
                  <a:pt x="1253739" y="1092632"/>
                  <a:pt x="1230965" y="1115406"/>
                  <a:pt x="1204483" y="1114877"/>
                </a:cubicBezTo>
                <a:cubicBezTo>
                  <a:pt x="1178001" y="1114877"/>
                  <a:pt x="1155757" y="1092103"/>
                  <a:pt x="1155757" y="1065621"/>
                </a:cubicBezTo>
                <a:cubicBezTo>
                  <a:pt x="1155757" y="1039140"/>
                  <a:pt x="1178001" y="1016895"/>
                  <a:pt x="1205013" y="1016895"/>
                </a:cubicBezTo>
                <a:close/>
                <a:moveTo>
                  <a:pt x="1323121" y="889784"/>
                </a:moveTo>
                <a:cubicBezTo>
                  <a:pt x="1349603" y="889254"/>
                  <a:pt x="1372377" y="910969"/>
                  <a:pt x="1372907" y="937981"/>
                </a:cubicBezTo>
                <a:cubicBezTo>
                  <a:pt x="1373436" y="964462"/>
                  <a:pt x="1351191" y="987236"/>
                  <a:pt x="1324710" y="987766"/>
                </a:cubicBezTo>
                <a:cubicBezTo>
                  <a:pt x="1298228" y="988295"/>
                  <a:pt x="1275454" y="966051"/>
                  <a:pt x="1274924" y="939569"/>
                </a:cubicBezTo>
                <a:cubicBezTo>
                  <a:pt x="1274395" y="913087"/>
                  <a:pt x="1296110" y="890313"/>
                  <a:pt x="1323121" y="889784"/>
                </a:cubicBezTo>
                <a:close/>
                <a:moveTo>
                  <a:pt x="1206072" y="889254"/>
                </a:moveTo>
                <a:cubicBezTo>
                  <a:pt x="1232024" y="889784"/>
                  <a:pt x="1254269" y="912558"/>
                  <a:pt x="1254269" y="939040"/>
                </a:cubicBezTo>
                <a:cubicBezTo>
                  <a:pt x="1253740" y="966051"/>
                  <a:pt x="1231495" y="988295"/>
                  <a:pt x="1205013" y="987766"/>
                </a:cubicBezTo>
                <a:cubicBezTo>
                  <a:pt x="1178532" y="987236"/>
                  <a:pt x="1156287" y="964462"/>
                  <a:pt x="1156816" y="937981"/>
                </a:cubicBezTo>
                <a:cubicBezTo>
                  <a:pt x="1156816" y="911499"/>
                  <a:pt x="1179591" y="889254"/>
                  <a:pt x="1206072" y="889254"/>
                </a:cubicBezTo>
                <a:close/>
                <a:moveTo>
                  <a:pt x="20225" y="790212"/>
                </a:moveTo>
                <a:cubicBezTo>
                  <a:pt x="33466" y="790212"/>
                  <a:pt x="41940" y="798686"/>
                  <a:pt x="41940" y="811398"/>
                </a:cubicBezTo>
                <a:cubicBezTo>
                  <a:pt x="41940" y="825168"/>
                  <a:pt x="33466" y="832054"/>
                  <a:pt x="19695" y="832583"/>
                </a:cubicBezTo>
                <a:cubicBezTo>
                  <a:pt x="6455" y="830994"/>
                  <a:pt x="-960" y="823579"/>
                  <a:pt x="99" y="809808"/>
                </a:cubicBezTo>
                <a:cubicBezTo>
                  <a:pt x="628" y="797627"/>
                  <a:pt x="8573" y="790212"/>
                  <a:pt x="20225" y="790212"/>
                </a:cubicBezTo>
                <a:close/>
                <a:moveTo>
                  <a:pt x="139923" y="788623"/>
                </a:moveTo>
                <a:cubicBezTo>
                  <a:pt x="154752" y="788094"/>
                  <a:pt x="161637" y="798157"/>
                  <a:pt x="163756" y="811398"/>
                </a:cubicBezTo>
                <a:cubicBezTo>
                  <a:pt x="161637" y="825698"/>
                  <a:pt x="154752" y="835232"/>
                  <a:pt x="139923" y="835761"/>
                </a:cubicBezTo>
                <a:cubicBezTo>
                  <a:pt x="124033" y="835761"/>
                  <a:pt x="115029" y="826757"/>
                  <a:pt x="115559" y="810868"/>
                </a:cubicBezTo>
                <a:cubicBezTo>
                  <a:pt x="116088" y="796568"/>
                  <a:pt x="125092" y="788094"/>
                  <a:pt x="139923" y="788623"/>
                </a:cubicBezTo>
                <a:close/>
                <a:moveTo>
                  <a:pt x="256441" y="784386"/>
                </a:moveTo>
                <a:cubicBezTo>
                  <a:pt x="272859" y="783857"/>
                  <a:pt x="283453" y="793390"/>
                  <a:pt x="283982" y="809809"/>
                </a:cubicBezTo>
                <a:cubicBezTo>
                  <a:pt x="285041" y="826757"/>
                  <a:pt x="274978" y="836290"/>
                  <a:pt x="259089" y="838408"/>
                </a:cubicBezTo>
                <a:cubicBezTo>
                  <a:pt x="242142" y="837879"/>
                  <a:pt x="232078" y="828875"/>
                  <a:pt x="231019" y="812456"/>
                </a:cubicBezTo>
                <a:cubicBezTo>
                  <a:pt x="230489" y="796038"/>
                  <a:pt x="240552" y="785445"/>
                  <a:pt x="256441" y="784386"/>
                </a:cubicBezTo>
                <a:close/>
                <a:moveTo>
                  <a:pt x="375609" y="782268"/>
                </a:moveTo>
                <a:cubicBezTo>
                  <a:pt x="394146" y="783857"/>
                  <a:pt x="404738" y="793391"/>
                  <a:pt x="404738" y="811928"/>
                </a:cubicBezTo>
                <a:cubicBezTo>
                  <a:pt x="404738" y="829406"/>
                  <a:pt x="394675" y="839998"/>
                  <a:pt x="377197" y="841057"/>
                </a:cubicBezTo>
                <a:cubicBezTo>
                  <a:pt x="358660" y="842116"/>
                  <a:pt x="347008" y="830994"/>
                  <a:pt x="346479" y="812987"/>
                </a:cubicBezTo>
                <a:cubicBezTo>
                  <a:pt x="345949" y="794450"/>
                  <a:pt x="357072" y="783857"/>
                  <a:pt x="375609" y="782268"/>
                </a:cubicBezTo>
                <a:close/>
                <a:moveTo>
                  <a:pt x="494775" y="779091"/>
                </a:moveTo>
                <a:cubicBezTo>
                  <a:pt x="514371" y="780679"/>
                  <a:pt x="524964" y="791802"/>
                  <a:pt x="526553" y="811398"/>
                </a:cubicBezTo>
                <a:cubicBezTo>
                  <a:pt x="524964" y="830995"/>
                  <a:pt x="514901" y="842646"/>
                  <a:pt x="495305" y="843175"/>
                </a:cubicBezTo>
                <a:cubicBezTo>
                  <a:pt x="475709" y="843706"/>
                  <a:pt x="464057" y="832583"/>
                  <a:pt x="462468" y="812986"/>
                </a:cubicBezTo>
                <a:cubicBezTo>
                  <a:pt x="460879" y="794979"/>
                  <a:pt x="476768" y="778032"/>
                  <a:pt x="494775" y="779091"/>
                </a:cubicBezTo>
                <a:close/>
                <a:moveTo>
                  <a:pt x="612884" y="776971"/>
                </a:moveTo>
                <a:cubicBezTo>
                  <a:pt x="632480" y="776971"/>
                  <a:pt x="647840" y="791801"/>
                  <a:pt x="647840" y="811398"/>
                </a:cubicBezTo>
                <a:cubicBezTo>
                  <a:pt x="647840" y="830464"/>
                  <a:pt x="631951" y="846353"/>
                  <a:pt x="612884" y="846353"/>
                </a:cubicBezTo>
                <a:cubicBezTo>
                  <a:pt x="593817" y="846353"/>
                  <a:pt x="577928" y="830464"/>
                  <a:pt x="577928" y="811398"/>
                </a:cubicBezTo>
                <a:cubicBezTo>
                  <a:pt x="577928" y="792331"/>
                  <a:pt x="593287" y="776971"/>
                  <a:pt x="612884" y="776971"/>
                </a:cubicBezTo>
                <a:close/>
                <a:moveTo>
                  <a:pt x="733640" y="773795"/>
                </a:moveTo>
                <a:cubicBezTo>
                  <a:pt x="754826" y="775384"/>
                  <a:pt x="770715" y="794451"/>
                  <a:pt x="769126" y="815636"/>
                </a:cubicBezTo>
                <a:cubicBezTo>
                  <a:pt x="767008" y="835762"/>
                  <a:pt x="749000" y="851122"/>
                  <a:pt x="729403" y="850062"/>
                </a:cubicBezTo>
                <a:cubicBezTo>
                  <a:pt x="707689" y="847944"/>
                  <a:pt x="692329" y="829936"/>
                  <a:pt x="693917" y="808221"/>
                </a:cubicBezTo>
                <a:cubicBezTo>
                  <a:pt x="695507" y="788095"/>
                  <a:pt x="714044" y="772206"/>
                  <a:pt x="733640" y="773795"/>
                </a:cubicBezTo>
                <a:close/>
                <a:moveTo>
                  <a:pt x="849629" y="771145"/>
                </a:moveTo>
                <a:cubicBezTo>
                  <a:pt x="871874" y="771145"/>
                  <a:pt x="889881" y="788623"/>
                  <a:pt x="890410" y="810868"/>
                </a:cubicBezTo>
                <a:cubicBezTo>
                  <a:pt x="890940" y="832583"/>
                  <a:pt x="873462" y="851650"/>
                  <a:pt x="851748" y="852179"/>
                </a:cubicBezTo>
                <a:cubicBezTo>
                  <a:pt x="828443" y="853238"/>
                  <a:pt x="809377" y="834701"/>
                  <a:pt x="809377" y="811397"/>
                </a:cubicBezTo>
                <a:cubicBezTo>
                  <a:pt x="809377" y="789153"/>
                  <a:pt x="826855" y="771675"/>
                  <a:pt x="849629" y="771145"/>
                </a:cubicBezTo>
                <a:close/>
                <a:moveTo>
                  <a:pt x="969856" y="768498"/>
                </a:moveTo>
                <a:cubicBezTo>
                  <a:pt x="993689" y="769028"/>
                  <a:pt x="1013286" y="790213"/>
                  <a:pt x="1012226" y="814046"/>
                </a:cubicBezTo>
                <a:cubicBezTo>
                  <a:pt x="1011167" y="836820"/>
                  <a:pt x="991571" y="855357"/>
                  <a:pt x="968797" y="855357"/>
                </a:cubicBezTo>
                <a:cubicBezTo>
                  <a:pt x="944963" y="855357"/>
                  <a:pt x="924837" y="834702"/>
                  <a:pt x="925367" y="811399"/>
                </a:cubicBezTo>
                <a:cubicBezTo>
                  <a:pt x="924837" y="787565"/>
                  <a:pt x="946022" y="767439"/>
                  <a:pt x="969856" y="768498"/>
                </a:cubicBezTo>
                <a:close/>
                <a:moveTo>
                  <a:pt x="1086374" y="765850"/>
                </a:moveTo>
                <a:cubicBezTo>
                  <a:pt x="1112856" y="765320"/>
                  <a:pt x="1134041" y="786506"/>
                  <a:pt x="1133512" y="811929"/>
                </a:cubicBezTo>
                <a:cubicBezTo>
                  <a:pt x="1132982" y="836821"/>
                  <a:pt x="1111797" y="857477"/>
                  <a:pt x="1087434" y="857477"/>
                </a:cubicBezTo>
                <a:cubicBezTo>
                  <a:pt x="1061482" y="858006"/>
                  <a:pt x="1039767" y="836291"/>
                  <a:pt x="1040296" y="810868"/>
                </a:cubicBezTo>
                <a:cubicBezTo>
                  <a:pt x="1040826" y="785976"/>
                  <a:pt x="1060952" y="766379"/>
                  <a:pt x="1086374" y="765850"/>
                </a:cubicBezTo>
                <a:close/>
                <a:moveTo>
                  <a:pt x="1205012" y="763201"/>
                </a:moveTo>
                <a:cubicBezTo>
                  <a:pt x="1231494" y="763201"/>
                  <a:pt x="1253739" y="784916"/>
                  <a:pt x="1253739" y="811398"/>
                </a:cubicBezTo>
                <a:cubicBezTo>
                  <a:pt x="1254268" y="837350"/>
                  <a:pt x="1232553" y="860124"/>
                  <a:pt x="1206601" y="861183"/>
                </a:cubicBezTo>
                <a:cubicBezTo>
                  <a:pt x="1180648" y="861712"/>
                  <a:pt x="1157345" y="839997"/>
                  <a:pt x="1156286" y="814045"/>
                </a:cubicBezTo>
                <a:cubicBezTo>
                  <a:pt x="1155227" y="786505"/>
                  <a:pt x="1178001" y="763201"/>
                  <a:pt x="1205012" y="763201"/>
                </a:cubicBezTo>
                <a:close/>
                <a:moveTo>
                  <a:pt x="1443877" y="762672"/>
                </a:moveTo>
                <a:cubicBezTo>
                  <a:pt x="1470358" y="763201"/>
                  <a:pt x="1492073" y="785975"/>
                  <a:pt x="1491544" y="812457"/>
                </a:cubicBezTo>
                <a:cubicBezTo>
                  <a:pt x="1491014" y="839468"/>
                  <a:pt x="1468240" y="861183"/>
                  <a:pt x="1441759" y="860654"/>
                </a:cubicBezTo>
                <a:cubicBezTo>
                  <a:pt x="1415277" y="860124"/>
                  <a:pt x="1393562" y="837350"/>
                  <a:pt x="1394091" y="810339"/>
                </a:cubicBezTo>
                <a:cubicBezTo>
                  <a:pt x="1394621" y="783857"/>
                  <a:pt x="1417395" y="762142"/>
                  <a:pt x="1443877" y="762672"/>
                </a:cubicBezTo>
                <a:close/>
                <a:moveTo>
                  <a:pt x="1324709" y="762671"/>
                </a:moveTo>
                <a:cubicBezTo>
                  <a:pt x="1351191" y="763201"/>
                  <a:pt x="1373435" y="785445"/>
                  <a:pt x="1372906" y="812457"/>
                </a:cubicBezTo>
                <a:cubicBezTo>
                  <a:pt x="1372376" y="838938"/>
                  <a:pt x="1349602" y="861712"/>
                  <a:pt x="1323650" y="861183"/>
                </a:cubicBezTo>
                <a:cubicBezTo>
                  <a:pt x="1297168" y="860653"/>
                  <a:pt x="1274924" y="838409"/>
                  <a:pt x="1275453" y="811398"/>
                </a:cubicBezTo>
                <a:cubicBezTo>
                  <a:pt x="1275983" y="784386"/>
                  <a:pt x="1298227" y="762671"/>
                  <a:pt x="1324709" y="762671"/>
                </a:cubicBezTo>
                <a:close/>
                <a:moveTo>
                  <a:pt x="20754" y="663101"/>
                </a:moveTo>
                <a:cubicBezTo>
                  <a:pt x="33466" y="662572"/>
                  <a:pt x="40350" y="672105"/>
                  <a:pt x="42999" y="683228"/>
                </a:cubicBezTo>
                <a:cubicBezTo>
                  <a:pt x="40880" y="696998"/>
                  <a:pt x="33995" y="705472"/>
                  <a:pt x="20754" y="705472"/>
                </a:cubicBezTo>
                <a:cubicBezTo>
                  <a:pt x="8573" y="705472"/>
                  <a:pt x="1158" y="698587"/>
                  <a:pt x="628" y="685875"/>
                </a:cubicBezTo>
                <a:cubicBezTo>
                  <a:pt x="99" y="672105"/>
                  <a:pt x="7514" y="663631"/>
                  <a:pt x="20754" y="663101"/>
                </a:cubicBezTo>
                <a:close/>
                <a:moveTo>
                  <a:pt x="137802" y="660983"/>
                </a:moveTo>
                <a:cubicBezTo>
                  <a:pt x="153691" y="659923"/>
                  <a:pt x="163224" y="669986"/>
                  <a:pt x="163224" y="684816"/>
                </a:cubicBezTo>
                <a:cubicBezTo>
                  <a:pt x="163224" y="699116"/>
                  <a:pt x="154220" y="707590"/>
                  <a:pt x="139391" y="709178"/>
                </a:cubicBezTo>
                <a:cubicBezTo>
                  <a:pt x="125621" y="707590"/>
                  <a:pt x="116087" y="700175"/>
                  <a:pt x="115558" y="685875"/>
                </a:cubicBezTo>
                <a:cubicBezTo>
                  <a:pt x="115028" y="671575"/>
                  <a:pt x="122972" y="662042"/>
                  <a:pt x="137802" y="660983"/>
                </a:cubicBezTo>
                <a:close/>
                <a:moveTo>
                  <a:pt x="258560" y="657275"/>
                </a:moveTo>
                <a:cubicBezTo>
                  <a:pt x="274449" y="660453"/>
                  <a:pt x="285041" y="668927"/>
                  <a:pt x="283982" y="685875"/>
                </a:cubicBezTo>
                <a:cubicBezTo>
                  <a:pt x="283453" y="702294"/>
                  <a:pt x="272859" y="711827"/>
                  <a:pt x="256441" y="711297"/>
                </a:cubicBezTo>
                <a:cubicBezTo>
                  <a:pt x="240023" y="710768"/>
                  <a:pt x="230489" y="700176"/>
                  <a:pt x="231019" y="683757"/>
                </a:cubicBezTo>
                <a:cubicBezTo>
                  <a:pt x="231548" y="667338"/>
                  <a:pt x="242671" y="658864"/>
                  <a:pt x="258560" y="657275"/>
                </a:cubicBezTo>
                <a:close/>
                <a:moveTo>
                  <a:pt x="375077" y="655686"/>
                </a:moveTo>
                <a:cubicBezTo>
                  <a:pt x="393615" y="655157"/>
                  <a:pt x="403678" y="665749"/>
                  <a:pt x="405267" y="684286"/>
                </a:cubicBezTo>
                <a:cubicBezTo>
                  <a:pt x="403678" y="702823"/>
                  <a:pt x="394145" y="713945"/>
                  <a:pt x="375608" y="713945"/>
                </a:cubicBezTo>
                <a:cubicBezTo>
                  <a:pt x="357070" y="713416"/>
                  <a:pt x="346478" y="701764"/>
                  <a:pt x="346478" y="683756"/>
                </a:cubicBezTo>
                <a:cubicBezTo>
                  <a:pt x="347007" y="666808"/>
                  <a:pt x="357600" y="656216"/>
                  <a:pt x="375077" y="655686"/>
                </a:cubicBezTo>
                <a:close/>
                <a:moveTo>
                  <a:pt x="493716" y="652508"/>
                </a:moveTo>
                <a:cubicBezTo>
                  <a:pt x="513843" y="653038"/>
                  <a:pt x="524435" y="664160"/>
                  <a:pt x="526554" y="683757"/>
                </a:cubicBezTo>
                <a:cubicBezTo>
                  <a:pt x="525494" y="703353"/>
                  <a:pt x="515431" y="715535"/>
                  <a:pt x="495835" y="716594"/>
                </a:cubicBezTo>
                <a:cubicBezTo>
                  <a:pt x="476238" y="717653"/>
                  <a:pt x="464587" y="706531"/>
                  <a:pt x="461938" y="686934"/>
                </a:cubicBezTo>
                <a:cubicBezTo>
                  <a:pt x="459820" y="668927"/>
                  <a:pt x="475708" y="651448"/>
                  <a:pt x="493716" y="652508"/>
                </a:cubicBezTo>
                <a:close/>
                <a:moveTo>
                  <a:pt x="611823" y="650390"/>
                </a:moveTo>
                <a:cubicBezTo>
                  <a:pt x="631420" y="649331"/>
                  <a:pt x="647309" y="664160"/>
                  <a:pt x="647838" y="683756"/>
                </a:cubicBezTo>
                <a:cubicBezTo>
                  <a:pt x="648369" y="702823"/>
                  <a:pt x="633539" y="719242"/>
                  <a:pt x="613943" y="720301"/>
                </a:cubicBezTo>
                <a:cubicBezTo>
                  <a:pt x="594875" y="720831"/>
                  <a:pt x="578457" y="705471"/>
                  <a:pt x="577928" y="686405"/>
                </a:cubicBezTo>
                <a:cubicBezTo>
                  <a:pt x="577397" y="666808"/>
                  <a:pt x="591698" y="650919"/>
                  <a:pt x="611823" y="650390"/>
                </a:cubicBezTo>
                <a:close/>
                <a:moveTo>
                  <a:pt x="732052" y="646682"/>
                </a:moveTo>
                <a:cubicBezTo>
                  <a:pt x="751648" y="646682"/>
                  <a:pt x="768596" y="663631"/>
                  <a:pt x="769125" y="683756"/>
                </a:cubicBezTo>
                <a:cubicBezTo>
                  <a:pt x="769655" y="704942"/>
                  <a:pt x="752177" y="722949"/>
                  <a:pt x="730993" y="722949"/>
                </a:cubicBezTo>
                <a:cubicBezTo>
                  <a:pt x="710866" y="722949"/>
                  <a:pt x="693918" y="706530"/>
                  <a:pt x="693918" y="685875"/>
                </a:cubicBezTo>
                <a:cubicBezTo>
                  <a:pt x="693388" y="664690"/>
                  <a:pt x="710866" y="646682"/>
                  <a:pt x="732052" y="646682"/>
                </a:cubicBezTo>
                <a:close/>
                <a:moveTo>
                  <a:pt x="848570" y="644035"/>
                </a:moveTo>
                <a:cubicBezTo>
                  <a:pt x="871874" y="643504"/>
                  <a:pt x="890940" y="662041"/>
                  <a:pt x="890410" y="685346"/>
                </a:cubicBezTo>
                <a:cubicBezTo>
                  <a:pt x="889881" y="707590"/>
                  <a:pt x="871874" y="725068"/>
                  <a:pt x="849629" y="725068"/>
                </a:cubicBezTo>
                <a:cubicBezTo>
                  <a:pt x="827384" y="725068"/>
                  <a:pt x="809377" y="707061"/>
                  <a:pt x="809377" y="684816"/>
                </a:cubicBezTo>
                <a:cubicBezTo>
                  <a:pt x="809377" y="662572"/>
                  <a:pt x="826325" y="644564"/>
                  <a:pt x="848570" y="644035"/>
                </a:cubicBezTo>
                <a:close/>
                <a:moveTo>
                  <a:pt x="969856" y="641386"/>
                </a:moveTo>
                <a:cubicBezTo>
                  <a:pt x="992630" y="642445"/>
                  <a:pt x="1011697" y="662042"/>
                  <a:pt x="1011697" y="684287"/>
                </a:cubicBezTo>
                <a:cubicBezTo>
                  <a:pt x="1012227" y="708120"/>
                  <a:pt x="991571" y="728245"/>
                  <a:pt x="967738" y="728245"/>
                </a:cubicBezTo>
                <a:cubicBezTo>
                  <a:pt x="943904" y="728245"/>
                  <a:pt x="923778" y="707590"/>
                  <a:pt x="924308" y="683757"/>
                </a:cubicBezTo>
                <a:cubicBezTo>
                  <a:pt x="924837" y="659923"/>
                  <a:pt x="946023" y="640327"/>
                  <a:pt x="969856" y="641386"/>
                </a:cubicBezTo>
                <a:close/>
                <a:moveTo>
                  <a:pt x="1087435" y="639267"/>
                </a:moveTo>
                <a:cubicBezTo>
                  <a:pt x="1112327" y="639797"/>
                  <a:pt x="1132983" y="659393"/>
                  <a:pt x="1133513" y="684285"/>
                </a:cubicBezTo>
                <a:cubicBezTo>
                  <a:pt x="1134042" y="709708"/>
                  <a:pt x="1112327" y="731423"/>
                  <a:pt x="1086376" y="730894"/>
                </a:cubicBezTo>
                <a:cubicBezTo>
                  <a:pt x="1061483" y="730364"/>
                  <a:pt x="1040827" y="710238"/>
                  <a:pt x="1040827" y="685875"/>
                </a:cubicBezTo>
                <a:cubicBezTo>
                  <a:pt x="1039768" y="659923"/>
                  <a:pt x="1060953" y="638737"/>
                  <a:pt x="1087435" y="639267"/>
                </a:cubicBezTo>
                <a:close/>
                <a:moveTo>
                  <a:pt x="1206072" y="635561"/>
                </a:moveTo>
                <a:cubicBezTo>
                  <a:pt x="1232553" y="636090"/>
                  <a:pt x="1254798" y="658864"/>
                  <a:pt x="1254269" y="685346"/>
                </a:cubicBezTo>
                <a:cubicBezTo>
                  <a:pt x="1253739" y="711828"/>
                  <a:pt x="1230965" y="734072"/>
                  <a:pt x="1204483" y="733543"/>
                </a:cubicBezTo>
                <a:cubicBezTo>
                  <a:pt x="1178002" y="733013"/>
                  <a:pt x="1155757" y="710239"/>
                  <a:pt x="1156286" y="683758"/>
                </a:cubicBezTo>
                <a:cubicBezTo>
                  <a:pt x="1156816" y="657276"/>
                  <a:pt x="1179590" y="635031"/>
                  <a:pt x="1206072" y="635561"/>
                </a:cubicBezTo>
                <a:close/>
                <a:moveTo>
                  <a:pt x="1441759" y="635560"/>
                </a:moveTo>
                <a:cubicBezTo>
                  <a:pt x="1468240" y="635030"/>
                  <a:pt x="1491014" y="656745"/>
                  <a:pt x="1491544" y="683756"/>
                </a:cubicBezTo>
                <a:cubicBezTo>
                  <a:pt x="1492073" y="710238"/>
                  <a:pt x="1470358" y="733012"/>
                  <a:pt x="1443877" y="734071"/>
                </a:cubicBezTo>
                <a:cubicBezTo>
                  <a:pt x="1417924" y="734600"/>
                  <a:pt x="1394621" y="712356"/>
                  <a:pt x="1394091" y="685874"/>
                </a:cubicBezTo>
                <a:cubicBezTo>
                  <a:pt x="1393562" y="658863"/>
                  <a:pt x="1415277" y="636619"/>
                  <a:pt x="1441759" y="635560"/>
                </a:cubicBezTo>
                <a:close/>
                <a:moveTo>
                  <a:pt x="1323121" y="635560"/>
                </a:moveTo>
                <a:cubicBezTo>
                  <a:pt x="1349073" y="635030"/>
                  <a:pt x="1372376" y="656745"/>
                  <a:pt x="1372906" y="683756"/>
                </a:cubicBezTo>
                <a:cubicBezTo>
                  <a:pt x="1373435" y="710238"/>
                  <a:pt x="1351720" y="733541"/>
                  <a:pt x="1325239" y="734071"/>
                </a:cubicBezTo>
                <a:cubicBezTo>
                  <a:pt x="1298757" y="734600"/>
                  <a:pt x="1275983" y="712886"/>
                  <a:pt x="1275453" y="685874"/>
                </a:cubicBezTo>
                <a:cubicBezTo>
                  <a:pt x="1274924" y="659393"/>
                  <a:pt x="1296639" y="636089"/>
                  <a:pt x="1323121" y="635560"/>
                </a:cubicBezTo>
                <a:close/>
                <a:moveTo>
                  <a:pt x="1561455" y="635559"/>
                </a:moveTo>
                <a:cubicBezTo>
                  <a:pt x="1587407" y="635559"/>
                  <a:pt x="1610181" y="657274"/>
                  <a:pt x="1610711" y="683756"/>
                </a:cubicBezTo>
                <a:cubicBezTo>
                  <a:pt x="1611240" y="710767"/>
                  <a:pt x="1587937" y="734600"/>
                  <a:pt x="1560926" y="734071"/>
                </a:cubicBezTo>
                <a:cubicBezTo>
                  <a:pt x="1534973" y="733541"/>
                  <a:pt x="1512729" y="710767"/>
                  <a:pt x="1512729" y="684286"/>
                </a:cubicBezTo>
                <a:cubicBezTo>
                  <a:pt x="1512729" y="657804"/>
                  <a:pt x="1534973" y="635559"/>
                  <a:pt x="1561455" y="635559"/>
                </a:cubicBezTo>
                <a:close/>
                <a:moveTo>
                  <a:pt x="18636" y="536518"/>
                </a:moveTo>
                <a:cubicBezTo>
                  <a:pt x="31876" y="535459"/>
                  <a:pt x="40880" y="542873"/>
                  <a:pt x="41939" y="556114"/>
                </a:cubicBezTo>
                <a:cubicBezTo>
                  <a:pt x="42999" y="569355"/>
                  <a:pt x="35055" y="576770"/>
                  <a:pt x="21814" y="578889"/>
                </a:cubicBezTo>
                <a:cubicBezTo>
                  <a:pt x="8573" y="577829"/>
                  <a:pt x="628" y="572004"/>
                  <a:pt x="99" y="557704"/>
                </a:cubicBezTo>
                <a:cubicBezTo>
                  <a:pt x="99" y="544992"/>
                  <a:pt x="6984" y="537577"/>
                  <a:pt x="18636" y="536518"/>
                </a:cubicBezTo>
                <a:close/>
                <a:moveTo>
                  <a:pt x="140450" y="533870"/>
                </a:moveTo>
                <a:cubicBezTo>
                  <a:pt x="155809" y="534929"/>
                  <a:pt x="161636" y="544992"/>
                  <a:pt x="163754" y="557703"/>
                </a:cubicBezTo>
                <a:cubicBezTo>
                  <a:pt x="161106" y="572533"/>
                  <a:pt x="153691" y="582066"/>
                  <a:pt x="138862" y="581536"/>
                </a:cubicBezTo>
                <a:cubicBezTo>
                  <a:pt x="122972" y="581007"/>
                  <a:pt x="114498" y="571474"/>
                  <a:pt x="115557" y="555584"/>
                </a:cubicBezTo>
                <a:cubicBezTo>
                  <a:pt x="116617" y="541285"/>
                  <a:pt x="126150" y="533340"/>
                  <a:pt x="140450" y="533870"/>
                </a:cubicBezTo>
                <a:close/>
                <a:moveTo>
                  <a:pt x="258559" y="531222"/>
                </a:moveTo>
                <a:cubicBezTo>
                  <a:pt x="274448" y="531222"/>
                  <a:pt x="283452" y="541814"/>
                  <a:pt x="285041" y="557704"/>
                </a:cubicBezTo>
                <a:cubicBezTo>
                  <a:pt x="282923" y="574123"/>
                  <a:pt x="273919" y="584185"/>
                  <a:pt x="257500" y="584185"/>
                </a:cubicBezTo>
                <a:cubicBezTo>
                  <a:pt x="241081" y="583656"/>
                  <a:pt x="231018" y="573063"/>
                  <a:pt x="231548" y="557174"/>
                </a:cubicBezTo>
                <a:cubicBezTo>
                  <a:pt x="232077" y="540755"/>
                  <a:pt x="242671" y="530693"/>
                  <a:pt x="258559" y="531222"/>
                </a:cubicBezTo>
                <a:close/>
                <a:moveTo>
                  <a:pt x="374019" y="528044"/>
                </a:moveTo>
                <a:cubicBezTo>
                  <a:pt x="393085" y="529633"/>
                  <a:pt x="404738" y="538636"/>
                  <a:pt x="404738" y="557174"/>
                </a:cubicBezTo>
                <a:cubicBezTo>
                  <a:pt x="404738" y="574651"/>
                  <a:pt x="395203" y="585774"/>
                  <a:pt x="378256" y="586833"/>
                </a:cubicBezTo>
                <a:cubicBezTo>
                  <a:pt x="359719" y="587892"/>
                  <a:pt x="348067" y="577300"/>
                  <a:pt x="346478" y="559292"/>
                </a:cubicBezTo>
                <a:cubicBezTo>
                  <a:pt x="345418" y="541285"/>
                  <a:pt x="357070" y="530693"/>
                  <a:pt x="374019" y="528044"/>
                </a:cubicBezTo>
                <a:close/>
                <a:moveTo>
                  <a:pt x="495834" y="525396"/>
                </a:moveTo>
                <a:cubicBezTo>
                  <a:pt x="512783" y="525926"/>
                  <a:pt x="526553" y="540226"/>
                  <a:pt x="526553" y="559822"/>
                </a:cubicBezTo>
                <a:cubicBezTo>
                  <a:pt x="524964" y="577300"/>
                  <a:pt x="514371" y="588953"/>
                  <a:pt x="494775" y="589482"/>
                </a:cubicBezTo>
                <a:cubicBezTo>
                  <a:pt x="475178" y="589482"/>
                  <a:pt x="463527" y="578359"/>
                  <a:pt x="462468" y="558763"/>
                </a:cubicBezTo>
                <a:cubicBezTo>
                  <a:pt x="460878" y="540756"/>
                  <a:pt x="477827" y="524866"/>
                  <a:pt x="495834" y="525396"/>
                </a:cubicBezTo>
                <a:close/>
                <a:moveTo>
                  <a:pt x="611825" y="523279"/>
                </a:moveTo>
                <a:cubicBezTo>
                  <a:pt x="631950" y="522748"/>
                  <a:pt x="647310" y="537049"/>
                  <a:pt x="647839" y="556645"/>
                </a:cubicBezTo>
                <a:cubicBezTo>
                  <a:pt x="648369" y="575712"/>
                  <a:pt x="633009" y="592131"/>
                  <a:pt x="613943" y="592661"/>
                </a:cubicBezTo>
                <a:cubicBezTo>
                  <a:pt x="594876" y="593190"/>
                  <a:pt x="578457" y="577831"/>
                  <a:pt x="577928" y="558764"/>
                </a:cubicBezTo>
                <a:cubicBezTo>
                  <a:pt x="577398" y="539167"/>
                  <a:pt x="592227" y="523808"/>
                  <a:pt x="611825" y="523279"/>
                </a:cubicBezTo>
                <a:close/>
                <a:moveTo>
                  <a:pt x="731521" y="519571"/>
                </a:moveTo>
                <a:cubicBezTo>
                  <a:pt x="752707" y="519571"/>
                  <a:pt x="770185" y="537579"/>
                  <a:pt x="769655" y="558764"/>
                </a:cubicBezTo>
                <a:cubicBezTo>
                  <a:pt x="768595" y="578890"/>
                  <a:pt x="751648" y="595838"/>
                  <a:pt x="731521" y="595838"/>
                </a:cubicBezTo>
                <a:cubicBezTo>
                  <a:pt x="710336" y="595838"/>
                  <a:pt x="693387" y="578360"/>
                  <a:pt x="693917" y="556645"/>
                </a:cubicBezTo>
                <a:cubicBezTo>
                  <a:pt x="694447" y="536520"/>
                  <a:pt x="711396" y="519571"/>
                  <a:pt x="731521" y="519571"/>
                </a:cubicBezTo>
                <a:close/>
                <a:moveTo>
                  <a:pt x="849628" y="516922"/>
                </a:moveTo>
                <a:cubicBezTo>
                  <a:pt x="872932" y="516922"/>
                  <a:pt x="891470" y="535989"/>
                  <a:pt x="890410" y="559293"/>
                </a:cubicBezTo>
                <a:cubicBezTo>
                  <a:pt x="889351" y="581538"/>
                  <a:pt x="870814" y="599015"/>
                  <a:pt x="848569" y="597956"/>
                </a:cubicBezTo>
                <a:cubicBezTo>
                  <a:pt x="826325" y="597427"/>
                  <a:pt x="808847" y="578890"/>
                  <a:pt x="809377" y="556645"/>
                </a:cubicBezTo>
                <a:cubicBezTo>
                  <a:pt x="809906" y="534400"/>
                  <a:pt x="827384" y="516922"/>
                  <a:pt x="849628" y="516922"/>
                </a:cubicBezTo>
                <a:close/>
                <a:moveTo>
                  <a:pt x="969855" y="514273"/>
                </a:moveTo>
                <a:cubicBezTo>
                  <a:pt x="992629" y="515332"/>
                  <a:pt x="1011695" y="534400"/>
                  <a:pt x="1012225" y="557174"/>
                </a:cubicBezTo>
                <a:cubicBezTo>
                  <a:pt x="1012225" y="581007"/>
                  <a:pt x="992100" y="601132"/>
                  <a:pt x="968267" y="601132"/>
                </a:cubicBezTo>
                <a:cubicBezTo>
                  <a:pt x="944432" y="601132"/>
                  <a:pt x="924307" y="580477"/>
                  <a:pt x="924837" y="556644"/>
                </a:cubicBezTo>
                <a:cubicBezTo>
                  <a:pt x="925366" y="532810"/>
                  <a:pt x="946022" y="513214"/>
                  <a:pt x="969855" y="514273"/>
                </a:cubicBezTo>
                <a:close/>
                <a:moveTo>
                  <a:pt x="1086376" y="512155"/>
                </a:moveTo>
                <a:cubicBezTo>
                  <a:pt x="1112328" y="512155"/>
                  <a:pt x="1134042" y="533341"/>
                  <a:pt x="1132983" y="558762"/>
                </a:cubicBezTo>
                <a:cubicBezTo>
                  <a:pt x="1132454" y="583126"/>
                  <a:pt x="1111268" y="603252"/>
                  <a:pt x="1086376" y="603252"/>
                </a:cubicBezTo>
                <a:cubicBezTo>
                  <a:pt x="1060424" y="603252"/>
                  <a:pt x="1039238" y="582067"/>
                  <a:pt x="1039767" y="556115"/>
                </a:cubicBezTo>
                <a:cubicBezTo>
                  <a:pt x="1040826" y="531751"/>
                  <a:pt x="1061483" y="512155"/>
                  <a:pt x="1086376" y="512155"/>
                </a:cubicBezTo>
                <a:close/>
                <a:moveTo>
                  <a:pt x="1323650" y="508978"/>
                </a:moveTo>
                <a:cubicBezTo>
                  <a:pt x="1350132" y="508448"/>
                  <a:pt x="1372906" y="530693"/>
                  <a:pt x="1372906" y="557174"/>
                </a:cubicBezTo>
                <a:cubicBezTo>
                  <a:pt x="1372906" y="583656"/>
                  <a:pt x="1350661" y="606430"/>
                  <a:pt x="1324180" y="606959"/>
                </a:cubicBezTo>
                <a:cubicBezTo>
                  <a:pt x="1297698" y="606959"/>
                  <a:pt x="1274924" y="584715"/>
                  <a:pt x="1274924" y="558233"/>
                </a:cubicBezTo>
                <a:cubicBezTo>
                  <a:pt x="1274924" y="531752"/>
                  <a:pt x="1296639" y="508978"/>
                  <a:pt x="1323650" y="508978"/>
                </a:cubicBezTo>
                <a:close/>
                <a:moveTo>
                  <a:pt x="1205542" y="508448"/>
                </a:moveTo>
                <a:cubicBezTo>
                  <a:pt x="1232023" y="508448"/>
                  <a:pt x="1254268" y="531222"/>
                  <a:pt x="1254268" y="558234"/>
                </a:cubicBezTo>
                <a:cubicBezTo>
                  <a:pt x="1254268" y="584715"/>
                  <a:pt x="1231494" y="607489"/>
                  <a:pt x="1205012" y="606960"/>
                </a:cubicBezTo>
                <a:cubicBezTo>
                  <a:pt x="1178531" y="606430"/>
                  <a:pt x="1156286" y="583656"/>
                  <a:pt x="1156286" y="557175"/>
                </a:cubicBezTo>
                <a:cubicBezTo>
                  <a:pt x="1156286" y="530693"/>
                  <a:pt x="1179060" y="508448"/>
                  <a:pt x="1205542" y="508448"/>
                </a:cubicBezTo>
                <a:close/>
                <a:moveTo>
                  <a:pt x="1681682" y="508448"/>
                </a:moveTo>
                <a:cubicBezTo>
                  <a:pt x="1708693" y="508977"/>
                  <a:pt x="1729878" y="531222"/>
                  <a:pt x="1729349" y="558233"/>
                </a:cubicBezTo>
                <a:cubicBezTo>
                  <a:pt x="1728819" y="585244"/>
                  <a:pt x="1706575" y="606959"/>
                  <a:pt x="1680093" y="606430"/>
                </a:cubicBezTo>
                <a:cubicBezTo>
                  <a:pt x="1653082" y="606430"/>
                  <a:pt x="1631367" y="583656"/>
                  <a:pt x="1631896" y="556644"/>
                </a:cubicBezTo>
                <a:cubicBezTo>
                  <a:pt x="1632426" y="529633"/>
                  <a:pt x="1654670" y="507918"/>
                  <a:pt x="1681682" y="508448"/>
                </a:cubicBezTo>
                <a:close/>
                <a:moveTo>
                  <a:pt x="1562514" y="508448"/>
                </a:moveTo>
                <a:cubicBezTo>
                  <a:pt x="1588466" y="508977"/>
                  <a:pt x="1610711" y="531751"/>
                  <a:pt x="1610711" y="557703"/>
                </a:cubicBezTo>
                <a:cubicBezTo>
                  <a:pt x="1610711" y="583655"/>
                  <a:pt x="1588466" y="606429"/>
                  <a:pt x="1561985" y="606959"/>
                </a:cubicBezTo>
                <a:cubicBezTo>
                  <a:pt x="1534973" y="607488"/>
                  <a:pt x="1511670" y="583655"/>
                  <a:pt x="1512729" y="556115"/>
                </a:cubicBezTo>
                <a:cubicBezTo>
                  <a:pt x="1513788" y="529633"/>
                  <a:pt x="1536032" y="507918"/>
                  <a:pt x="1562514" y="508448"/>
                </a:cubicBezTo>
                <a:close/>
                <a:moveTo>
                  <a:pt x="1441759" y="508448"/>
                </a:moveTo>
                <a:cubicBezTo>
                  <a:pt x="1468770" y="507918"/>
                  <a:pt x="1491015" y="530163"/>
                  <a:pt x="1491545" y="557174"/>
                </a:cubicBezTo>
                <a:cubicBezTo>
                  <a:pt x="1492074" y="584185"/>
                  <a:pt x="1470359" y="606959"/>
                  <a:pt x="1443348" y="606959"/>
                </a:cubicBezTo>
                <a:cubicBezTo>
                  <a:pt x="1417396" y="607488"/>
                  <a:pt x="1394092" y="584714"/>
                  <a:pt x="1393562" y="558233"/>
                </a:cubicBezTo>
                <a:cubicBezTo>
                  <a:pt x="1393033" y="531751"/>
                  <a:pt x="1414748" y="508977"/>
                  <a:pt x="1441759" y="508448"/>
                </a:cubicBezTo>
                <a:close/>
                <a:moveTo>
                  <a:pt x="19695" y="409407"/>
                </a:moveTo>
                <a:cubicBezTo>
                  <a:pt x="32936" y="408877"/>
                  <a:pt x="41410" y="416822"/>
                  <a:pt x="42470" y="429533"/>
                </a:cubicBezTo>
                <a:cubicBezTo>
                  <a:pt x="42470" y="443303"/>
                  <a:pt x="33996" y="450189"/>
                  <a:pt x="21284" y="451777"/>
                </a:cubicBezTo>
                <a:cubicBezTo>
                  <a:pt x="8043" y="450718"/>
                  <a:pt x="99" y="443834"/>
                  <a:pt x="99" y="430062"/>
                </a:cubicBezTo>
                <a:cubicBezTo>
                  <a:pt x="99" y="417352"/>
                  <a:pt x="8043" y="409937"/>
                  <a:pt x="19695" y="409407"/>
                </a:cubicBezTo>
                <a:close/>
                <a:moveTo>
                  <a:pt x="140980" y="406758"/>
                </a:moveTo>
                <a:cubicBezTo>
                  <a:pt x="155809" y="407817"/>
                  <a:pt x="161636" y="417880"/>
                  <a:pt x="163754" y="430591"/>
                </a:cubicBezTo>
                <a:cubicBezTo>
                  <a:pt x="161106" y="445421"/>
                  <a:pt x="153691" y="454954"/>
                  <a:pt x="139391" y="454424"/>
                </a:cubicBezTo>
                <a:cubicBezTo>
                  <a:pt x="123502" y="453895"/>
                  <a:pt x="115028" y="444362"/>
                  <a:pt x="116087" y="428472"/>
                </a:cubicBezTo>
                <a:cubicBezTo>
                  <a:pt x="117147" y="414173"/>
                  <a:pt x="126680" y="406228"/>
                  <a:pt x="140980" y="406758"/>
                </a:cubicBezTo>
                <a:close/>
                <a:moveTo>
                  <a:pt x="256971" y="403580"/>
                </a:moveTo>
                <a:cubicBezTo>
                  <a:pt x="273390" y="403580"/>
                  <a:pt x="282393" y="413643"/>
                  <a:pt x="285041" y="430062"/>
                </a:cubicBezTo>
                <a:cubicBezTo>
                  <a:pt x="283452" y="446481"/>
                  <a:pt x="274978" y="457073"/>
                  <a:pt x="258559" y="457073"/>
                </a:cubicBezTo>
                <a:cubicBezTo>
                  <a:pt x="242141" y="457603"/>
                  <a:pt x="231548" y="447011"/>
                  <a:pt x="231019" y="431121"/>
                </a:cubicBezTo>
                <a:cubicBezTo>
                  <a:pt x="230489" y="414703"/>
                  <a:pt x="241081" y="404110"/>
                  <a:pt x="256971" y="403580"/>
                </a:cubicBezTo>
                <a:close/>
                <a:moveTo>
                  <a:pt x="376137" y="400933"/>
                </a:moveTo>
                <a:cubicBezTo>
                  <a:pt x="394145" y="402522"/>
                  <a:pt x="405268" y="412056"/>
                  <a:pt x="405268" y="431123"/>
                </a:cubicBezTo>
                <a:cubicBezTo>
                  <a:pt x="405268" y="448601"/>
                  <a:pt x="395204" y="459193"/>
                  <a:pt x="377726" y="459722"/>
                </a:cubicBezTo>
                <a:cubicBezTo>
                  <a:pt x="359189" y="460252"/>
                  <a:pt x="347537" y="449130"/>
                  <a:pt x="347007" y="431123"/>
                </a:cubicBezTo>
                <a:cubicBezTo>
                  <a:pt x="345948" y="413115"/>
                  <a:pt x="357600" y="403052"/>
                  <a:pt x="376137" y="400933"/>
                </a:cubicBezTo>
                <a:close/>
                <a:moveTo>
                  <a:pt x="495836" y="398285"/>
                </a:moveTo>
                <a:cubicBezTo>
                  <a:pt x="514902" y="399874"/>
                  <a:pt x="527084" y="410997"/>
                  <a:pt x="526554" y="431122"/>
                </a:cubicBezTo>
                <a:cubicBezTo>
                  <a:pt x="526025" y="450719"/>
                  <a:pt x="513843" y="460782"/>
                  <a:pt x="494777" y="462900"/>
                </a:cubicBezTo>
                <a:cubicBezTo>
                  <a:pt x="475709" y="460782"/>
                  <a:pt x="463527" y="451248"/>
                  <a:pt x="462468" y="431652"/>
                </a:cubicBezTo>
                <a:cubicBezTo>
                  <a:pt x="461409" y="413644"/>
                  <a:pt x="477828" y="396696"/>
                  <a:pt x="495836" y="398285"/>
                </a:cubicBezTo>
                <a:close/>
                <a:moveTo>
                  <a:pt x="611825" y="396166"/>
                </a:moveTo>
                <a:cubicBezTo>
                  <a:pt x="631420" y="395635"/>
                  <a:pt x="647310" y="409936"/>
                  <a:pt x="647839" y="429532"/>
                </a:cubicBezTo>
                <a:cubicBezTo>
                  <a:pt x="648369" y="448599"/>
                  <a:pt x="633009" y="465018"/>
                  <a:pt x="613943" y="465548"/>
                </a:cubicBezTo>
                <a:cubicBezTo>
                  <a:pt x="594876" y="466077"/>
                  <a:pt x="578457" y="450718"/>
                  <a:pt x="577928" y="431651"/>
                </a:cubicBezTo>
                <a:cubicBezTo>
                  <a:pt x="577398" y="412054"/>
                  <a:pt x="592227" y="396695"/>
                  <a:pt x="611825" y="396166"/>
                </a:cubicBezTo>
                <a:close/>
                <a:moveTo>
                  <a:pt x="732581" y="392459"/>
                </a:moveTo>
                <a:cubicBezTo>
                  <a:pt x="752177" y="392988"/>
                  <a:pt x="769125" y="409937"/>
                  <a:pt x="769125" y="430062"/>
                </a:cubicBezTo>
                <a:cubicBezTo>
                  <a:pt x="769125" y="450189"/>
                  <a:pt x="753236" y="467667"/>
                  <a:pt x="733110" y="468726"/>
                </a:cubicBezTo>
                <a:cubicBezTo>
                  <a:pt x="711924" y="469785"/>
                  <a:pt x="693917" y="452307"/>
                  <a:pt x="693917" y="431122"/>
                </a:cubicBezTo>
                <a:cubicBezTo>
                  <a:pt x="693917" y="409937"/>
                  <a:pt x="711395" y="391929"/>
                  <a:pt x="732581" y="392459"/>
                </a:cubicBezTo>
                <a:close/>
                <a:moveTo>
                  <a:pt x="851219" y="390341"/>
                </a:moveTo>
                <a:cubicBezTo>
                  <a:pt x="873463" y="390870"/>
                  <a:pt x="890941" y="409407"/>
                  <a:pt x="890410" y="431122"/>
                </a:cubicBezTo>
                <a:cubicBezTo>
                  <a:pt x="889881" y="452837"/>
                  <a:pt x="871874" y="470844"/>
                  <a:pt x="849629" y="470844"/>
                </a:cubicBezTo>
                <a:cubicBezTo>
                  <a:pt x="826326" y="470844"/>
                  <a:pt x="808318" y="451778"/>
                  <a:pt x="809377" y="428473"/>
                </a:cubicBezTo>
                <a:cubicBezTo>
                  <a:pt x="810436" y="406229"/>
                  <a:pt x="828445" y="389280"/>
                  <a:pt x="851219" y="390341"/>
                </a:cubicBezTo>
                <a:close/>
                <a:moveTo>
                  <a:pt x="967208" y="387163"/>
                </a:moveTo>
                <a:cubicBezTo>
                  <a:pt x="991041" y="386632"/>
                  <a:pt x="1011697" y="406759"/>
                  <a:pt x="1011697" y="430062"/>
                </a:cubicBezTo>
                <a:cubicBezTo>
                  <a:pt x="1011697" y="453897"/>
                  <a:pt x="991570" y="474022"/>
                  <a:pt x="967737" y="474022"/>
                </a:cubicBezTo>
                <a:cubicBezTo>
                  <a:pt x="944963" y="474022"/>
                  <a:pt x="925366" y="454956"/>
                  <a:pt x="924307" y="432182"/>
                </a:cubicBezTo>
                <a:cubicBezTo>
                  <a:pt x="923248" y="408878"/>
                  <a:pt x="943373" y="387692"/>
                  <a:pt x="967208" y="387163"/>
                </a:cubicBezTo>
                <a:close/>
                <a:moveTo>
                  <a:pt x="1085315" y="385044"/>
                </a:moveTo>
                <a:cubicBezTo>
                  <a:pt x="1111268" y="384514"/>
                  <a:pt x="1132983" y="404640"/>
                  <a:pt x="1133512" y="430592"/>
                </a:cubicBezTo>
                <a:cubicBezTo>
                  <a:pt x="1133512" y="454955"/>
                  <a:pt x="1113386" y="476140"/>
                  <a:pt x="1088494" y="476669"/>
                </a:cubicBezTo>
                <a:cubicBezTo>
                  <a:pt x="1062541" y="477729"/>
                  <a:pt x="1040827" y="457073"/>
                  <a:pt x="1040297" y="431121"/>
                </a:cubicBezTo>
                <a:cubicBezTo>
                  <a:pt x="1040297" y="406759"/>
                  <a:pt x="1059893" y="386103"/>
                  <a:pt x="1085315" y="385044"/>
                </a:cubicBezTo>
                <a:close/>
                <a:moveTo>
                  <a:pt x="1326828" y="381337"/>
                </a:moveTo>
                <a:cubicBezTo>
                  <a:pt x="1353309" y="382926"/>
                  <a:pt x="1374494" y="405700"/>
                  <a:pt x="1373435" y="432181"/>
                </a:cubicBezTo>
                <a:cubicBezTo>
                  <a:pt x="1371847" y="458663"/>
                  <a:pt x="1348542" y="480378"/>
                  <a:pt x="1323121" y="479849"/>
                </a:cubicBezTo>
                <a:cubicBezTo>
                  <a:pt x="1296639" y="479319"/>
                  <a:pt x="1274924" y="456545"/>
                  <a:pt x="1275453" y="430063"/>
                </a:cubicBezTo>
                <a:cubicBezTo>
                  <a:pt x="1275453" y="402522"/>
                  <a:pt x="1299286" y="379747"/>
                  <a:pt x="1326828" y="381337"/>
                </a:cubicBezTo>
                <a:close/>
                <a:moveTo>
                  <a:pt x="1442288" y="381336"/>
                </a:moveTo>
                <a:cubicBezTo>
                  <a:pt x="1468770" y="381336"/>
                  <a:pt x="1491015" y="403581"/>
                  <a:pt x="1491015" y="430062"/>
                </a:cubicBezTo>
                <a:cubicBezTo>
                  <a:pt x="1491544" y="457073"/>
                  <a:pt x="1469300" y="479847"/>
                  <a:pt x="1442818" y="479847"/>
                </a:cubicBezTo>
                <a:cubicBezTo>
                  <a:pt x="1416336" y="479847"/>
                  <a:pt x="1394092" y="457073"/>
                  <a:pt x="1393562" y="430592"/>
                </a:cubicBezTo>
                <a:cubicBezTo>
                  <a:pt x="1393562" y="404110"/>
                  <a:pt x="1415807" y="381336"/>
                  <a:pt x="1442288" y="381336"/>
                </a:cubicBezTo>
                <a:close/>
                <a:moveTo>
                  <a:pt x="1205542" y="381336"/>
                </a:moveTo>
                <a:cubicBezTo>
                  <a:pt x="1232024" y="381866"/>
                  <a:pt x="1254269" y="404110"/>
                  <a:pt x="1254269" y="430592"/>
                </a:cubicBezTo>
                <a:cubicBezTo>
                  <a:pt x="1254269" y="457074"/>
                  <a:pt x="1232024" y="479848"/>
                  <a:pt x="1206073" y="479848"/>
                </a:cubicBezTo>
                <a:cubicBezTo>
                  <a:pt x="1179060" y="480377"/>
                  <a:pt x="1155757" y="456544"/>
                  <a:pt x="1156286" y="429533"/>
                </a:cubicBezTo>
                <a:cubicBezTo>
                  <a:pt x="1156817" y="403051"/>
                  <a:pt x="1179591" y="381336"/>
                  <a:pt x="1205542" y="381336"/>
                </a:cubicBezTo>
                <a:close/>
                <a:moveTo>
                  <a:pt x="1563573" y="381336"/>
                </a:moveTo>
                <a:cubicBezTo>
                  <a:pt x="1589525" y="382924"/>
                  <a:pt x="1611240" y="405699"/>
                  <a:pt x="1610711" y="431651"/>
                </a:cubicBezTo>
                <a:cubicBezTo>
                  <a:pt x="1610181" y="457603"/>
                  <a:pt x="1587407" y="480377"/>
                  <a:pt x="1561455" y="479848"/>
                </a:cubicBezTo>
                <a:cubicBezTo>
                  <a:pt x="1535503" y="479848"/>
                  <a:pt x="1512729" y="457074"/>
                  <a:pt x="1512729" y="430592"/>
                </a:cubicBezTo>
                <a:cubicBezTo>
                  <a:pt x="1512729" y="403051"/>
                  <a:pt x="1536563" y="380277"/>
                  <a:pt x="1563573" y="381336"/>
                </a:cubicBezTo>
                <a:close/>
                <a:moveTo>
                  <a:pt x="19696" y="282294"/>
                </a:moveTo>
                <a:cubicBezTo>
                  <a:pt x="32406" y="281764"/>
                  <a:pt x="40351" y="289709"/>
                  <a:pt x="42470" y="302950"/>
                </a:cubicBezTo>
                <a:cubicBezTo>
                  <a:pt x="40880" y="315661"/>
                  <a:pt x="34525" y="324135"/>
                  <a:pt x="20755" y="324135"/>
                </a:cubicBezTo>
                <a:cubicBezTo>
                  <a:pt x="8573" y="324135"/>
                  <a:pt x="628" y="317779"/>
                  <a:pt x="99" y="305598"/>
                </a:cubicBezTo>
                <a:cubicBezTo>
                  <a:pt x="-960" y="291828"/>
                  <a:pt x="6455" y="283353"/>
                  <a:pt x="19696" y="282294"/>
                </a:cubicBezTo>
                <a:close/>
                <a:moveTo>
                  <a:pt x="138862" y="280177"/>
                </a:moveTo>
                <a:cubicBezTo>
                  <a:pt x="154752" y="280177"/>
                  <a:pt x="163755" y="289710"/>
                  <a:pt x="163226" y="305070"/>
                </a:cubicBezTo>
                <a:cubicBezTo>
                  <a:pt x="162166" y="319370"/>
                  <a:pt x="152632" y="326784"/>
                  <a:pt x="138333" y="327844"/>
                </a:cubicBezTo>
                <a:cubicBezTo>
                  <a:pt x="124033" y="325725"/>
                  <a:pt x="115559" y="317781"/>
                  <a:pt x="115559" y="303481"/>
                </a:cubicBezTo>
                <a:cubicBezTo>
                  <a:pt x="115559" y="289181"/>
                  <a:pt x="124033" y="280177"/>
                  <a:pt x="138862" y="280177"/>
                </a:cubicBezTo>
                <a:close/>
                <a:moveTo>
                  <a:pt x="258030" y="276469"/>
                </a:moveTo>
                <a:cubicBezTo>
                  <a:pt x="273919" y="279118"/>
                  <a:pt x="284511" y="287592"/>
                  <a:pt x="283982" y="304010"/>
                </a:cubicBezTo>
                <a:cubicBezTo>
                  <a:pt x="283452" y="320429"/>
                  <a:pt x="272859" y="330492"/>
                  <a:pt x="256971" y="329962"/>
                </a:cubicBezTo>
                <a:cubicBezTo>
                  <a:pt x="240552" y="329433"/>
                  <a:pt x="230489" y="318840"/>
                  <a:pt x="231019" y="302951"/>
                </a:cubicBezTo>
                <a:cubicBezTo>
                  <a:pt x="231548" y="286532"/>
                  <a:pt x="242141" y="278058"/>
                  <a:pt x="258030" y="276469"/>
                </a:cubicBezTo>
                <a:close/>
                <a:moveTo>
                  <a:pt x="376138" y="274350"/>
                </a:moveTo>
                <a:cubicBezTo>
                  <a:pt x="394675" y="274350"/>
                  <a:pt x="403679" y="286001"/>
                  <a:pt x="405797" y="302950"/>
                </a:cubicBezTo>
                <a:cubicBezTo>
                  <a:pt x="403679" y="322017"/>
                  <a:pt x="394145" y="333139"/>
                  <a:pt x="375608" y="332609"/>
                </a:cubicBezTo>
                <a:cubicBezTo>
                  <a:pt x="358130" y="332080"/>
                  <a:pt x="347537" y="321487"/>
                  <a:pt x="347008" y="304539"/>
                </a:cubicBezTo>
                <a:cubicBezTo>
                  <a:pt x="346478" y="286532"/>
                  <a:pt x="357070" y="274880"/>
                  <a:pt x="376138" y="274350"/>
                </a:cubicBezTo>
                <a:close/>
                <a:moveTo>
                  <a:pt x="495834" y="271702"/>
                </a:moveTo>
                <a:cubicBezTo>
                  <a:pt x="515431" y="273291"/>
                  <a:pt x="526023" y="284943"/>
                  <a:pt x="526553" y="305068"/>
                </a:cubicBezTo>
                <a:cubicBezTo>
                  <a:pt x="524435" y="324665"/>
                  <a:pt x="513312" y="335787"/>
                  <a:pt x="493716" y="335787"/>
                </a:cubicBezTo>
                <a:cubicBezTo>
                  <a:pt x="474119" y="335258"/>
                  <a:pt x="462997" y="323606"/>
                  <a:pt x="461938" y="304009"/>
                </a:cubicBezTo>
                <a:cubicBezTo>
                  <a:pt x="460878" y="286002"/>
                  <a:pt x="478356" y="269583"/>
                  <a:pt x="495834" y="271702"/>
                </a:cubicBezTo>
                <a:close/>
                <a:moveTo>
                  <a:pt x="612884" y="269585"/>
                </a:moveTo>
                <a:cubicBezTo>
                  <a:pt x="632480" y="269055"/>
                  <a:pt x="647840" y="284414"/>
                  <a:pt x="647840" y="304010"/>
                </a:cubicBezTo>
                <a:cubicBezTo>
                  <a:pt x="647840" y="323078"/>
                  <a:pt x="631951" y="338966"/>
                  <a:pt x="612884" y="338966"/>
                </a:cubicBezTo>
                <a:cubicBezTo>
                  <a:pt x="593817" y="338966"/>
                  <a:pt x="577928" y="323078"/>
                  <a:pt x="577928" y="304010"/>
                </a:cubicBezTo>
                <a:cubicBezTo>
                  <a:pt x="577928" y="284414"/>
                  <a:pt x="593287" y="269055"/>
                  <a:pt x="612884" y="269585"/>
                </a:cubicBezTo>
                <a:close/>
                <a:moveTo>
                  <a:pt x="731521" y="265346"/>
                </a:moveTo>
                <a:cubicBezTo>
                  <a:pt x="751648" y="265346"/>
                  <a:pt x="768595" y="281765"/>
                  <a:pt x="769125" y="301891"/>
                </a:cubicBezTo>
                <a:cubicBezTo>
                  <a:pt x="769655" y="323076"/>
                  <a:pt x="752707" y="341613"/>
                  <a:pt x="731521" y="341613"/>
                </a:cubicBezTo>
                <a:cubicBezTo>
                  <a:pt x="711396" y="341613"/>
                  <a:pt x="694447" y="325194"/>
                  <a:pt x="693917" y="305069"/>
                </a:cubicBezTo>
                <a:cubicBezTo>
                  <a:pt x="693387" y="283354"/>
                  <a:pt x="710335" y="265346"/>
                  <a:pt x="731521" y="265346"/>
                </a:cubicBezTo>
                <a:close/>
                <a:moveTo>
                  <a:pt x="851219" y="263758"/>
                </a:moveTo>
                <a:cubicBezTo>
                  <a:pt x="873463" y="264287"/>
                  <a:pt x="890941" y="282294"/>
                  <a:pt x="890410" y="304539"/>
                </a:cubicBezTo>
                <a:cubicBezTo>
                  <a:pt x="889881" y="326254"/>
                  <a:pt x="871874" y="344261"/>
                  <a:pt x="849629" y="344261"/>
                </a:cubicBezTo>
                <a:cubicBezTo>
                  <a:pt x="826326" y="344261"/>
                  <a:pt x="808318" y="325195"/>
                  <a:pt x="809377" y="301890"/>
                </a:cubicBezTo>
                <a:cubicBezTo>
                  <a:pt x="810436" y="279646"/>
                  <a:pt x="828974" y="262697"/>
                  <a:pt x="851219" y="263758"/>
                </a:cubicBezTo>
                <a:close/>
                <a:moveTo>
                  <a:pt x="968796" y="260050"/>
                </a:moveTo>
                <a:cubicBezTo>
                  <a:pt x="992630" y="260050"/>
                  <a:pt x="1012756" y="281236"/>
                  <a:pt x="1012227" y="304540"/>
                </a:cubicBezTo>
                <a:cubicBezTo>
                  <a:pt x="1011697" y="327314"/>
                  <a:pt x="992101" y="346380"/>
                  <a:pt x="969326" y="346910"/>
                </a:cubicBezTo>
                <a:cubicBezTo>
                  <a:pt x="946022" y="347440"/>
                  <a:pt x="924836" y="327314"/>
                  <a:pt x="924836" y="303481"/>
                </a:cubicBezTo>
                <a:cubicBezTo>
                  <a:pt x="924307" y="280176"/>
                  <a:pt x="944963" y="260050"/>
                  <a:pt x="968796" y="260050"/>
                </a:cubicBezTo>
                <a:close/>
                <a:moveTo>
                  <a:pt x="1085845" y="258462"/>
                </a:moveTo>
                <a:cubicBezTo>
                  <a:pt x="1111797" y="257932"/>
                  <a:pt x="1133512" y="279118"/>
                  <a:pt x="1133512" y="304539"/>
                </a:cubicBezTo>
                <a:cubicBezTo>
                  <a:pt x="1132983" y="328903"/>
                  <a:pt x="1112326" y="349029"/>
                  <a:pt x="1087434" y="349559"/>
                </a:cubicBezTo>
                <a:cubicBezTo>
                  <a:pt x="1061482" y="350088"/>
                  <a:pt x="1039767" y="328903"/>
                  <a:pt x="1040296" y="303480"/>
                </a:cubicBezTo>
                <a:cubicBezTo>
                  <a:pt x="1040826" y="278588"/>
                  <a:pt x="1060953" y="258462"/>
                  <a:pt x="1085845" y="258462"/>
                </a:cubicBezTo>
                <a:close/>
                <a:moveTo>
                  <a:pt x="1206071" y="254754"/>
                </a:moveTo>
                <a:cubicBezTo>
                  <a:pt x="1233083" y="255284"/>
                  <a:pt x="1254268" y="278058"/>
                  <a:pt x="1253739" y="304539"/>
                </a:cubicBezTo>
                <a:cubicBezTo>
                  <a:pt x="1253209" y="331021"/>
                  <a:pt x="1230965" y="353265"/>
                  <a:pt x="1204483" y="353265"/>
                </a:cubicBezTo>
                <a:cubicBezTo>
                  <a:pt x="1177472" y="353265"/>
                  <a:pt x="1154698" y="328902"/>
                  <a:pt x="1155757" y="301891"/>
                </a:cubicBezTo>
                <a:cubicBezTo>
                  <a:pt x="1156816" y="275938"/>
                  <a:pt x="1180119" y="253693"/>
                  <a:pt x="1206071" y="254754"/>
                </a:cubicBezTo>
                <a:close/>
                <a:moveTo>
                  <a:pt x="1322062" y="254225"/>
                </a:moveTo>
                <a:cubicBezTo>
                  <a:pt x="1349073" y="252635"/>
                  <a:pt x="1372906" y="275410"/>
                  <a:pt x="1373436" y="302951"/>
                </a:cubicBezTo>
                <a:cubicBezTo>
                  <a:pt x="1372906" y="329433"/>
                  <a:pt x="1351191" y="352207"/>
                  <a:pt x="1325239" y="352737"/>
                </a:cubicBezTo>
                <a:cubicBezTo>
                  <a:pt x="1299288" y="353266"/>
                  <a:pt x="1276513" y="331551"/>
                  <a:pt x="1275454" y="305069"/>
                </a:cubicBezTo>
                <a:cubicBezTo>
                  <a:pt x="1274395" y="278588"/>
                  <a:pt x="1295580" y="255814"/>
                  <a:pt x="1322062" y="254225"/>
                </a:cubicBezTo>
                <a:close/>
                <a:moveTo>
                  <a:pt x="1441759" y="254225"/>
                </a:moveTo>
                <a:cubicBezTo>
                  <a:pt x="1468240" y="253695"/>
                  <a:pt x="1491014" y="275940"/>
                  <a:pt x="1491544" y="302421"/>
                </a:cubicBezTo>
                <a:cubicBezTo>
                  <a:pt x="1492073" y="329432"/>
                  <a:pt x="1470358" y="352206"/>
                  <a:pt x="1443877" y="352736"/>
                </a:cubicBezTo>
                <a:cubicBezTo>
                  <a:pt x="1417924" y="353265"/>
                  <a:pt x="1394621" y="331021"/>
                  <a:pt x="1394091" y="304539"/>
                </a:cubicBezTo>
                <a:cubicBezTo>
                  <a:pt x="1393562" y="278058"/>
                  <a:pt x="1415277" y="255284"/>
                  <a:pt x="1441759" y="254225"/>
                </a:cubicBezTo>
                <a:close/>
                <a:moveTo>
                  <a:pt x="1325769" y="127642"/>
                </a:moveTo>
                <a:cubicBezTo>
                  <a:pt x="1351721" y="128171"/>
                  <a:pt x="1373436" y="150945"/>
                  <a:pt x="1372907" y="177427"/>
                </a:cubicBezTo>
                <a:cubicBezTo>
                  <a:pt x="1372377" y="203379"/>
                  <a:pt x="1350132" y="226153"/>
                  <a:pt x="1324180" y="226153"/>
                </a:cubicBezTo>
                <a:cubicBezTo>
                  <a:pt x="1297169" y="226153"/>
                  <a:pt x="1274395" y="202320"/>
                  <a:pt x="1275454" y="174779"/>
                </a:cubicBezTo>
                <a:cubicBezTo>
                  <a:pt x="1276513" y="148298"/>
                  <a:pt x="1299287" y="126583"/>
                  <a:pt x="1325769" y="127642"/>
                </a:cubicBezTo>
                <a:close/>
                <a:moveTo>
                  <a:pt x="1205542" y="126583"/>
                </a:moveTo>
                <a:cubicBezTo>
                  <a:pt x="1232024" y="127642"/>
                  <a:pt x="1254269" y="150416"/>
                  <a:pt x="1254269" y="176368"/>
                </a:cubicBezTo>
                <a:cubicBezTo>
                  <a:pt x="1254269" y="202849"/>
                  <a:pt x="1232024" y="225623"/>
                  <a:pt x="1206073" y="225623"/>
                </a:cubicBezTo>
                <a:cubicBezTo>
                  <a:pt x="1179060" y="226153"/>
                  <a:pt x="1155757" y="202320"/>
                  <a:pt x="1156286" y="174779"/>
                </a:cubicBezTo>
                <a:cubicBezTo>
                  <a:pt x="1156817" y="148827"/>
                  <a:pt x="1180120" y="126583"/>
                  <a:pt x="1205542" y="126583"/>
                </a:cubicBezTo>
                <a:close/>
                <a:moveTo>
                  <a:pt x="1206073" y="0"/>
                </a:moveTo>
                <a:cubicBezTo>
                  <a:pt x="1232024" y="529"/>
                  <a:pt x="1254269" y="23303"/>
                  <a:pt x="1254269" y="49785"/>
                </a:cubicBezTo>
                <a:cubicBezTo>
                  <a:pt x="1254269" y="76266"/>
                  <a:pt x="1232024" y="99040"/>
                  <a:pt x="1206073" y="99040"/>
                </a:cubicBezTo>
                <a:cubicBezTo>
                  <a:pt x="1179060" y="99571"/>
                  <a:pt x="1155757" y="75737"/>
                  <a:pt x="1156286" y="48196"/>
                </a:cubicBezTo>
                <a:cubicBezTo>
                  <a:pt x="1156817" y="22244"/>
                  <a:pt x="1180120" y="0"/>
                  <a:pt x="1206073" y="0"/>
                </a:cubicBezTo>
                <a:close/>
              </a:path>
            </a:pathLst>
          </a:custGeom>
          <a:solidFill>
            <a:schemeClr val="accent4"/>
          </a:solidFill>
          <a:ln w="503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44" name="자유형: 도형 343">
            <a:extLst>
              <a:ext uri="{FF2B5EF4-FFF2-40B4-BE49-F238E27FC236}">
                <a16:creationId xmlns:a16="http://schemas.microsoft.com/office/drawing/2014/main" id="{188C35AA-16A5-48EE-A922-D98B0A6A781F}"/>
              </a:ext>
            </a:extLst>
          </p:cNvPr>
          <p:cNvSpPr/>
          <p:nvPr/>
        </p:nvSpPr>
        <p:spPr>
          <a:xfrm>
            <a:off x="1126233" y="3469157"/>
            <a:ext cx="1523728" cy="982320"/>
          </a:xfrm>
          <a:custGeom>
            <a:avLst/>
            <a:gdLst>
              <a:gd name="connsiteX0" fmla="*/ 1205013 w 1729358"/>
              <a:gd name="connsiteY0" fmla="*/ 1016895 h 1114886"/>
              <a:gd name="connsiteX1" fmla="*/ 1253739 w 1729358"/>
              <a:gd name="connsiteY1" fmla="*/ 1066151 h 1114886"/>
              <a:gd name="connsiteX2" fmla="*/ 1204483 w 1729358"/>
              <a:gd name="connsiteY2" fmla="*/ 1114877 h 1114886"/>
              <a:gd name="connsiteX3" fmla="*/ 1155757 w 1729358"/>
              <a:gd name="connsiteY3" fmla="*/ 1065621 h 1114886"/>
              <a:gd name="connsiteX4" fmla="*/ 1205013 w 1729358"/>
              <a:gd name="connsiteY4" fmla="*/ 1016895 h 1114886"/>
              <a:gd name="connsiteX5" fmla="*/ 1323121 w 1729358"/>
              <a:gd name="connsiteY5" fmla="*/ 889784 h 1114886"/>
              <a:gd name="connsiteX6" fmla="*/ 1372907 w 1729358"/>
              <a:gd name="connsiteY6" fmla="*/ 937981 h 1114886"/>
              <a:gd name="connsiteX7" fmla="*/ 1324710 w 1729358"/>
              <a:gd name="connsiteY7" fmla="*/ 987766 h 1114886"/>
              <a:gd name="connsiteX8" fmla="*/ 1274924 w 1729358"/>
              <a:gd name="connsiteY8" fmla="*/ 939569 h 1114886"/>
              <a:gd name="connsiteX9" fmla="*/ 1323121 w 1729358"/>
              <a:gd name="connsiteY9" fmla="*/ 889784 h 1114886"/>
              <a:gd name="connsiteX10" fmla="*/ 1206072 w 1729358"/>
              <a:gd name="connsiteY10" fmla="*/ 889254 h 1114886"/>
              <a:gd name="connsiteX11" fmla="*/ 1254269 w 1729358"/>
              <a:gd name="connsiteY11" fmla="*/ 939040 h 1114886"/>
              <a:gd name="connsiteX12" fmla="*/ 1205013 w 1729358"/>
              <a:gd name="connsiteY12" fmla="*/ 987766 h 1114886"/>
              <a:gd name="connsiteX13" fmla="*/ 1156816 w 1729358"/>
              <a:gd name="connsiteY13" fmla="*/ 937981 h 1114886"/>
              <a:gd name="connsiteX14" fmla="*/ 1206072 w 1729358"/>
              <a:gd name="connsiteY14" fmla="*/ 889254 h 1114886"/>
              <a:gd name="connsiteX15" fmla="*/ 20225 w 1729358"/>
              <a:gd name="connsiteY15" fmla="*/ 790212 h 1114886"/>
              <a:gd name="connsiteX16" fmla="*/ 41940 w 1729358"/>
              <a:gd name="connsiteY16" fmla="*/ 811398 h 1114886"/>
              <a:gd name="connsiteX17" fmla="*/ 19695 w 1729358"/>
              <a:gd name="connsiteY17" fmla="*/ 832583 h 1114886"/>
              <a:gd name="connsiteX18" fmla="*/ 99 w 1729358"/>
              <a:gd name="connsiteY18" fmla="*/ 809808 h 1114886"/>
              <a:gd name="connsiteX19" fmla="*/ 20225 w 1729358"/>
              <a:gd name="connsiteY19" fmla="*/ 790212 h 1114886"/>
              <a:gd name="connsiteX20" fmla="*/ 139923 w 1729358"/>
              <a:gd name="connsiteY20" fmla="*/ 788623 h 1114886"/>
              <a:gd name="connsiteX21" fmla="*/ 163756 w 1729358"/>
              <a:gd name="connsiteY21" fmla="*/ 811398 h 1114886"/>
              <a:gd name="connsiteX22" fmla="*/ 139923 w 1729358"/>
              <a:gd name="connsiteY22" fmla="*/ 835761 h 1114886"/>
              <a:gd name="connsiteX23" fmla="*/ 115559 w 1729358"/>
              <a:gd name="connsiteY23" fmla="*/ 810868 h 1114886"/>
              <a:gd name="connsiteX24" fmla="*/ 139923 w 1729358"/>
              <a:gd name="connsiteY24" fmla="*/ 788623 h 1114886"/>
              <a:gd name="connsiteX25" fmla="*/ 256441 w 1729358"/>
              <a:gd name="connsiteY25" fmla="*/ 784386 h 1114886"/>
              <a:gd name="connsiteX26" fmla="*/ 283982 w 1729358"/>
              <a:gd name="connsiteY26" fmla="*/ 809809 h 1114886"/>
              <a:gd name="connsiteX27" fmla="*/ 259089 w 1729358"/>
              <a:gd name="connsiteY27" fmla="*/ 838408 h 1114886"/>
              <a:gd name="connsiteX28" fmla="*/ 231019 w 1729358"/>
              <a:gd name="connsiteY28" fmla="*/ 812456 h 1114886"/>
              <a:gd name="connsiteX29" fmla="*/ 256441 w 1729358"/>
              <a:gd name="connsiteY29" fmla="*/ 784386 h 1114886"/>
              <a:gd name="connsiteX30" fmla="*/ 375609 w 1729358"/>
              <a:gd name="connsiteY30" fmla="*/ 782268 h 1114886"/>
              <a:gd name="connsiteX31" fmla="*/ 404738 w 1729358"/>
              <a:gd name="connsiteY31" fmla="*/ 811928 h 1114886"/>
              <a:gd name="connsiteX32" fmla="*/ 377197 w 1729358"/>
              <a:gd name="connsiteY32" fmla="*/ 841057 h 1114886"/>
              <a:gd name="connsiteX33" fmla="*/ 346479 w 1729358"/>
              <a:gd name="connsiteY33" fmla="*/ 812987 h 1114886"/>
              <a:gd name="connsiteX34" fmla="*/ 375609 w 1729358"/>
              <a:gd name="connsiteY34" fmla="*/ 782268 h 1114886"/>
              <a:gd name="connsiteX35" fmla="*/ 494775 w 1729358"/>
              <a:gd name="connsiteY35" fmla="*/ 779091 h 1114886"/>
              <a:gd name="connsiteX36" fmla="*/ 526553 w 1729358"/>
              <a:gd name="connsiteY36" fmla="*/ 811398 h 1114886"/>
              <a:gd name="connsiteX37" fmla="*/ 495305 w 1729358"/>
              <a:gd name="connsiteY37" fmla="*/ 843175 h 1114886"/>
              <a:gd name="connsiteX38" fmla="*/ 462468 w 1729358"/>
              <a:gd name="connsiteY38" fmla="*/ 812986 h 1114886"/>
              <a:gd name="connsiteX39" fmla="*/ 494775 w 1729358"/>
              <a:gd name="connsiteY39" fmla="*/ 779091 h 1114886"/>
              <a:gd name="connsiteX40" fmla="*/ 612884 w 1729358"/>
              <a:gd name="connsiteY40" fmla="*/ 776971 h 1114886"/>
              <a:gd name="connsiteX41" fmla="*/ 647840 w 1729358"/>
              <a:gd name="connsiteY41" fmla="*/ 811398 h 1114886"/>
              <a:gd name="connsiteX42" fmla="*/ 612884 w 1729358"/>
              <a:gd name="connsiteY42" fmla="*/ 846353 h 1114886"/>
              <a:gd name="connsiteX43" fmla="*/ 577928 w 1729358"/>
              <a:gd name="connsiteY43" fmla="*/ 811398 h 1114886"/>
              <a:gd name="connsiteX44" fmla="*/ 612884 w 1729358"/>
              <a:gd name="connsiteY44" fmla="*/ 776971 h 1114886"/>
              <a:gd name="connsiteX45" fmla="*/ 733640 w 1729358"/>
              <a:gd name="connsiteY45" fmla="*/ 773795 h 1114886"/>
              <a:gd name="connsiteX46" fmla="*/ 769126 w 1729358"/>
              <a:gd name="connsiteY46" fmla="*/ 815636 h 1114886"/>
              <a:gd name="connsiteX47" fmla="*/ 729403 w 1729358"/>
              <a:gd name="connsiteY47" fmla="*/ 850062 h 1114886"/>
              <a:gd name="connsiteX48" fmla="*/ 693917 w 1729358"/>
              <a:gd name="connsiteY48" fmla="*/ 808221 h 1114886"/>
              <a:gd name="connsiteX49" fmla="*/ 733640 w 1729358"/>
              <a:gd name="connsiteY49" fmla="*/ 773795 h 1114886"/>
              <a:gd name="connsiteX50" fmla="*/ 849629 w 1729358"/>
              <a:gd name="connsiteY50" fmla="*/ 771145 h 1114886"/>
              <a:gd name="connsiteX51" fmla="*/ 890410 w 1729358"/>
              <a:gd name="connsiteY51" fmla="*/ 810868 h 1114886"/>
              <a:gd name="connsiteX52" fmla="*/ 851748 w 1729358"/>
              <a:gd name="connsiteY52" fmla="*/ 852179 h 1114886"/>
              <a:gd name="connsiteX53" fmla="*/ 809377 w 1729358"/>
              <a:gd name="connsiteY53" fmla="*/ 811397 h 1114886"/>
              <a:gd name="connsiteX54" fmla="*/ 849629 w 1729358"/>
              <a:gd name="connsiteY54" fmla="*/ 771145 h 1114886"/>
              <a:gd name="connsiteX55" fmla="*/ 969856 w 1729358"/>
              <a:gd name="connsiteY55" fmla="*/ 768498 h 1114886"/>
              <a:gd name="connsiteX56" fmla="*/ 1012226 w 1729358"/>
              <a:gd name="connsiteY56" fmla="*/ 814046 h 1114886"/>
              <a:gd name="connsiteX57" fmla="*/ 968797 w 1729358"/>
              <a:gd name="connsiteY57" fmla="*/ 855357 h 1114886"/>
              <a:gd name="connsiteX58" fmla="*/ 925367 w 1729358"/>
              <a:gd name="connsiteY58" fmla="*/ 811399 h 1114886"/>
              <a:gd name="connsiteX59" fmla="*/ 969856 w 1729358"/>
              <a:gd name="connsiteY59" fmla="*/ 768498 h 1114886"/>
              <a:gd name="connsiteX60" fmla="*/ 1086374 w 1729358"/>
              <a:gd name="connsiteY60" fmla="*/ 765850 h 1114886"/>
              <a:gd name="connsiteX61" fmla="*/ 1133512 w 1729358"/>
              <a:gd name="connsiteY61" fmla="*/ 811929 h 1114886"/>
              <a:gd name="connsiteX62" fmla="*/ 1087434 w 1729358"/>
              <a:gd name="connsiteY62" fmla="*/ 857477 h 1114886"/>
              <a:gd name="connsiteX63" fmla="*/ 1040296 w 1729358"/>
              <a:gd name="connsiteY63" fmla="*/ 810868 h 1114886"/>
              <a:gd name="connsiteX64" fmla="*/ 1086374 w 1729358"/>
              <a:gd name="connsiteY64" fmla="*/ 765850 h 1114886"/>
              <a:gd name="connsiteX65" fmla="*/ 1205012 w 1729358"/>
              <a:gd name="connsiteY65" fmla="*/ 763201 h 1114886"/>
              <a:gd name="connsiteX66" fmla="*/ 1253739 w 1729358"/>
              <a:gd name="connsiteY66" fmla="*/ 811398 h 1114886"/>
              <a:gd name="connsiteX67" fmla="*/ 1206601 w 1729358"/>
              <a:gd name="connsiteY67" fmla="*/ 861183 h 1114886"/>
              <a:gd name="connsiteX68" fmla="*/ 1156286 w 1729358"/>
              <a:gd name="connsiteY68" fmla="*/ 814045 h 1114886"/>
              <a:gd name="connsiteX69" fmla="*/ 1205012 w 1729358"/>
              <a:gd name="connsiteY69" fmla="*/ 763201 h 1114886"/>
              <a:gd name="connsiteX70" fmla="*/ 1443877 w 1729358"/>
              <a:gd name="connsiteY70" fmla="*/ 762672 h 1114886"/>
              <a:gd name="connsiteX71" fmla="*/ 1491544 w 1729358"/>
              <a:gd name="connsiteY71" fmla="*/ 812457 h 1114886"/>
              <a:gd name="connsiteX72" fmla="*/ 1441759 w 1729358"/>
              <a:gd name="connsiteY72" fmla="*/ 860654 h 1114886"/>
              <a:gd name="connsiteX73" fmla="*/ 1394091 w 1729358"/>
              <a:gd name="connsiteY73" fmla="*/ 810339 h 1114886"/>
              <a:gd name="connsiteX74" fmla="*/ 1443877 w 1729358"/>
              <a:gd name="connsiteY74" fmla="*/ 762672 h 1114886"/>
              <a:gd name="connsiteX75" fmla="*/ 1324709 w 1729358"/>
              <a:gd name="connsiteY75" fmla="*/ 762671 h 1114886"/>
              <a:gd name="connsiteX76" fmla="*/ 1372906 w 1729358"/>
              <a:gd name="connsiteY76" fmla="*/ 812457 h 1114886"/>
              <a:gd name="connsiteX77" fmla="*/ 1323650 w 1729358"/>
              <a:gd name="connsiteY77" fmla="*/ 861183 h 1114886"/>
              <a:gd name="connsiteX78" fmla="*/ 1275453 w 1729358"/>
              <a:gd name="connsiteY78" fmla="*/ 811398 h 1114886"/>
              <a:gd name="connsiteX79" fmla="*/ 1324709 w 1729358"/>
              <a:gd name="connsiteY79" fmla="*/ 762671 h 1114886"/>
              <a:gd name="connsiteX80" fmla="*/ 20754 w 1729358"/>
              <a:gd name="connsiteY80" fmla="*/ 663101 h 1114886"/>
              <a:gd name="connsiteX81" fmla="*/ 42999 w 1729358"/>
              <a:gd name="connsiteY81" fmla="*/ 683228 h 1114886"/>
              <a:gd name="connsiteX82" fmla="*/ 20754 w 1729358"/>
              <a:gd name="connsiteY82" fmla="*/ 705472 h 1114886"/>
              <a:gd name="connsiteX83" fmla="*/ 628 w 1729358"/>
              <a:gd name="connsiteY83" fmla="*/ 685875 h 1114886"/>
              <a:gd name="connsiteX84" fmla="*/ 20754 w 1729358"/>
              <a:gd name="connsiteY84" fmla="*/ 663101 h 1114886"/>
              <a:gd name="connsiteX85" fmla="*/ 137802 w 1729358"/>
              <a:gd name="connsiteY85" fmla="*/ 660983 h 1114886"/>
              <a:gd name="connsiteX86" fmla="*/ 163224 w 1729358"/>
              <a:gd name="connsiteY86" fmla="*/ 684816 h 1114886"/>
              <a:gd name="connsiteX87" fmla="*/ 139391 w 1729358"/>
              <a:gd name="connsiteY87" fmla="*/ 709178 h 1114886"/>
              <a:gd name="connsiteX88" fmla="*/ 115558 w 1729358"/>
              <a:gd name="connsiteY88" fmla="*/ 685875 h 1114886"/>
              <a:gd name="connsiteX89" fmla="*/ 137802 w 1729358"/>
              <a:gd name="connsiteY89" fmla="*/ 660983 h 1114886"/>
              <a:gd name="connsiteX90" fmla="*/ 258560 w 1729358"/>
              <a:gd name="connsiteY90" fmla="*/ 657275 h 1114886"/>
              <a:gd name="connsiteX91" fmla="*/ 283982 w 1729358"/>
              <a:gd name="connsiteY91" fmla="*/ 685875 h 1114886"/>
              <a:gd name="connsiteX92" fmla="*/ 256441 w 1729358"/>
              <a:gd name="connsiteY92" fmla="*/ 711297 h 1114886"/>
              <a:gd name="connsiteX93" fmla="*/ 231019 w 1729358"/>
              <a:gd name="connsiteY93" fmla="*/ 683757 h 1114886"/>
              <a:gd name="connsiteX94" fmla="*/ 258560 w 1729358"/>
              <a:gd name="connsiteY94" fmla="*/ 657275 h 1114886"/>
              <a:gd name="connsiteX95" fmla="*/ 375077 w 1729358"/>
              <a:gd name="connsiteY95" fmla="*/ 655686 h 1114886"/>
              <a:gd name="connsiteX96" fmla="*/ 405267 w 1729358"/>
              <a:gd name="connsiteY96" fmla="*/ 684286 h 1114886"/>
              <a:gd name="connsiteX97" fmla="*/ 375608 w 1729358"/>
              <a:gd name="connsiteY97" fmla="*/ 713945 h 1114886"/>
              <a:gd name="connsiteX98" fmla="*/ 346478 w 1729358"/>
              <a:gd name="connsiteY98" fmla="*/ 683756 h 1114886"/>
              <a:gd name="connsiteX99" fmla="*/ 375077 w 1729358"/>
              <a:gd name="connsiteY99" fmla="*/ 655686 h 1114886"/>
              <a:gd name="connsiteX100" fmla="*/ 493716 w 1729358"/>
              <a:gd name="connsiteY100" fmla="*/ 652508 h 1114886"/>
              <a:gd name="connsiteX101" fmla="*/ 526554 w 1729358"/>
              <a:gd name="connsiteY101" fmla="*/ 683757 h 1114886"/>
              <a:gd name="connsiteX102" fmla="*/ 495835 w 1729358"/>
              <a:gd name="connsiteY102" fmla="*/ 716594 h 1114886"/>
              <a:gd name="connsiteX103" fmla="*/ 461938 w 1729358"/>
              <a:gd name="connsiteY103" fmla="*/ 686934 h 1114886"/>
              <a:gd name="connsiteX104" fmla="*/ 493716 w 1729358"/>
              <a:gd name="connsiteY104" fmla="*/ 652508 h 1114886"/>
              <a:gd name="connsiteX105" fmla="*/ 611823 w 1729358"/>
              <a:gd name="connsiteY105" fmla="*/ 650390 h 1114886"/>
              <a:gd name="connsiteX106" fmla="*/ 647838 w 1729358"/>
              <a:gd name="connsiteY106" fmla="*/ 683756 h 1114886"/>
              <a:gd name="connsiteX107" fmla="*/ 613943 w 1729358"/>
              <a:gd name="connsiteY107" fmla="*/ 720301 h 1114886"/>
              <a:gd name="connsiteX108" fmla="*/ 577928 w 1729358"/>
              <a:gd name="connsiteY108" fmla="*/ 686405 h 1114886"/>
              <a:gd name="connsiteX109" fmla="*/ 611823 w 1729358"/>
              <a:gd name="connsiteY109" fmla="*/ 650390 h 1114886"/>
              <a:gd name="connsiteX110" fmla="*/ 732052 w 1729358"/>
              <a:gd name="connsiteY110" fmla="*/ 646682 h 1114886"/>
              <a:gd name="connsiteX111" fmla="*/ 769125 w 1729358"/>
              <a:gd name="connsiteY111" fmla="*/ 683756 h 1114886"/>
              <a:gd name="connsiteX112" fmla="*/ 730993 w 1729358"/>
              <a:gd name="connsiteY112" fmla="*/ 722949 h 1114886"/>
              <a:gd name="connsiteX113" fmla="*/ 693918 w 1729358"/>
              <a:gd name="connsiteY113" fmla="*/ 685875 h 1114886"/>
              <a:gd name="connsiteX114" fmla="*/ 732052 w 1729358"/>
              <a:gd name="connsiteY114" fmla="*/ 646682 h 1114886"/>
              <a:gd name="connsiteX115" fmla="*/ 848570 w 1729358"/>
              <a:gd name="connsiteY115" fmla="*/ 644035 h 1114886"/>
              <a:gd name="connsiteX116" fmla="*/ 890410 w 1729358"/>
              <a:gd name="connsiteY116" fmla="*/ 685346 h 1114886"/>
              <a:gd name="connsiteX117" fmla="*/ 849629 w 1729358"/>
              <a:gd name="connsiteY117" fmla="*/ 725068 h 1114886"/>
              <a:gd name="connsiteX118" fmla="*/ 809377 w 1729358"/>
              <a:gd name="connsiteY118" fmla="*/ 684816 h 1114886"/>
              <a:gd name="connsiteX119" fmla="*/ 848570 w 1729358"/>
              <a:gd name="connsiteY119" fmla="*/ 644035 h 1114886"/>
              <a:gd name="connsiteX120" fmla="*/ 969856 w 1729358"/>
              <a:gd name="connsiteY120" fmla="*/ 641386 h 1114886"/>
              <a:gd name="connsiteX121" fmla="*/ 1011697 w 1729358"/>
              <a:gd name="connsiteY121" fmla="*/ 684287 h 1114886"/>
              <a:gd name="connsiteX122" fmla="*/ 967738 w 1729358"/>
              <a:gd name="connsiteY122" fmla="*/ 728245 h 1114886"/>
              <a:gd name="connsiteX123" fmla="*/ 924308 w 1729358"/>
              <a:gd name="connsiteY123" fmla="*/ 683757 h 1114886"/>
              <a:gd name="connsiteX124" fmla="*/ 969856 w 1729358"/>
              <a:gd name="connsiteY124" fmla="*/ 641386 h 1114886"/>
              <a:gd name="connsiteX125" fmla="*/ 1087435 w 1729358"/>
              <a:gd name="connsiteY125" fmla="*/ 639267 h 1114886"/>
              <a:gd name="connsiteX126" fmla="*/ 1133513 w 1729358"/>
              <a:gd name="connsiteY126" fmla="*/ 684285 h 1114886"/>
              <a:gd name="connsiteX127" fmla="*/ 1086376 w 1729358"/>
              <a:gd name="connsiteY127" fmla="*/ 730894 h 1114886"/>
              <a:gd name="connsiteX128" fmla="*/ 1040827 w 1729358"/>
              <a:gd name="connsiteY128" fmla="*/ 685875 h 1114886"/>
              <a:gd name="connsiteX129" fmla="*/ 1087435 w 1729358"/>
              <a:gd name="connsiteY129" fmla="*/ 639267 h 1114886"/>
              <a:gd name="connsiteX130" fmla="*/ 1206072 w 1729358"/>
              <a:gd name="connsiteY130" fmla="*/ 635561 h 1114886"/>
              <a:gd name="connsiteX131" fmla="*/ 1254269 w 1729358"/>
              <a:gd name="connsiteY131" fmla="*/ 685346 h 1114886"/>
              <a:gd name="connsiteX132" fmla="*/ 1204483 w 1729358"/>
              <a:gd name="connsiteY132" fmla="*/ 733543 h 1114886"/>
              <a:gd name="connsiteX133" fmla="*/ 1156286 w 1729358"/>
              <a:gd name="connsiteY133" fmla="*/ 683758 h 1114886"/>
              <a:gd name="connsiteX134" fmla="*/ 1206072 w 1729358"/>
              <a:gd name="connsiteY134" fmla="*/ 635561 h 1114886"/>
              <a:gd name="connsiteX135" fmla="*/ 1441759 w 1729358"/>
              <a:gd name="connsiteY135" fmla="*/ 635560 h 1114886"/>
              <a:gd name="connsiteX136" fmla="*/ 1491544 w 1729358"/>
              <a:gd name="connsiteY136" fmla="*/ 683756 h 1114886"/>
              <a:gd name="connsiteX137" fmla="*/ 1443877 w 1729358"/>
              <a:gd name="connsiteY137" fmla="*/ 734071 h 1114886"/>
              <a:gd name="connsiteX138" fmla="*/ 1394091 w 1729358"/>
              <a:gd name="connsiteY138" fmla="*/ 685874 h 1114886"/>
              <a:gd name="connsiteX139" fmla="*/ 1441759 w 1729358"/>
              <a:gd name="connsiteY139" fmla="*/ 635560 h 1114886"/>
              <a:gd name="connsiteX140" fmla="*/ 1323121 w 1729358"/>
              <a:gd name="connsiteY140" fmla="*/ 635560 h 1114886"/>
              <a:gd name="connsiteX141" fmla="*/ 1372906 w 1729358"/>
              <a:gd name="connsiteY141" fmla="*/ 683756 h 1114886"/>
              <a:gd name="connsiteX142" fmla="*/ 1325239 w 1729358"/>
              <a:gd name="connsiteY142" fmla="*/ 734071 h 1114886"/>
              <a:gd name="connsiteX143" fmla="*/ 1275453 w 1729358"/>
              <a:gd name="connsiteY143" fmla="*/ 685874 h 1114886"/>
              <a:gd name="connsiteX144" fmla="*/ 1323121 w 1729358"/>
              <a:gd name="connsiteY144" fmla="*/ 635560 h 1114886"/>
              <a:gd name="connsiteX145" fmla="*/ 1561455 w 1729358"/>
              <a:gd name="connsiteY145" fmla="*/ 635559 h 1114886"/>
              <a:gd name="connsiteX146" fmla="*/ 1610711 w 1729358"/>
              <a:gd name="connsiteY146" fmla="*/ 683756 h 1114886"/>
              <a:gd name="connsiteX147" fmla="*/ 1560926 w 1729358"/>
              <a:gd name="connsiteY147" fmla="*/ 734071 h 1114886"/>
              <a:gd name="connsiteX148" fmla="*/ 1512729 w 1729358"/>
              <a:gd name="connsiteY148" fmla="*/ 684286 h 1114886"/>
              <a:gd name="connsiteX149" fmla="*/ 1561455 w 1729358"/>
              <a:gd name="connsiteY149" fmla="*/ 635559 h 1114886"/>
              <a:gd name="connsiteX150" fmla="*/ 18636 w 1729358"/>
              <a:gd name="connsiteY150" fmla="*/ 536518 h 1114886"/>
              <a:gd name="connsiteX151" fmla="*/ 41939 w 1729358"/>
              <a:gd name="connsiteY151" fmla="*/ 556114 h 1114886"/>
              <a:gd name="connsiteX152" fmla="*/ 21814 w 1729358"/>
              <a:gd name="connsiteY152" fmla="*/ 578889 h 1114886"/>
              <a:gd name="connsiteX153" fmla="*/ 99 w 1729358"/>
              <a:gd name="connsiteY153" fmla="*/ 557704 h 1114886"/>
              <a:gd name="connsiteX154" fmla="*/ 18636 w 1729358"/>
              <a:gd name="connsiteY154" fmla="*/ 536518 h 1114886"/>
              <a:gd name="connsiteX155" fmla="*/ 140450 w 1729358"/>
              <a:gd name="connsiteY155" fmla="*/ 533870 h 1114886"/>
              <a:gd name="connsiteX156" fmla="*/ 163754 w 1729358"/>
              <a:gd name="connsiteY156" fmla="*/ 557703 h 1114886"/>
              <a:gd name="connsiteX157" fmla="*/ 138862 w 1729358"/>
              <a:gd name="connsiteY157" fmla="*/ 581536 h 1114886"/>
              <a:gd name="connsiteX158" fmla="*/ 115557 w 1729358"/>
              <a:gd name="connsiteY158" fmla="*/ 555584 h 1114886"/>
              <a:gd name="connsiteX159" fmla="*/ 140450 w 1729358"/>
              <a:gd name="connsiteY159" fmla="*/ 533870 h 1114886"/>
              <a:gd name="connsiteX160" fmla="*/ 258559 w 1729358"/>
              <a:gd name="connsiteY160" fmla="*/ 531222 h 1114886"/>
              <a:gd name="connsiteX161" fmla="*/ 285041 w 1729358"/>
              <a:gd name="connsiteY161" fmla="*/ 557704 h 1114886"/>
              <a:gd name="connsiteX162" fmla="*/ 257500 w 1729358"/>
              <a:gd name="connsiteY162" fmla="*/ 584185 h 1114886"/>
              <a:gd name="connsiteX163" fmla="*/ 231548 w 1729358"/>
              <a:gd name="connsiteY163" fmla="*/ 557174 h 1114886"/>
              <a:gd name="connsiteX164" fmla="*/ 258559 w 1729358"/>
              <a:gd name="connsiteY164" fmla="*/ 531222 h 1114886"/>
              <a:gd name="connsiteX165" fmla="*/ 374019 w 1729358"/>
              <a:gd name="connsiteY165" fmla="*/ 528044 h 1114886"/>
              <a:gd name="connsiteX166" fmla="*/ 404738 w 1729358"/>
              <a:gd name="connsiteY166" fmla="*/ 557174 h 1114886"/>
              <a:gd name="connsiteX167" fmla="*/ 378256 w 1729358"/>
              <a:gd name="connsiteY167" fmla="*/ 586833 h 1114886"/>
              <a:gd name="connsiteX168" fmla="*/ 346478 w 1729358"/>
              <a:gd name="connsiteY168" fmla="*/ 559292 h 1114886"/>
              <a:gd name="connsiteX169" fmla="*/ 374019 w 1729358"/>
              <a:gd name="connsiteY169" fmla="*/ 528044 h 1114886"/>
              <a:gd name="connsiteX170" fmla="*/ 495834 w 1729358"/>
              <a:gd name="connsiteY170" fmla="*/ 525396 h 1114886"/>
              <a:gd name="connsiteX171" fmla="*/ 526553 w 1729358"/>
              <a:gd name="connsiteY171" fmla="*/ 559822 h 1114886"/>
              <a:gd name="connsiteX172" fmla="*/ 494775 w 1729358"/>
              <a:gd name="connsiteY172" fmla="*/ 589482 h 1114886"/>
              <a:gd name="connsiteX173" fmla="*/ 462468 w 1729358"/>
              <a:gd name="connsiteY173" fmla="*/ 558763 h 1114886"/>
              <a:gd name="connsiteX174" fmla="*/ 495834 w 1729358"/>
              <a:gd name="connsiteY174" fmla="*/ 525396 h 1114886"/>
              <a:gd name="connsiteX175" fmla="*/ 611825 w 1729358"/>
              <a:gd name="connsiteY175" fmla="*/ 523279 h 1114886"/>
              <a:gd name="connsiteX176" fmla="*/ 647839 w 1729358"/>
              <a:gd name="connsiteY176" fmla="*/ 556645 h 1114886"/>
              <a:gd name="connsiteX177" fmla="*/ 613943 w 1729358"/>
              <a:gd name="connsiteY177" fmla="*/ 592661 h 1114886"/>
              <a:gd name="connsiteX178" fmla="*/ 577928 w 1729358"/>
              <a:gd name="connsiteY178" fmla="*/ 558764 h 1114886"/>
              <a:gd name="connsiteX179" fmla="*/ 611825 w 1729358"/>
              <a:gd name="connsiteY179" fmla="*/ 523279 h 1114886"/>
              <a:gd name="connsiteX180" fmla="*/ 731521 w 1729358"/>
              <a:gd name="connsiteY180" fmla="*/ 519571 h 1114886"/>
              <a:gd name="connsiteX181" fmla="*/ 769655 w 1729358"/>
              <a:gd name="connsiteY181" fmla="*/ 558764 h 1114886"/>
              <a:gd name="connsiteX182" fmla="*/ 731521 w 1729358"/>
              <a:gd name="connsiteY182" fmla="*/ 595838 h 1114886"/>
              <a:gd name="connsiteX183" fmla="*/ 693917 w 1729358"/>
              <a:gd name="connsiteY183" fmla="*/ 556645 h 1114886"/>
              <a:gd name="connsiteX184" fmla="*/ 731521 w 1729358"/>
              <a:gd name="connsiteY184" fmla="*/ 519571 h 1114886"/>
              <a:gd name="connsiteX185" fmla="*/ 849628 w 1729358"/>
              <a:gd name="connsiteY185" fmla="*/ 516922 h 1114886"/>
              <a:gd name="connsiteX186" fmla="*/ 890410 w 1729358"/>
              <a:gd name="connsiteY186" fmla="*/ 559293 h 1114886"/>
              <a:gd name="connsiteX187" fmla="*/ 848569 w 1729358"/>
              <a:gd name="connsiteY187" fmla="*/ 597956 h 1114886"/>
              <a:gd name="connsiteX188" fmla="*/ 809377 w 1729358"/>
              <a:gd name="connsiteY188" fmla="*/ 556645 h 1114886"/>
              <a:gd name="connsiteX189" fmla="*/ 849628 w 1729358"/>
              <a:gd name="connsiteY189" fmla="*/ 516922 h 1114886"/>
              <a:gd name="connsiteX190" fmla="*/ 969855 w 1729358"/>
              <a:gd name="connsiteY190" fmla="*/ 514273 h 1114886"/>
              <a:gd name="connsiteX191" fmla="*/ 1012225 w 1729358"/>
              <a:gd name="connsiteY191" fmla="*/ 557174 h 1114886"/>
              <a:gd name="connsiteX192" fmla="*/ 968267 w 1729358"/>
              <a:gd name="connsiteY192" fmla="*/ 601132 h 1114886"/>
              <a:gd name="connsiteX193" fmla="*/ 924837 w 1729358"/>
              <a:gd name="connsiteY193" fmla="*/ 556644 h 1114886"/>
              <a:gd name="connsiteX194" fmla="*/ 969855 w 1729358"/>
              <a:gd name="connsiteY194" fmla="*/ 514273 h 1114886"/>
              <a:gd name="connsiteX195" fmla="*/ 1086376 w 1729358"/>
              <a:gd name="connsiteY195" fmla="*/ 512155 h 1114886"/>
              <a:gd name="connsiteX196" fmla="*/ 1132983 w 1729358"/>
              <a:gd name="connsiteY196" fmla="*/ 558762 h 1114886"/>
              <a:gd name="connsiteX197" fmla="*/ 1086376 w 1729358"/>
              <a:gd name="connsiteY197" fmla="*/ 603252 h 1114886"/>
              <a:gd name="connsiteX198" fmla="*/ 1039767 w 1729358"/>
              <a:gd name="connsiteY198" fmla="*/ 556115 h 1114886"/>
              <a:gd name="connsiteX199" fmla="*/ 1086376 w 1729358"/>
              <a:gd name="connsiteY199" fmla="*/ 512155 h 1114886"/>
              <a:gd name="connsiteX200" fmla="*/ 1323650 w 1729358"/>
              <a:gd name="connsiteY200" fmla="*/ 508978 h 1114886"/>
              <a:gd name="connsiteX201" fmla="*/ 1372906 w 1729358"/>
              <a:gd name="connsiteY201" fmla="*/ 557174 h 1114886"/>
              <a:gd name="connsiteX202" fmla="*/ 1324180 w 1729358"/>
              <a:gd name="connsiteY202" fmla="*/ 606959 h 1114886"/>
              <a:gd name="connsiteX203" fmla="*/ 1274924 w 1729358"/>
              <a:gd name="connsiteY203" fmla="*/ 558233 h 1114886"/>
              <a:gd name="connsiteX204" fmla="*/ 1323650 w 1729358"/>
              <a:gd name="connsiteY204" fmla="*/ 508978 h 1114886"/>
              <a:gd name="connsiteX205" fmla="*/ 1205542 w 1729358"/>
              <a:gd name="connsiteY205" fmla="*/ 508448 h 1114886"/>
              <a:gd name="connsiteX206" fmla="*/ 1254268 w 1729358"/>
              <a:gd name="connsiteY206" fmla="*/ 558234 h 1114886"/>
              <a:gd name="connsiteX207" fmla="*/ 1205012 w 1729358"/>
              <a:gd name="connsiteY207" fmla="*/ 606960 h 1114886"/>
              <a:gd name="connsiteX208" fmla="*/ 1156286 w 1729358"/>
              <a:gd name="connsiteY208" fmla="*/ 557175 h 1114886"/>
              <a:gd name="connsiteX209" fmla="*/ 1205542 w 1729358"/>
              <a:gd name="connsiteY209" fmla="*/ 508448 h 1114886"/>
              <a:gd name="connsiteX210" fmla="*/ 1681682 w 1729358"/>
              <a:gd name="connsiteY210" fmla="*/ 508448 h 1114886"/>
              <a:gd name="connsiteX211" fmla="*/ 1729349 w 1729358"/>
              <a:gd name="connsiteY211" fmla="*/ 558233 h 1114886"/>
              <a:gd name="connsiteX212" fmla="*/ 1680093 w 1729358"/>
              <a:gd name="connsiteY212" fmla="*/ 606430 h 1114886"/>
              <a:gd name="connsiteX213" fmla="*/ 1631896 w 1729358"/>
              <a:gd name="connsiteY213" fmla="*/ 556644 h 1114886"/>
              <a:gd name="connsiteX214" fmla="*/ 1681682 w 1729358"/>
              <a:gd name="connsiteY214" fmla="*/ 508448 h 1114886"/>
              <a:gd name="connsiteX215" fmla="*/ 1562514 w 1729358"/>
              <a:gd name="connsiteY215" fmla="*/ 508448 h 1114886"/>
              <a:gd name="connsiteX216" fmla="*/ 1610711 w 1729358"/>
              <a:gd name="connsiteY216" fmla="*/ 557703 h 1114886"/>
              <a:gd name="connsiteX217" fmla="*/ 1561985 w 1729358"/>
              <a:gd name="connsiteY217" fmla="*/ 606959 h 1114886"/>
              <a:gd name="connsiteX218" fmla="*/ 1512729 w 1729358"/>
              <a:gd name="connsiteY218" fmla="*/ 556115 h 1114886"/>
              <a:gd name="connsiteX219" fmla="*/ 1562514 w 1729358"/>
              <a:gd name="connsiteY219" fmla="*/ 508448 h 1114886"/>
              <a:gd name="connsiteX220" fmla="*/ 1441759 w 1729358"/>
              <a:gd name="connsiteY220" fmla="*/ 508448 h 1114886"/>
              <a:gd name="connsiteX221" fmla="*/ 1491545 w 1729358"/>
              <a:gd name="connsiteY221" fmla="*/ 557174 h 1114886"/>
              <a:gd name="connsiteX222" fmla="*/ 1443348 w 1729358"/>
              <a:gd name="connsiteY222" fmla="*/ 606959 h 1114886"/>
              <a:gd name="connsiteX223" fmla="*/ 1393562 w 1729358"/>
              <a:gd name="connsiteY223" fmla="*/ 558233 h 1114886"/>
              <a:gd name="connsiteX224" fmla="*/ 1441759 w 1729358"/>
              <a:gd name="connsiteY224" fmla="*/ 508448 h 1114886"/>
              <a:gd name="connsiteX225" fmla="*/ 19695 w 1729358"/>
              <a:gd name="connsiteY225" fmla="*/ 409407 h 1114886"/>
              <a:gd name="connsiteX226" fmla="*/ 42470 w 1729358"/>
              <a:gd name="connsiteY226" fmla="*/ 429533 h 1114886"/>
              <a:gd name="connsiteX227" fmla="*/ 21284 w 1729358"/>
              <a:gd name="connsiteY227" fmla="*/ 451777 h 1114886"/>
              <a:gd name="connsiteX228" fmla="*/ 99 w 1729358"/>
              <a:gd name="connsiteY228" fmla="*/ 430062 h 1114886"/>
              <a:gd name="connsiteX229" fmla="*/ 19695 w 1729358"/>
              <a:gd name="connsiteY229" fmla="*/ 409407 h 1114886"/>
              <a:gd name="connsiteX230" fmla="*/ 140980 w 1729358"/>
              <a:gd name="connsiteY230" fmla="*/ 406758 h 1114886"/>
              <a:gd name="connsiteX231" fmla="*/ 163754 w 1729358"/>
              <a:gd name="connsiteY231" fmla="*/ 430591 h 1114886"/>
              <a:gd name="connsiteX232" fmla="*/ 139391 w 1729358"/>
              <a:gd name="connsiteY232" fmla="*/ 454424 h 1114886"/>
              <a:gd name="connsiteX233" fmla="*/ 116087 w 1729358"/>
              <a:gd name="connsiteY233" fmla="*/ 428472 h 1114886"/>
              <a:gd name="connsiteX234" fmla="*/ 140980 w 1729358"/>
              <a:gd name="connsiteY234" fmla="*/ 406758 h 1114886"/>
              <a:gd name="connsiteX235" fmla="*/ 256971 w 1729358"/>
              <a:gd name="connsiteY235" fmla="*/ 403580 h 1114886"/>
              <a:gd name="connsiteX236" fmla="*/ 285041 w 1729358"/>
              <a:gd name="connsiteY236" fmla="*/ 430062 h 1114886"/>
              <a:gd name="connsiteX237" fmla="*/ 258559 w 1729358"/>
              <a:gd name="connsiteY237" fmla="*/ 457073 h 1114886"/>
              <a:gd name="connsiteX238" fmla="*/ 231019 w 1729358"/>
              <a:gd name="connsiteY238" fmla="*/ 431121 h 1114886"/>
              <a:gd name="connsiteX239" fmla="*/ 256971 w 1729358"/>
              <a:gd name="connsiteY239" fmla="*/ 403580 h 1114886"/>
              <a:gd name="connsiteX240" fmla="*/ 376137 w 1729358"/>
              <a:gd name="connsiteY240" fmla="*/ 400933 h 1114886"/>
              <a:gd name="connsiteX241" fmla="*/ 405268 w 1729358"/>
              <a:gd name="connsiteY241" fmla="*/ 431123 h 1114886"/>
              <a:gd name="connsiteX242" fmla="*/ 377726 w 1729358"/>
              <a:gd name="connsiteY242" fmla="*/ 459722 h 1114886"/>
              <a:gd name="connsiteX243" fmla="*/ 347007 w 1729358"/>
              <a:gd name="connsiteY243" fmla="*/ 431123 h 1114886"/>
              <a:gd name="connsiteX244" fmla="*/ 376137 w 1729358"/>
              <a:gd name="connsiteY244" fmla="*/ 400933 h 1114886"/>
              <a:gd name="connsiteX245" fmla="*/ 495836 w 1729358"/>
              <a:gd name="connsiteY245" fmla="*/ 398285 h 1114886"/>
              <a:gd name="connsiteX246" fmla="*/ 526554 w 1729358"/>
              <a:gd name="connsiteY246" fmla="*/ 431122 h 1114886"/>
              <a:gd name="connsiteX247" fmla="*/ 494777 w 1729358"/>
              <a:gd name="connsiteY247" fmla="*/ 462900 h 1114886"/>
              <a:gd name="connsiteX248" fmla="*/ 462468 w 1729358"/>
              <a:gd name="connsiteY248" fmla="*/ 431652 h 1114886"/>
              <a:gd name="connsiteX249" fmla="*/ 495836 w 1729358"/>
              <a:gd name="connsiteY249" fmla="*/ 398285 h 1114886"/>
              <a:gd name="connsiteX250" fmla="*/ 611825 w 1729358"/>
              <a:gd name="connsiteY250" fmla="*/ 396166 h 1114886"/>
              <a:gd name="connsiteX251" fmla="*/ 647839 w 1729358"/>
              <a:gd name="connsiteY251" fmla="*/ 429532 h 1114886"/>
              <a:gd name="connsiteX252" fmla="*/ 613943 w 1729358"/>
              <a:gd name="connsiteY252" fmla="*/ 465548 h 1114886"/>
              <a:gd name="connsiteX253" fmla="*/ 577928 w 1729358"/>
              <a:gd name="connsiteY253" fmla="*/ 431651 h 1114886"/>
              <a:gd name="connsiteX254" fmla="*/ 611825 w 1729358"/>
              <a:gd name="connsiteY254" fmla="*/ 396166 h 1114886"/>
              <a:gd name="connsiteX255" fmla="*/ 732581 w 1729358"/>
              <a:gd name="connsiteY255" fmla="*/ 392459 h 1114886"/>
              <a:gd name="connsiteX256" fmla="*/ 769125 w 1729358"/>
              <a:gd name="connsiteY256" fmla="*/ 430062 h 1114886"/>
              <a:gd name="connsiteX257" fmla="*/ 733110 w 1729358"/>
              <a:gd name="connsiteY257" fmla="*/ 468726 h 1114886"/>
              <a:gd name="connsiteX258" fmla="*/ 693917 w 1729358"/>
              <a:gd name="connsiteY258" fmla="*/ 431122 h 1114886"/>
              <a:gd name="connsiteX259" fmla="*/ 732581 w 1729358"/>
              <a:gd name="connsiteY259" fmla="*/ 392459 h 1114886"/>
              <a:gd name="connsiteX260" fmla="*/ 851219 w 1729358"/>
              <a:gd name="connsiteY260" fmla="*/ 390341 h 1114886"/>
              <a:gd name="connsiteX261" fmla="*/ 890410 w 1729358"/>
              <a:gd name="connsiteY261" fmla="*/ 431122 h 1114886"/>
              <a:gd name="connsiteX262" fmla="*/ 849629 w 1729358"/>
              <a:gd name="connsiteY262" fmla="*/ 470844 h 1114886"/>
              <a:gd name="connsiteX263" fmla="*/ 809377 w 1729358"/>
              <a:gd name="connsiteY263" fmla="*/ 428473 h 1114886"/>
              <a:gd name="connsiteX264" fmla="*/ 851219 w 1729358"/>
              <a:gd name="connsiteY264" fmla="*/ 390341 h 1114886"/>
              <a:gd name="connsiteX265" fmla="*/ 967208 w 1729358"/>
              <a:gd name="connsiteY265" fmla="*/ 387163 h 1114886"/>
              <a:gd name="connsiteX266" fmla="*/ 1011697 w 1729358"/>
              <a:gd name="connsiteY266" fmla="*/ 430062 h 1114886"/>
              <a:gd name="connsiteX267" fmla="*/ 967737 w 1729358"/>
              <a:gd name="connsiteY267" fmla="*/ 474022 h 1114886"/>
              <a:gd name="connsiteX268" fmla="*/ 924307 w 1729358"/>
              <a:gd name="connsiteY268" fmla="*/ 432182 h 1114886"/>
              <a:gd name="connsiteX269" fmla="*/ 967208 w 1729358"/>
              <a:gd name="connsiteY269" fmla="*/ 387163 h 1114886"/>
              <a:gd name="connsiteX270" fmla="*/ 1085315 w 1729358"/>
              <a:gd name="connsiteY270" fmla="*/ 385044 h 1114886"/>
              <a:gd name="connsiteX271" fmla="*/ 1133512 w 1729358"/>
              <a:gd name="connsiteY271" fmla="*/ 430592 h 1114886"/>
              <a:gd name="connsiteX272" fmla="*/ 1088494 w 1729358"/>
              <a:gd name="connsiteY272" fmla="*/ 476669 h 1114886"/>
              <a:gd name="connsiteX273" fmla="*/ 1040297 w 1729358"/>
              <a:gd name="connsiteY273" fmla="*/ 431121 h 1114886"/>
              <a:gd name="connsiteX274" fmla="*/ 1085315 w 1729358"/>
              <a:gd name="connsiteY274" fmla="*/ 385044 h 1114886"/>
              <a:gd name="connsiteX275" fmla="*/ 1326828 w 1729358"/>
              <a:gd name="connsiteY275" fmla="*/ 381337 h 1114886"/>
              <a:gd name="connsiteX276" fmla="*/ 1373435 w 1729358"/>
              <a:gd name="connsiteY276" fmla="*/ 432181 h 1114886"/>
              <a:gd name="connsiteX277" fmla="*/ 1323121 w 1729358"/>
              <a:gd name="connsiteY277" fmla="*/ 479849 h 1114886"/>
              <a:gd name="connsiteX278" fmla="*/ 1275453 w 1729358"/>
              <a:gd name="connsiteY278" fmla="*/ 430063 h 1114886"/>
              <a:gd name="connsiteX279" fmla="*/ 1326828 w 1729358"/>
              <a:gd name="connsiteY279" fmla="*/ 381337 h 1114886"/>
              <a:gd name="connsiteX280" fmla="*/ 1442288 w 1729358"/>
              <a:gd name="connsiteY280" fmla="*/ 381336 h 1114886"/>
              <a:gd name="connsiteX281" fmla="*/ 1491015 w 1729358"/>
              <a:gd name="connsiteY281" fmla="*/ 430062 h 1114886"/>
              <a:gd name="connsiteX282" fmla="*/ 1442818 w 1729358"/>
              <a:gd name="connsiteY282" fmla="*/ 479847 h 1114886"/>
              <a:gd name="connsiteX283" fmla="*/ 1393562 w 1729358"/>
              <a:gd name="connsiteY283" fmla="*/ 430592 h 1114886"/>
              <a:gd name="connsiteX284" fmla="*/ 1442288 w 1729358"/>
              <a:gd name="connsiteY284" fmla="*/ 381336 h 1114886"/>
              <a:gd name="connsiteX285" fmla="*/ 1205542 w 1729358"/>
              <a:gd name="connsiteY285" fmla="*/ 381336 h 1114886"/>
              <a:gd name="connsiteX286" fmla="*/ 1254269 w 1729358"/>
              <a:gd name="connsiteY286" fmla="*/ 430592 h 1114886"/>
              <a:gd name="connsiteX287" fmla="*/ 1206073 w 1729358"/>
              <a:gd name="connsiteY287" fmla="*/ 479848 h 1114886"/>
              <a:gd name="connsiteX288" fmla="*/ 1156286 w 1729358"/>
              <a:gd name="connsiteY288" fmla="*/ 429533 h 1114886"/>
              <a:gd name="connsiteX289" fmla="*/ 1205542 w 1729358"/>
              <a:gd name="connsiteY289" fmla="*/ 381336 h 1114886"/>
              <a:gd name="connsiteX290" fmla="*/ 1563573 w 1729358"/>
              <a:gd name="connsiteY290" fmla="*/ 381336 h 1114886"/>
              <a:gd name="connsiteX291" fmla="*/ 1610711 w 1729358"/>
              <a:gd name="connsiteY291" fmla="*/ 431651 h 1114886"/>
              <a:gd name="connsiteX292" fmla="*/ 1561455 w 1729358"/>
              <a:gd name="connsiteY292" fmla="*/ 479848 h 1114886"/>
              <a:gd name="connsiteX293" fmla="*/ 1512729 w 1729358"/>
              <a:gd name="connsiteY293" fmla="*/ 430592 h 1114886"/>
              <a:gd name="connsiteX294" fmla="*/ 1563573 w 1729358"/>
              <a:gd name="connsiteY294" fmla="*/ 381336 h 1114886"/>
              <a:gd name="connsiteX295" fmla="*/ 19696 w 1729358"/>
              <a:gd name="connsiteY295" fmla="*/ 282294 h 1114886"/>
              <a:gd name="connsiteX296" fmla="*/ 42470 w 1729358"/>
              <a:gd name="connsiteY296" fmla="*/ 302950 h 1114886"/>
              <a:gd name="connsiteX297" fmla="*/ 20755 w 1729358"/>
              <a:gd name="connsiteY297" fmla="*/ 324135 h 1114886"/>
              <a:gd name="connsiteX298" fmla="*/ 99 w 1729358"/>
              <a:gd name="connsiteY298" fmla="*/ 305598 h 1114886"/>
              <a:gd name="connsiteX299" fmla="*/ 19696 w 1729358"/>
              <a:gd name="connsiteY299" fmla="*/ 282294 h 1114886"/>
              <a:gd name="connsiteX300" fmla="*/ 138862 w 1729358"/>
              <a:gd name="connsiteY300" fmla="*/ 280177 h 1114886"/>
              <a:gd name="connsiteX301" fmla="*/ 163226 w 1729358"/>
              <a:gd name="connsiteY301" fmla="*/ 305070 h 1114886"/>
              <a:gd name="connsiteX302" fmla="*/ 138333 w 1729358"/>
              <a:gd name="connsiteY302" fmla="*/ 327844 h 1114886"/>
              <a:gd name="connsiteX303" fmla="*/ 115559 w 1729358"/>
              <a:gd name="connsiteY303" fmla="*/ 303481 h 1114886"/>
              <a:gd name="connsiteX304" fmla="*/ 138862 w 1729358"/>
              <a:gd name="connsiteY304" fmla="*/ 280177 h 1114886"/>
              <a:gd name="connsiteX305" fmla="*/ 258030 w 1729358"/>
              <a:gd name="connsiteY305" fmla="*/ 276469 h 1114886"/>
              <a:gd name="connsiteX306" fmla="*/ 283982 w 1729358"/>
              <a:gd name="connsiteY306" fmla="*/ 304010 h 1114886"/>
              <a:gd name="connsiteX307" fmla="*/ 256971 w 1729358"/>
              <a:gd name="connsiteY307" fmla="*/ 329962 h 1114886"/>
              <a:gd name="connsiteX308" fmla="*/ 231019 w 1729358"/>
              <a:gd name="connsiteY308" fmla="*/ 302951 h 1114886"/>
              <a:gd name="connsiteX309" fmla="*/ 258030 w 1729358"/>
              <a:gd name="connsiteY309" fmla="*/ 276469 h 1114886"/>
              <a:gd name="connsiteX310" fmla="*/ 376138 w 1729358"/>
              <a:gd name="connsiteY310" fmla="*/ 274350 h 1114886"/>
              <a:gd name="connsiteX311" fmla="*/ 405797 w 1729358"/>
              <a:gd name="connsiteY311" fmla="*/ 302950 h 1114886"/>
              <a:gd name="connsiteX312" fmla="*/ 375608 w 1729358"/>
              <a:gd name="connsiteY312" fmla="*/ 332609 h 1114886"/>
              <a:gd name="connsiteX313" fmla="*/ 347008 w 1729358"/>
              <a:gd name="connsiteY313" fmla="*/ 304539 h 1114886"/>
              <a:gd name="connsiteX314" fmla="*/ 376138 w 1729358"/>
              <a:gd name="connsiteY314" fmla="*/ 274350 h 1114886"/>
              <a:gd name="connsiteX315" fmla="*/ 495834 w 1729358"/>
              <a:gd name="connsiteY315" fmla="*/ 271702 h 1114886"/>
              <a:gd name="connsiteX316" fmla="*/ 526553 w 1729358"/>
              <a:gd name="connsiteY316" fmla="*/ 305068 h 1114886"/>
              <a:gd name="connsiteX317" fmla="*/ 493716 w 1729358"/>
              <a:gd name="connsiteY317" fmla="*/ 335787 h 1114886"/>
              <a:gd name="connsiteX318" fmla="*/ 461938 w 1729358"/>
              <a:gd name="connsiteY318" fmla="*/ 304009 h 1114886"/>
              <a:gd name="connsiteX319" fmla="*/ 495834 w 1729358"/>
              <a:gd name="connsiteY319" fmla="*/ 271702 h 1114886"/>
              <a:gd name="connsiteX320" fmla="*/ 612884 w 1729358"/>
              <a:gd name="connsiteY320" fmla="*/ 269585 h 1114886"/>
              <a:gd name="connsiteX321" fmla="*/ 647840 w 1729358"/>
              <a:gd name="connsiteY321" fmla="*/ 304010 h 1114886"/>
              <a:gd name="connsiteX322" fmla="*/ 612884 w 1729358"/>
              <a:gd name="connsiteY322" fmla="*/ 338966 h 1114886"/>
              <a:gd name="connsiteX323" fmla="*/ 577928 w 1729358"/>
              <a:gd name="connsiteY323" fmla="*/ 304010 h 1114886"/>
              <a:gd name="connsiteX324" fmla="*/ 612884 w 1729358"/>
              <a:gd name="connsiteY324" fmla="*/ 269585 h 1114886"/>
              <a:gd name="connsiteX325" fmla="*/ 731521 w 1729358"/>
              <a:gd name="connsiteY325" fmla="*/ 265346 h 1114886"/>
              <a:gd name="connsiteX326" fmla="*/ 769125 w 1729358"/>
              <a:gd name="connsiteY326" fmla="*/ 301891 h 1114886"/>
              <a:gd name="connsiteX327" fmla="*/ 731521 w 1729358"/>
              <a:gd name="connsiteY327" fmla="*/ 341613 h 1114886"/>
              <a:gd name="connsiteX328" fmla="*/ 693917 w 1729358"/>
              <a:gd name="connsiteY328" fmla="*/ 305069 h 1114886"/>
              <a:gd name="connsiteX329" fmla="*/ 731521 w 1729358"/>
              <a:gd name="connsiteY329" fmla="*/ 265346 h 1114886"/>
              <a:gd name="connsiteX330" fmla="*/ 851219 w 1729358"/>
              <a:gd name="connsiteY330" fmla="*/ 263758 h 1114886"/>
              <a:gd name="connsiteX331" fmla="*/ 890410 w 1729358"/>
              <a:gd name="connsiteY331" fmla="*/ 304539 h 1114886"/>
              <a:gd name="connsiteX332" fmla="*/ 849629 w 1729358"/>
              <a:gd name="connsiteY332" fmla="*/ 344261 h 1114886"/>
              <a:gd name="connsiteX333" fmla="*/ 809377 w 1729358"/>
              <a:gd name="connsiteY333" fmla="*/ 301890 h 1114886"/>
              <a:gd name="connsiteX334" fmla="*/ 851219 w 1729358"/>
              <a:gd name="connsiteY334" fmla="*/ 263758 h 1114886"/>
              <a:gd name="connsiteX335" fmla="*/ 968796 w 1729358"/>
              <a:gd name="connsiteY335" fmla="*/ 260050 h 1114886"/>
              <a:gd name="connsiteX336" fmla="*/ 1012227 w 1729358"/>
              <a:gd name="connsiteY336" fmla="*/ 304540 h 1114886"/>
              <a:gd name="connsiteX337" fmla="*/ 969326 w 1729358"/>
              <a:gd name="connsiteY337" fmla="*/ 346910 h 1114886"/>
              <a:gd name="connsiteX338" fmla="*/ 924836 w 1729358"/>
              <a:gd name="connsiteY338" fmla="*/ 303481 h 1114886"/>
              <a:gd name="connsiteX339" fmla="*/ 968796 w 1729358"/>
              <a:gd name="connsiteY339" fmla="*/ 260050 h 1114886"/>
              <a:gd name="connsiteX340" fmla="*/ 1085845 w 1729358"/>
              <a:gd name="connsiteY340" fmla="*/ 258462 h 1114886"/>
              <a:gd name="connsiteX341" fmla="*/ 1133512 w 1729358"/>
              <a:gd name="connsiteY341" fmla="*/ 304539 h 1114886"/>
              <a:gd name="connsiteX342" fmla="*/ 1087434 w 1729358"/>
              <a:gd name="connsiteY342" fmla="*/ 349559 h 1114886"/>
              <a:gd name="connsiteX343" fmla="*/ 1040296 w 1729358"/>
              <a:gd name="connsiteY343" fmla="*/ 303480 h 1114886"/>
              <a:gd name="connsiteX344" fmla="*/ 1085845 w 1729358"/>
              <a:gd name="connsiteY344" fmla="*/ 258462 h 1114886"/>
              <a:gd name="connsiteX345" fmla="*/ 1206071 w 1729358"/>
              <a:gd name="connsiteY345" fmla="*/ 254754 h 1114886"/>
              <a:gd name="connsiteX346" fmla="*/ 1253739 w 1729358"/>
              <a:gd name="connsiteY346" fmla="*/ 304539 h 1114886"/>
              <a:gd name="connsiteX347" fmla="*/ 1204483 w 1729358"/>
              <a:gd name="connsiteY347" fmla="*/ 353265 h 1114886"/>
              <a:gd name="connsiteX348" fmla="*/ 1155757 w 1729358"/>
              <a:gd name="connsiteY348" fmla="*/ 301891 h 1114886"/>
              <a:gd name="connsiteX349" fmla="*/ 1206071 w 1729358"/>
              <a:gd name="connsiteY349" fmla="*/ 254754 h 1114886"/>
              <a:gd name="connsiteX350" fmla="*/ 1322062 w 1729358"/>
              <a:gd name="connsiteY350" fmla="*/ 254225 h 1114886"/>
              <a:gd name="connsiteX351" fmla="*/ 1373436 w 1729358"/>
              <a:gd name="connsiteY351" fmla="*/ 302951 h 1114886"/>
              <a:gd name="connsiteX352" fmla="*/ 1325239 w 1729358"/>
              <a:gd name="connsiteY352" fmla="*/ 352737 h 1114886"/>
              <a:gd name="connsiteX353" fmla="*/ 1275454 w 1729358"/>
              <a:gd name="connsiteY353" fmla="*/ 305069 h 1114886"/>
              <a:gd name="connsiteX354" fmla="*/ 1322062 w 1729358"/>
              <a:gd name="connsiteY354" fmla="*/ 254225 h 1114886"/>
              <a:gd name="connsiteX355" fmla="*/ 1441759 w 1729358"/>
              <a:gd name="connsiteY355" fmla="*/ 254225 h 1114886"/>
              <a:gd name="connsiteX356" fmla="*/ 1491544 w 1729358"/>
              <a:gd name="connsiteY356" fmla="*/ 302421 h 1114886"/>
              <a:gd name="connsiteX357" fmla="*/ 1443877 w 1729358"/>
              <a:gd name="connsiteY357" fmla="*/ 352736 h 1114886"/>
              <a:gd name="connsiteX358" fmla="*/ 1394091 w 1729358"/>
              <a:gd name="connsiteY358" fmla="*/ 304539 h 1114886"/>
              <a:gd name="connsiteX359" fmla="*/ 1441759 w 1729358"/>
              <a:gd name="connsiteY359" fmla="*/ 254225 h 1114886"/>
              <a:gd name="connsiteX360" fmla="*/ 1325769 w 1729358"/>
              <a:gd name="connsiteY360" fmla="*/ 127642 h 1114886"/>
              <a:gd name="connsiteX361" fmla="*/ 1372907 w 1729358"/>
              <a:gd name="connsiteY361" fmla="*/ 177427 h 1114886"/>
              <a:gd name="connsiteX362" fmla="*/ 1324180 w 1729358"/>
              <a:gd name="connsiteY362" fmla="*/ 226153 h 1114886"/>
              <a:gd name="connsiteX363" fmla="*/ 1275454 w 1729358"/>
              <a:gd name="connsiteY363" fmla="*/ 174779 h 1114886"/>
              <a:gd name="connsiteX364" fmla="*/ 1325769 w 1729358"/>
              <a:gd name="connsiteY364" fmla="*/ 127642 h 1114886"/>
              <a:gd name="connsiteX365" fmla="*/ 1205542 w 1729358"/>
              <a:gd name="connsiteY365" fmla="*/ 126583 h 1114886"/>
              <a:gd name="connsiteX366" fmla="*/ 1254269 w 1729358"/>
              <a:gd name="connsiteY366" fmla="*/ 176368 h 1114886"/>
              <a:gd name="connsiteX367" fmla="*/ 1206073 w 1729358"/>
              <a:gd name="connsiteY367" fmla="*/ 225623 h 1114886"/>
              <a:gd name="connsiteX368" fmla="*/ 1156286 w 1729358"/>
              <a:gd name="connsiteY368" fmla="*/ 174779 h 1114886"/>
              <a:gd name="connsiteX369" fmla="*/ 1205542 w 1729358"/>
              <a:gd name="connsiteY369" fmla="*/ 126583 h 1114886"/>
              <a:gd name="connsiteX370" fmla="*/ 1206073 w 1729358"/>
              <a:gd name="connsiteY370" fmla="*/ 0 h 1114886"/>
              <a:gd name="connsiteX371" fmla="*/ 1254269 w 1729358"/>
              <a:gd name="connsiteY371" fmla="*/ 49785 h 1114886"/>
              <a:gd name="connsiteX372" fmla="*/ 1206073 w 1729358"/>
              <a:gd name="connsiteY372" fmla="*/ 99040 h 1114886"/>
              <a:gd name="connsiteX373" fmla="*/ 1156286 w 1729358"/>
              <a:gd name="connsiteY373" fmla="*/ 48196 h 1114886"/>
              <a:gd name="connsiteX374" fmla="*/ 1206073 w 1729358"/>
              <a:gd name="connsiteY374" fmla="*/ 0 h 111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</a:cxnLst>
            <a:rect l="l" t="t" r="r" b="b"/>
            <a:pathLst>
              <a:path w="1729358" h="1114886">
                <a:moveTo>
                  <a:pt x="1205013" y="1016895"/>
                </a:moveTo>
                <a:cubicBezTo>
                  <a:pt x="1232024" y="1016895"/>
                  <a:pt x="1254268" y="1039140"/>
                  <a:pt x="1253739" y="1066151"/>
                </a:cubicBezTo>
                <a:cubicBezTo>
                  <a:pt x="1253739" y="1092632"/>
                  <a:pt x="1230965" y="1115406"/>
                  <a:pt x="1204483" y="1114877"/>
                </a:cubicBezTo>
                <a:cubicBezTo>
                  <a:pt x="1178001" y="1114877"/>
                  <a:pt x="1155757" y="1092103"/>
                  <a:pt x="1155757" y="1065621"/>
                </a:cubicBezTo>
                <a:cubicBezTo>
                  <a:pt x="1155757" y="1039140"/>
                  <a:pt x="1178001" y="1016895"/>
                  <a:pt x="1205013" y="1016895"/>
                </a:cubicBezTo>
                <a:close/>
                <a:moveTo>
                  <a:pt x="1323121" y="889784"/>
                </a:moveTo>
                <a:cubicBezTo>
                  <a:pt x="1349603" y="889254"/>
                  <a:pt x="1372377" y="910969"/>
                  <a:pt x="1372907" y="937981"/>
                </a:cubicBezTo>
                <a:cubicBezTo>
                  <a:pt x="1373436" y="964462"/>
                  <a:pt x="1351191" y="987236"/>
                  <a:pt x="1324710" y="987766"/>
                </a:cubicBezTo>
                <a:cubicBezTo>
                  <a:pt x="1298228" y="988295"/>
                  <a:pt x="1275454" y="966051"/>
                  <a:pt x="1274924" y="939569"/>
                </a:cubicBezTo>
                <a:cubicBezTo>
                  <a:pt x="1274395" y="913087"/>
                  <a:pt x="1296110" y="890313"/>
                  <a:pt x="1323121" y="889784"/>
                </a:cubicBezTo>
                <a:close/>
                <a:moveTo>
                  <a:pt x="1206072" y="889254"/>
                </a:moveTo>
                <a:cubicBezTo>
                  <a:pt x="1232024" y="889784"/>
                  <a:pt x="1254269" y="912558"/>
                  <a:pt x="1254269" y="939040"/>
                </a:cubicBezTo>
                <a:cubicBezTo>
                  <a:pt x="1253740" y="966051"/>
                  <a:pt x="1231495" y="988295"/>
                  <a:pt x="1205013" y="987766"/>
                </a:cubicBezTo>
                <a:cubicBezTo>
                  <a:pt x="1178532" y="987236"/>
                  <a:pt x="1156287" y="964462"/>
                  <a:pt x="1156816" y="937981"/>
                </a:cubicBezTo>
                <a:cubicBezTo>
                  <a:pt x="1156816" y="911499"/>
                  <a:pt x="1179591" y="889254"/>
                  <a:pt x="1206072" y="889254"/>
                </a:cubicBezTo>
                <a:close/>
                <a:moveTo>
                  <a:pt x="20225" y="790212"/>
                </a:moveTo>
                <a:cubicBezTo>
                  <a:pt x="33466" y="790212"/>
                  <a:pt x="41940" y="798686"/>
                  <a:pt x="41940" y="811398"/>
                </a:cubicBezTo>
                <a:cubicBezTo>
                  <a:pt x="41940" y="825168"/>
                  <a:pt x="33466" y="832054"/>
                  <a:pt x="19695" y="832583"/>
                </a:cubicBezTo>
                <a:cubicBezTo>
                  <a:pt x="6455" y="830994"/>
                  <a:pt x="-960" y="823579"/>
                  <a:pt x="99" y="809808"/>
                </a:cubicBezTo>
                <a:cubicBezTo>
                  <a:pt x="628" y="797627"/>
                  <a:pt x="8573" y="790212"/>
                  <a:pt x="20225" y="790212"/>
                </a:cubicBezTo>
                <a:close/>
                <a:moveTo>
                  <a:pt x="139923" y="788623"/>
                </a:moveTo>
                <a:cubicBezTo>
                  <a:pt x="154752" y="788094"/>
                  <a:pt x="161637" y="798157"/>
                  <a:pt x="163756" y="811398"/>
                </a:cubicBezTo>
                <a:cubicBezTo>
                  <a:pt x="161637" y="825698"/>
                  <a:pt x="154752" y="835232"/>
                  <a:pt x="139923" y="835761"/>
                </a:cubicBezTo>
                <a:cubicBezTo>
                  <a:pt x="124033" y="835761"/>
                  <a:pt x="115029" y="826757"/>
                  <a:pt x="115559" y="810868"/>
                </a:cubicBezTo>
                <a:cubicBezTo>
                  <a:pt x="116088" y="796568"/>
                  <a:pt x="125092" y="788094"/>
                  <a:pt x="139923" y="788623"/>
                </a:cubicBezTo>
                <a:close/>
                <a:moveTo>
                  <a:pt x="256441" y="784386"/>
                </a:moveTo>
                <a:cubicBezTo>
                  <a:pt x="272859" y="783857"/>
                  <a:pt x="283453" y="793390"/>
                  <a:pt x="283982" y="809809"/>
                </a:cubicBezTo>
                <a:cubicBezTo>
                  <a:pt x="285041" y="826757"/>
                  <a:pt x="274978" y="836290"/>
                  <a:pt x="259089" y="838408"/>
                </a:cubicBezTo>
                <a:cubicBezTo>
                  <a:pt x="242142" y="837879"/>
                  <a:pt x="232078" y="828875"/>
                  <a:pt x="231019" y="812456"/>
                </a:cubicBezTo>
                <a:cubicBezTo>
                  <a:pt x="230489" y="796038"/>
                  <a:pt x="240552" y="785445"/>
                  <a:pt x="256441" y="784386"/>
                </a:cubicBezTo>
                <a:close/>
                <a:moveTo>
                  <a:pt x="375609" y="782268"/>
                </a:moveTo>
                <a:cubicBezTo>
                  <a:pt x="394146" y="783857"/>
                  <a:pt x="404738" y="793391"/>
                  <a:pt x="404738" y="811928"/>
                </a:cubicBezTo>
                <a:cubicBezTo>
                  <a:pt x="404738" y="829406"/>
                  <a:pt x="394675" y="839998"/>
                  <a:pt x="377197" y="841057"/>
                </a:cubicBezTo>
                <a:cubicBezTo>
                  <a:pt x="358660" y="842116"/>
                  <a:pt x="347008" y="830994"/>
                  <a:pt x="346479" y="812987"/>
                </a:cubicBezTo>
                <a:cubicBezTo>
                  <a:pt x="345949" y="794450"/>
                  <a:pt x="357072" y="783857"/>
                  <a:pt x="375609" y="782268"/>
                </a:cubicBezTo>
                <a:close/>
                <a:moveTo>
                  <a:pt x="494775" y="779091"/>
                </a:moveTo>
                <a:cubicBezTo>
                  <a:pt x="514371" y="780679"/>
                  <a:pt x="524964" y="791802"/>
                  <a:pt x="526553" y="811398"/>
                </a:cubicBezTo>
                <a:cubicBezTo>
                  <a:pt x="524964" y="830995"/>
                  <a:pt x="514901" y="842646"/>
                  <a:pt x="495305" y="843175"/>
                </a:cubicBezTo>
                <a:cubicBezTo>
                  <a:pt x="475709" y="843706"/>
                  <a:pt x="464057" y="832583"/>
                  <a:pt x="462468" y="812986"/>
                </a:cubicBezTo>
                <a:cubicBezTo>
                  <a:pt x="460879" y="794979"/>
                  <a:pt x="476768" y="778032"/>
                  <a:pt x="494775" y="779091"/>
                </a:cubicBezTo>
                <a:close/>
                <a:moveTo>
                  <a:pt x="612884" y="776971"/>
                </a:moveTo>
                <a:cubicBezTo>
                  <a:pt x="632480" y="776971"/>
                  <a:pt x="647840" y="791801"/>
                  <a:pt x="647840" y="811398"/>
                </a:cubicBezTo>
                <a:cubicBezTo>
                  <a:pt x="647840" y="830464"/>
                  <a:pt x="631951" y="846353"/>
                  <a:pt x="612884" y="846353"/>
                </a:cubicBezTo>
                <a:cubicBezTo>
                  <a:pt x="593817" y="846353"/>
                  <a:pt x="577928" y="830464"/>
                  <a:pt x="577928" y="811398"/>
                </a:cubicBezTo>
                <a:cubicBezTo>
                  <a:pt x="577928" y="792331"/>
                  <a:pt x="593287" y="776971"/>
                  <a:pt x="612884" y="776971"/>
                </a:cubicBezTo>
                <a:close/>
                <a:moveTo>
                  <a:pt x="733640" y="773795"/>
                </a:moveTo>
                <a:cubicBezTo>
                  <a:pt x="754826" y="775384"/>
                  <a:pt x="770715" y="794451"/>
                  <a:pt x="769126" y="815636"/>
                </a:cubicBezTo>
                <a:cubicBezTo>
                  <a:pt x="767008" y="835762"/>
                  <a:pt x="749000" y="851122"/>
                  <a:pt x="729403" y="850062"/>
                </a:cubicBezTo>
                <a:cubicBezTo>
                  <a:pt x="707689" y="847944"/>
                  <a:pt x="692329" y="829936"/>
                  <a:pt x="693917" y="808221"/>
                </a:cubicBezTo>
                <a:cubicBezTo>
                  <a:pt x="695507" y="788095"/>
                  <a:pt x="714044" y="772206"/>
                  <a:pt x="733640" y="773795"/>
                </a:cubicBezTo>
                <a:close/>
                <a:moveTo>
                  <a:pt x="849629" y="771145"/>
                </a:moveTo>
                <a:cubicBezTo>
                  <a:pt x="871874" y="771145"/>
                  <a:pt x="889881" y="788623"/>
                  <a:pt x="890410" y="810868"/>
                </a:cubicBezTo>
                <a:cubicBezTo>
                  <a:pt x="890940" y="832583"/>
                  <a:pt x="873462" y="851650"/>
                  <a:pt x="851748" y="852179"/>
                </a:cubicBezTo>
                <a:cubicBezTo>
                  <a:pt x="828443" y="853238"/>
                  <a:pt x="809377" y="834701"/>
                  <a:pt x="809377" y="811397"/>
                </a:cubicBezTo>
                <a:cubicBezTo>
                  <a:pt x="809377" y="789153"/>
                  <a:pt x="826855" y="771675"/>
                  <a:pt x="849629" y="771145"/>
                </a:cubicBezTo>
                <a:close/>
                <a:moveTo>
                  <a:pt x="969856" y="768498"/>
                </a:moveTo>
                <a:cubicBezTo>
                  <a:pt x="993689" y="769028"/>
                  <a:pt x="1013286" y="790213"/>
                  <a:pt x="1012226" y="814046"/>
                </a:cubicBezTo>
                <a:cubicBezTo>
                  <a:pt x="1011167" y="836820"/>
                  <a:pt x="991571" y="855357"/>
                  <a:pt x="968797" y="855357"/>
                </a:cubicBezTo>
                <a:cubicBezTo>
                  <a:pt x="944963" y="855357"/>
                  <a:pt x="924837" y="834702"/>
                  <a:pt x="925367" y="811399"/>
                </a:cubicBezTo>
                <a:cubicBezTo>
                  <a:pt x="924837" y="787565"/>
                  <a:pt x="946022" y="767439"/>
                  <a:pt x="969856" y="768498"/>
                </a:cubicBezTo>
                <a:close/>
                <a:moveTo>
                  <a:pt x="1086374" y="765850"/>
                </a:moveTo>
                <a:cubicBezTo>
                  <a:pt x="1112856" y="765320"/>
                  <a:pt x="1134041" y="786506"/>
                  <a:pt x="1133512" y="811929"/>
                </a:cubicBezTo>
                <a:cubicBezTo>
                  <a:pt x="1132982" y="836821"/>
                  <a:pt x="1111797" y="857477"/>
                  <a:pt x="1087434" y="857477"/>
                </a:cubicBezTo>
                <a:cubicBezTo>
                  <a:pt x="1061482" y="858006"/>
                  <a:pt x="1039767" y="836291"/>
                  <a:pt x="1040296" y="810868"/>
                </a:cubicBezTo>
                <a:cubicBezTo>
                  <a:pt x="1040826" y="785976"/>
                  <a:pt x="1060952" y="766379"/>
                  <a:pt x="1086374" y="765850"/>
                </a:cubicBezTo>
                <a:close/>
                <a:moveTo>
                  <a:pt x="1205012" y="763201"/>
                </a:moveTo>
                <a:cubicBezTo>
                  <a:pt x="1231494" y="763201"/>
                  <a:pt x="1253739" y="784916"/>
                  <a:pt x="1253739" y="811398"/>
                </a:cubicBezTo>
                <a:cubicBezTo>
                  <a:pt x="1254268" y="837350"/>
                  <a:pt x="1232553" y="860124"/>
                  <a:pt x="1206601" y="861183"/>
                </a:cubicBezTo>
                <a:cubicBezTo>
                  <a:pt x="1180648" y="861712"/>
                  <a:pt x="1157345" y="839997"/>
                  <a:pt x="1156286" y="814045"/>
                </a:cubicBezTo>
                <a:cubicBezTo>
                  <a:pt x="1155227" y="786505"/>
                  <a:pt x="1178001" y="763201"/>
                  <a:pt x="1205012" y="763201"/>
                </a:cubicBezTo>
                <a:close/>
                <a:moveTo>
                  <a:pt x="1443877" y="762672"/>
                </a:moveTo>
                <a:cubicBezTo>
                  <a:pt x="1470358" y="763201"/>
                  <a:pt x="1492073" y="785975"/>
                  <a:pt x="1491544" y="812457"/>
                </a:cubicBezTo>
                <a:cubicBezTo>
                  <a:pt x="1491014" y="839468"/>
                  <a:pt x="1468240" y="861183"/>
                  <a:pt x="1441759" y="860654"/>
                </a:cubicBezTo>
                <a:cubicBezTo>
                  <a:pt x="1415277" y="860124"/>
                  <a:pt x="1393562" y="837350"/>
                  <a:pt x="1394091" y="810339"/>
                </a:cubicBezTo>
                <a:cubicBezTo>
                  <a:pt x="1394621" y="783857"/>
                  <a:pt x="1417395" y="762142"/>
                  <a:pt x="1443877" y="762672"/>
                </a:cubicBezTo>
                <a:close/>
                <a:moveTo>
                  <a:pt x="1324709" y="762671"/>
                </a:moveTo>
                <a:cubicBezTo>
                  <a:pt x="1351191" y="763201"/>
                  <a:pt x="1373435" y="785445"/>
                  <a:pt x="1372906" y="812457"/>
                </a:cubicBezTo>
                <a:cubicBezTo>
                  <a:pt x="1372376" y="838938"/>
                  <a:pt x="1349602" y="861712"/>
                  <a:pt x="1323650" y="861183"/>
                </a:cubicBezTo>
                <a:cubicBezTo>
                  <a:pt x="1297168" y="860653"/>
                  <a:pt x="1274924" y="838409"/>
                  <a:pt x="1275453" y="811398"/>
                </a:cubicBezTo>
                <a:cubicBezTo>
                  <a:pt x="1275983" y="784386"/>
                  <a:pt x="1298227" y="762671"/>
                  <a:pt x="1324709" y="762671"/>
                </a:cubicBezTo>
                <a:close/>
                <a:moveTo>
                  <a:pt x="20754" y="663101"/>
                </a:moveTo>
                <a:cubicBezTo>
                  <a:pt x="33466" y="662572"/>
                  <a:pt x="40350" y="672105"/>
                  <a:pt x="42999" y="683228"/>
                </a:cubicBezTo>
                <a:cubicBezTo>
                  <a:pt x="40880" y="696998"/>
                  <a:pt x="33995" y="705472"/>
                  <a:pt x="20754" y="705472"/>
                </a:cubicBezTo>
                <a:cubicBezTo>
                  <a:pt x="8573" y="705472"/>
                  <a:pt x="1158" y="698587"/>
                  <a:pt x="628" y="685875"/>
                </a:cubicBezTo>
                <a:cubicBezTo>
                  <a:pt x="99" y="672105"/>
                  <a:pt x="7514" y="663631"/>
                  <a:pt x="20754" y="663101"/>
                </a:cubicBezTo>
                <a:close/>
                <a:moveTo>
                  <a:pt x="137802" y="660983"/>
                </a:moveTo>
                <a:cubicBezTo>
                  <a:pt x="153691" y="659923"/>
                  <a:pt x="163224" y="669986"/>
                  <a:pt x="163224" y="684816"/>
                </a:cubicBezTo>
                <a:cubicBezTo>
                  <a:pt x="163224" y="699116"/>
                  <a:pt x="154220" y="707590"/>
                  <a:pt x="139391" y="709178"/>
                </a:cubicBezTo>
                <a:cubicBezTo>
                  <a:pt x="125621" y="707590"/>
                  <a:pt x="116087" y="700175"/>
                  <a:pt x="115558" y="685875"/>
                </a:cubicBezTo>
                <a:cubicBezTo>
                  <a:pt x="115028" y="671575"/>
                  <a:pt x="122972" y="662042"/>
                  <a:pt x="137802" y="660983"/>
                </a:cubicBezTo>
                <a:close/>
                <a:moveTo>
                  <a:pt x="258560" y="657275"/>
                </a:moveTo>
                <a:cubicBezTo>
                  <a:pt x="274449" y="660453"/>
                  <a:pt x="285041" y="668927"/>
                  <a:pt x="283982" y="685875"/>
                </a:cubicBezTo>
                <a:cubicBezTo>
                  <a:pt x="283453" y="702294"/>
                  <a:pt x="272859" y="711827"/>
                  <a:pt x="256441" y="711297"/>
                </a:cubicBezTo>
                <a:cubicBezTo>
                  <a:pt x="240023" y="710768"/>
                  <a:pt x="230489" y="700176"/>
                  <a:pt x="231019" y="683757"/>
                </a:cubicBezTo>
                <a:cubicBezTo>
                  <a:pt x="231548" y="667338"/>
                  <a:pt x="242671" y="658864"/>
                  <a:pt x="258560" y="657275"/>
                </a:cubicBezTo>
                <a:close/>
                <a:moveTo>
                  <a:pt x="375077" y="655686"/>
                </a:moveTo>
                <a:cubicBezTo>
                  <a:pt x="393615" y="655157"/>
                  <a:pt x="403678" y="665749"/>
                  <a:pt x="405267" y="684286"/>
                </a:cubicBezTo>
                <a:cubicBezTo>
                  <a:pt x="403678" y="702823"/>
                  <a:pt x="394145" y="713945"/>
                  <a:pt x="375608" y="713945"/>
                </a:cubicBezTo>
                <a:cubicBezTo>
                  <a:pt x="357070" y="713416"/>
                  <a:pt x="346478" y="701764"/>
                  <a:pt x="346478" y="683756"/>
                </a:cubicBezTo>
                <a:cubicBezTo>
                  <a:pt x="347007" y="666808"/>
                  <a:pt x="357600" y="656216"/>
                  <a:pt x="375077" y="655686"/>
                </a:cubicBezTo>
                <a:close/>
                <a:moveTo>
                  <a:pt x="493716" y="652508"/>
                </a:moveTo>
                <a:cubicBezTo>
                  <a:pt x="513843" y="653038"/>
                  <a:pt x="524435" y="664160"/>
                  <a:pt x="526554" y="683757"/>
                </a:cubicBezTo>
                <a:cubicBezTo>
                  <a:pt x="525494" y="703353"/>
                  <a:pt x="515431" y="715535"/>
                  <a:pt x="495835" y="716594"/>
                </a:cubicBezTo>
                <a:cubicBezTo>
                  <a:pt x="476238" y="717653"/>
                  <a:pt x="464587" y="706531"/>
                  <a:pt x="461938" y="686934"/>
                </a:cubicBezTo>
                <a:cubicBezTo>
                  <a:pt x="459820" y="668927"/>
                  <a:pt x="475708" y="651448"/>
                  <a:pt x="493716" y="652508"/>
                </a:cubicBezTo>
                <a:close/>
                <a:moveTo>
                  <a:pt x="611823" y="650390"/>
                </a:moveTo>
                <a:cubicBezTo>
                  <a:pt x="631420" y="649331"/>
                  <a:pt x="647309" y="664160"/>
                  <a:pt x="647838" y="683756"/>
                </a:cubicBezTo>
                <a:cubicBezTo>
                  <a:pt x="648369" y="702823"/>
                  <a:pt x="633539" y="719242"/>
                  <a:pt x="613943" y="720301"/>
                </a:cubicBezTo>
                <a:cubicBezTo>
                  <a:pt x="594875" y="720831"/>
                  <a:pt x="578457" y="705471"/>
                  <a:pt x="577928" y="686405"/>
                </a:cubicBezTo>
                <a:cubicBezTo>
                  <a:pt x="577397" y="666808"/>
                  <a:pt x="591698" y="650919"/>
                  <a:pt x="611823" y="650390"/>
                </a:cubicBezTo>
                <a:close/>
                <a:moveTo>
                  <a:pt x="732052" y="646682"/>
                </a:moveTo>
                <a:cubicBezTo>
                  <a:pt x="751648" y="646682"/>
                  <a:pt x="768596" y="663631"/>
                  <a:pt x="769125" y="683756"/>
                </a:cubicBezTo>
                <a:cubicBezTo>
                  <a:pt x="769655" y="704942"/>
                  <a:pt x="752177" y="722949"/>
                  <a:pt x="730993" y="722949"/>
                </a:cubicBezTo>
                <a:cubicBezTo>
                  <a:pt x="710866" y="722949"/>
                  <a:pt x="693918" y="706530"/>
                  <a:pt x="693918" y="685875"/>
                </a:cubicBezTo>
                <a:cubicBezTo>
                  <a:pt x="693388" y="664690"/>
                  <a:pt x="710866" y="646682"/>
                  <a:pt x="732052" y="646682"/>
                </a:cubicBezTo>
                <a:close/>
                <a:moveTo>
                  <a:pt x="848570" y="644035"/>
                </a:moveTo>
                <a:cubicBezTo>
                  <a:pt x="871874" y="643504"/>
                  <a:pt x="890940" y="662041"/>
                  <a:pt x="890410" y="685346"/>
                </a:cubicBezTo>
                <a:cubicBezTo>
                  <a:pt x="889881" y="707590"/>
                  <a:pt x="871874" y="725068"/>
                  <a:pt x="849629" y="725068"/>
                </a:cubicBezTo>
                <a:cubicBezTo>
                  <a:pt x="827384" y="725068"/>
                  <a:pt x="809377" y="707061"/>
                  <a:pt x="809377" y="684816"/>
                </a:cubicBezTo>
                <a:cubicBezTo>
                  <a:pt x="809377" y="662572"/>
                  <a:pt x="826325" y="644564"/>
                  <a:pt x="848570" y="644035"/>
                </a:cubicBezTo>
                <a:close/>
                <a:moveTo>
                  <a:pt x="969856" y="641386"/>
                </a:moveTo>
                <a:cubicBezTo>
                  <a:pt x="992630" y="642445"/>
                  <a:pt x="1011697" y="662042"/>
                  <a:pt x="1011697" y="684287"/>
                </a:cubicBezTo>
                <a:cubicBezTo>
                  <a:pt x="1012227" y="708120"/>
                  <a:pt x="991571" y="728245"/>
                  <a:pt x="967738" y="728245"/>
                </a:cubicBezTo>
                <a:cubicBezTo>
                  <a:pt x="943904" y="728245"/>
                  <a:pt x="923778" y="707590"/>
                  <a:pt x="924308" y="683757"/>
                </a:cubicBezTo>
                <a:cubicBezTo>
                  <a:pt x="924837" y="659923"/>
                  <a:pt x="946023" y="640327"/>
                  <a:pt x="969856" y="641386"/>
                </a:cubicBezTo>
                <a:close/>
                <a:moveTo>
                  <a:pt x="1087435" y="639267"/>
                </a:moveTo>
                <a:cubicBezTo>
                  <a:pt x="1112327" y="639797"/>
                  <a:pt x="1132983" y="659393"/>
                  <a:pt x="1133513" y="684285"/>
                </a:cubicBezTo>
                <a:cubicBezTo>
                  <a:pt x="1134042" y="709708"/>
                  <a:pt x="1112327" y="731423"/>
                  <a:pt x="1086376" y="730894"/>
                </a:cubicBezTo>
                <a:cubicBezTo>
                  <a:pt x="1061483" y="730364"/>
                  <a:pt x="1040827" y="710238"/>
                  <a:pt x="1040827" y="685875"/>
                </a:cubicBezTo>
                <a:cubicBezTo>
                  <a:pt x="1039768" y="659923"/>
                  <a:pt x="1060953" y="638737"/>
                  <a:pt x="1087435" y="639267"/>
                </a:cubicBezTo>
                <a:close/>
                <a:moveTo>
                  <a:pt x="1206072" y="635561"/>
                </a:moveTo>
                <a:cubicBezTo>
                  <a:pt x="1232553" y="636090"/>
                  <a:pt x="1254798" y="658864"/>
                  <a:pt x="1254269" y="685346"/>
                </a:cubicBezTo>
                <a:cubicBezTo>
                  <a:pt x="1253739" y="711828"/>
                  <a:pt x="1230965" y="734072"/>
                  <a:pt x="1204483" y="733543"/>
                </a:cubicBezTo>
                <a:cubicBezTo>
                  <a:pt x="1178002" y="733013"/>
                  <a:pt x="1155757" y="710239"/>
                  <a:pt x="1156286" y="683758"/>
                </a:cubicBezTo>
                <a:cubicBezTo>
                  <a:pt x="1156816" y="657276"/>
                  <a:pt x="1179590" y="635031"/>
                  <a:pt x="1206072" y="635561"/>
                </a:cubicBezTo>
                <a:close/>
                <a:moveTo>
                  <a:pt x="1441759" y="635560"/>
                </a:moveTo>
                <a:cubicBezTo>
                  <a:pt x="1468240" y="635030"/>
                  <a:pt x="1491014" y="656745"/>
                  <a:pt x="1491544" y="683756"/>
                </a:cubicBezTo>
                <a:cubicBezTo>
                  <a:pt x="1492073" y="710238"/>
                  <a:pt x="1470358" y="733012"/>
                  <a:pt x="1443877" y="734071"/>
                </a:cubicBezTo>
                <a:cubicBezTo>
                  <a:pt x="1417924" y="734600"/>
                  <a:pt x="1394621" y="712356"/>
                  <a:pt x="1394091" y="685874"/>
                </a:cubicBezTo>
                <a:cubicBezTo>
                  <a:pt x="1393562" y="658863"/>
                  <a:pt x="1415277" y="636619"/>
                  <a:pt x="1441759" y="635560"/>
                </a:cubicBezTo>
                <a:close/>
                <a:moveTo>
                  <a:pt x="1323121" y="635560"/>
                </a:moveTo>
                <a:cubicBezTo>
                  <a:pt x="1349073" y="635030"/>
                  <a:pt x="1372376" y="656745"/>
                  <a:pt x="1372906" y="683756"/>
                </a:cubicBezTo>
                <a:cubicBezTo>
                  <a:pt x="1373435" y="710238"/>
                  <a:pt x="1351720" y="733541"/>
                  <a:pt x="1325239" y="734071"/>
                </a:cubicBezTo>
                <a:cubicBezTo>
                  <a:pt x="1298757" y="734600"/>
                  <a:pt x="1275983" y="712886"/>
                  <a:pt x="1275453" y="685874"/>
                </a:cubicBezTo>
                <a:cubicBezTo>
                  <a:pt x="1274924" y="659393"/>
                  <a:pt x="1296639" y="636089"/>
                  <a:pt x="1323121" y="635560"/>
                </a:cubicBezTo>
                <a:close/>
                <a:moveTo>
                  <a:pt x="1561455" y="635559"/>
                </a:moveTo>
                <a:cubicBezTo>
                  <a:pt x="1587407" y="635559"/>
                  <a:pt x="1610181" y="657274"/>
                  <a:pt x="1610711" y="683756"/>
                </a:cubicBezTo>
                <a:cubicBezTo>
                  <a:pt x="1611240" y="710767"/>
                  <a:pt x="1587937" y="734600"/>
                  <a:pt x="1560926" y="734071"/>
                </a:cubicBezTo>
                <a:cubicBezTo>
                  <a:pt x="1534973" y="733541"/>
                  <a:pt x="1512729" y="710767"/>
                  <a:pt x="1512729" y="684286"/>
                </a:cubicBezTo>
                <a:cubicBezTo>
                  <a:pt x="1512729" y="657804"/>
                  <a:pt x="1534973" y="635559"/>
                  <a:pt x="1561455" y="635559"/>
                </a:cubicBezTo>
                <a:close/>
                <a:moveTo>
                  <a:pt x="18636" y="536518"/>
                </a:moveTo>
                <a:cubicBezTo>
                  <a:pt x="31876" y="535459"/>
                  <a:pt x="40880" y="542873"/>
                  <a:pt x="41939" y="556114"/>
                </a:cubicBezTo>
                <a:cubicBezTo>
                  <a:pt x="42999" y="569355"/>
                  <a:pt x="35055" y="576770"/>
                  <a:pt x="21814" y="578889"/>
                </a:cubicBezTo>
                <a:cubicBezTo>
                  <a:pt x="8573" y="577829"/>
                  <a:pt x="628" y="572004"/>
                  <a:pt x="99" y="557704"/>
                </a:cubicBezTo>
                <a:cubicBezTo>
                  <a:pt x="99" y="544992"/>
                  <a:pt x="6984" y="537577"/>
                  <a:pt x="18636" y="536518"/>
                </a:cubicBezTo>
                <a:close/>
                <a:moveTo>
                  <a:pt x="140450" y="533870"/>
                </a:moveTo>
                <a:cubicBezTo>
                  <a:pt x="155809" y="534929"/>
                  <a:pt x="161636" y="544992"/>
                  <a:pt x="163754" y="557703"/>
                </a:cubicBezTo>
                <a:cubicBezTo>
                  <a:pt x="161106" y="572533"/>
                  <a:pt x="153691" y="582066"/>
                  <a:pt x="138862" y="581536"/>
                </a:cubicBezTo>
                <a:cubicBezTo>
                  <a:pt x="122972" y="581007"/>
                  <a:pt x="114498" y="571474"/>
                  <a:pt x="115557" y="555584"/>
                </a:cubicBezTo>
                <a:cubicBezTo>
                  <a:pt x="116617" y="541285"/>
                  <a:pt x="126150" y="533340"/>
                  <a:pt x="140450" y="533870"/>
                </a:cubicBezTo>
                <a:close/>
                <a:moveTo>
                  <a:pt x="258559" y="531222"/>
                </a:moveTo>
                <a:cubicBezTo>
                  <a:pt x="274448" y="531222"/>
                  <a:pt x="283452" y="541814"/>
                  <a:pt x="285041" y="557704"/>
                </a:cubicBezTo>
                <a:cubicBezTo>
                  <a:pt x="282923" y="574123"/>
                  <a:pt x="273919" y="584185"/>
                  <a:pt x="257500" y="584185"/>
                </a:cubicBezTo>
                <a:cubicBezTo>
                  <a:pt x="241081" y="583656"/>
                  <a:pt x="231018" y="573063"/>
                  <a:pt x="231548" y="557174"/>
                </a:cubicBezTo>
                <a:cubicBezTo>
                  <a:pt x="232077" y="540755"/>
                  <a:pt x="242671" y="530693"/>
                  <a:pt x="258559" y="531222"/>
                </a:cubicBezTo>
                <a:close/>
                <a:moveTo>
                  <a:pt x="374019" y="528044"/>
                </a:moveTo>
                <a:cubicBezTo>
                  <a:pt x="393085" y="529633"/>
                  <a:pt x="404738" y="538636"/>
                  <a:pt x="404738" y="557174"/>
                </a:cubicBezTo>
                <a:cubicBezTo>
                  <a:pt x="404738" y="574651"/>
                  <a:pt x="395203" y="585774"/>
                  <a:pt x="378256" y="586833"/>
                </a:cubicBezTo>
                <a:cubicBezTo>
                  <a:pt x="359719" y="587892"/>
                  <a:pt x="348067" y="577300"/>
                  <a:pt x="346478" y="559292"/>
                </a:cubicBezTo>
                <a:cubicBezTo>
                  <a:pt x="345418" y="541285"/>
                  <a:pt x="357070" y="530693"/>
                  <a:pt x="374019" y="528044"/>
                </a:cubicBezTo>
                <a:close/>
                <a:moveTo>
                  <a:pt x="495834" y="525396"/>
                </a:moveTo>
                <a:cubicBezTo>
                  <a:pt x="512783" y="525926"/>
                  <a:pt x="526553" y="540226"/>
                  <a:pt x="526553" y="559822"/>
                </a:cubicBezTo>
                <a:cubicBezTo>
                  <a:pt x="524964" y="577300"/>
                  <a:pt x="514371" y="588953"/>
                  <a:pt x="494775" y="589482"/>
                </a:cubicBezTo>
                <a:cubicBezTo>
                  <a:pt x="475178" y="589482"/>
                  <a:pt x="463527" y="578359"/>
                  <a:pt x="462468" y="558763"/>
                </a:cubicBezTo>
                <a:cubicBezTo>
                  <a:pt x="460878" y="540756"/>
                  <a:pt x="477827" y="524866"/>
                  <a:pt x="495834" y="525396"/>
                </a:cubicBezTo>
                <a:close/>
                <a:moveTo>
                  <a:pt x="611825" y="523279"/>
                </a:moveTo>
                <a:cubicBezTo>
                  <a:pt x="631950" y="522748"/>
                  <a:pt x="647310" y="537049"/>
                  <a:pt x="647839" y="556645"/>
                </a:cubicBezTo>
                <a:cubicBezTo>
                  <a:pt x="648369" y="575712"/>
                  <a:pt x="633009" y="592131"/>
                  <a:pt x="613943" y="592661"/>
                </a:cubicBezTo>
                <a:cubicBezTo>
                  <a:pt x="594876" y="593190"/>
                  <a:pt x="578457" y="577831"/>
                  <a:pt x="577928" y="558764"/>
                </a:cubicBezTo>
                <a:cubicBezTo>
                  <a:pt x="577398" y="539167"/>
                  <a:pt x="592227" y="523808"/>
                  <a:pt x="611825" y="523279"/>
                </a:cubicBezTo>
                <a:close/>
                <a:moveTo>
                  <a:pt x="731521" y="519571"/>
                </a:moveTo>
                <a:cubicBezTo>
                  <a:pt x="752707" y="519571"/>
                  <a:pt x="770185" y="537579"/>
                  <a:pt x="769655" y="558764"/>
                </a:cubicBezTo>
                <a:cubicBezTo>
                  <a:pt x="768595" y="578890"/>
                  <a:pt x="751648" y="595838"/>
                  <a:pt x="731521" y="595838"/>
                </a:cubicBezTo>
                <a:cubicBezTo>
                  <a:pt x="710336" y="595838"/>
                  <a:pt x="693387" y="578360"/>
                  <a:pt x="693917" y="556645"/>
                </a:cubicBezTo>
                <a:cubicBezTo>
                  <a:pt x="694447" y="536520"/>
                  <a:pt x="711396" y="519571"/>
                  <a:pt x="731521" y="519571"/>
                </a:cubicBezTo>
                <a:close/>
                <a:moveTo>
                  <a:pt x="849628" y="516922"/>
                </a:moveTo>
                <a:cubicBezTo>
                  <a:pt x="872932" y="516922"/>
                  <a:pt x="891470" y="535989"/>
                  <a:pt x="890410" y="559293"/>
                </a:cubicBezTo>
                <a:cubicBezTo>
                  <a:pt x="889351" y="581538"/>
                  <a:pt x="870814" y="599015"/>
                  <a:pt x="848569" y="597956"/>
                </a:cubicBezTo>
                <a:cubicBezTo>
                  <a:pt x="826325" y="597427"/>
                  <a:pt x="808847" y="578890"/>
                  <a:pt x="809377" y="556645"/>
                </a:cubicBezTo>
                <a:cubicBezTo>
                  <a:pt x="809906" y="534400"/>
                  <a:pt x="827384" y="516922"/>
                  <a:pt x="849628" y="516922"/>
                </a:cubicBezTo>
                <a:close/>
                <a:moveTo>
                  <a:pt x="969855" y="514273"/>
                </a:moveTo>
                <a:cubicBezTo>
                  <a:pt x="992629" y="515332"/>
                  <a:pt x="1011695" y="534400"/>
                  <a:pt x="1012225" y="557174"/>
                </a:cubicBezTo>
                <a:cubicBezTo>
                  <a:pt x="1012225" y="581007"/>
                  <a:pt x="992100" y="601132"/>
                  <a:pt x="968267" y="601132"/>
                </a:cubicBezTo>
                <a:cubicBezTo>
                  <a:pt x="944432" y="601132"/>
                  <a:pt x="924307" y="580477"/>
                  <a:pt x="924837" y="556644"/>
                </a:cubicBezTo>
                <a:cubicBezTo>
                  <a:pt x="925366" y="532810"/>
                  <a:pt x="946022" y="513214"/>
                  <a:pt x="969855" y="514273"/>
                </a:cubicBezTo>
                <a:close/>
                <a:moveTo>
                  <a:pt x="1086376" y="512155"/>
                </a:moveTo>
                <a:cubicBezTo>
                  <a:pt x="1112328" y="512155"/>
                  <a:pt x="1134042" y="533341"/>
                  <a:pt x="1132983" y="558762"/>
                </a:cubicBezTo>
                <a:cubicBezTo>
                  <a:pt x="1132454" y="583126"/>
                  <a:pt x="1111268" y="603252"/>
                  <a:pt x="1086376" y="603252"/>
                </a:cubicBezTo>
                <a:cubicBezTo>
                  <a:pt x="1060424" y="603252"/>
                  <a:pt x="1039238" y="582067"/>
                  <a:pt x="1039767" y="556115"/>
                </a:cubicBezTo>
                <a:cubicBezTo>
                  <a:pt x="1040826" y="531751"/>
                  <a:pt x="1061483" y="512155"/>
                  <a:pt x="1086376" y="512155"/>
                </a:cubicBezTo>
                <a:close/>
                <a:moveTo>
                  <a:pt x="1323650" y="508978"/>
                </a:moveTo>
                <a:cubicBezTo>
                  <a:pt x="1350132" y="508448"/>
                  <a:pt x="1372906" y="530693"/>
                  <a:pt x="1372906" y="557174"/>
                </a:cubicBezTo>
                <a:cubicBezTo>
                  <a:pt x="1372906" y="583656"/>
                  <a:pt x="1350661" y="606430"/>
                  <a:pt x="1324180" y="606959"/>
                </a:cubicBezTo>
                <a:cubicBezTo>
                  <a:pt x="1297698" y="606959"/>
                  <a:pt x="1274924" y="584715"/>
                  <a:pt x="1274924" y="558233"/>
                </a:cubicBezTo>
                <a:cubicBezTo>
                  <a:pt x="1274924" y="531752"/>
                  <a:pt x="1296639" y="508978"/>
                  <a:pt x="1323650" y="508978"/>
                </a:cubicBezTo>
                <a:close/>
                <a:moveTo>
                  <a:pt x="1205542" y="508448"/>
                </a:moveTo>
                <a:cubicBezTo>
                  <a:pt x="1232023" y="508448"/>
                  <a:pt x="1254268" y="531222"/>
                  <a:pt x="1254268" y="558234"/>
                </a:cubicBezTo>
                <a:cubicBezTo>
                  <a:pt x="1254268" y="584715"/>
                  <a:pt x="1231494" y="607489"/>
                  <a:pt x="1205012" y="606960"/>
                </a:cubicBezTo>
                <a:cubicBezTo>
                  <a:pt x="1178531" y="606430"/>
                  <a:pt x="1156286" y="583656"/>
                  <a:pt x="1156286" y="557175"/>
                </a:cubicBezTo>
                <a:cubicBezTo>
                  <a:pt x="1156286" y="530693"/>
                  <a:pt x="1179060" y="508448"/>
                  <a:pt x="1205542" y="508448"/>
                </a:cubicBezTo>
                <a:close/>
                <a:moveTo>
                  <a:pt x="1681682" y="508448"/>
                </a:moveTo>
                <a:cubicBezTo>
                  <a:pt x="1708693" y="508977"/>
                  <a:pt x="1729878" y="531222"/>
                  <a:pt x="1729349" y="558233"/>
                </a:cubicBezTo>
                <a:cubicBezTo>
                  <a:pt x="1728819" y="585244"/>
                  <a:pt x="1706575" y="606959"/>
                  <a:pt x="1680093" y="606430"/>
                </a:cubicBezTo>
                <a:cubicBezTo>
                  <a:pt x="1653082" y="606430"/>
                  <a:pt x="1631367" y="583656"/>
                  <a:pt x="1631896" y="556644"/>
                </a:cubicBezTo>
                <a:cubicBezTo>
                  <a:pt x="1632426" y="529633"/>
                  <a:pt x="1654670" y="507918"/>
                  <a:pt x="1681682" y="508448"/>
                </a:cubicBezTo>
                <a:close/>
                <a:moveTo>
                  <a:pt x="1562514" y="508448"/>
                </a:moveTo>
                <a:cubicBezTo>
                  <a:pt x="1588466" y="508977"/>
                  <a:pt x="1610711" y="531751"/>
                  <a:pt x="1610711" y="557703"/>
                </a:cubicBezTo>
                <a:cubicBezTo>
                  <a:pt x="1610711" y="583655"/>
                  <a:pt x="1588466" y="606429"/>
                  <a:pt x="1561985" y="606959"/>
                </a:cubicBezTo>
                <a:cubicBezTo>
                  <a:pt x="1534973" y="607488"/>
                  <a:pt x="1511670" y="583655"/>
                  <a:pt x="1512729" y="556115"/>
                </a:cubicBezTo>
                <a:cubicBezTo>
                  <a:pt x="1513788" y="529633"/>
                  <a:pt x="1536032" y="507918"/>
                  <a:pt x="1562514" y="508448"/>
                </a:cubicBezTo>
                <a:close/>
                <a:moveTo>
                  <a:pt x="1441759" y="508448"/>
                </a:moveTo>
                <a:cubicBezTo>
                  <a:pt x="1468770" y="507918"/>
                  <a:pt x="1491015" y="530163"/>
                  <a:pt x="1491545" y="557174"/>
                </a:cubicBezTo>
                <a:cubicBezTo>
                  <a:pt x="1492074" y="584185"/>
                  <a:pt x="1470359" y="606959"/>
                  <a:pt x="1443348" y="606959"/>
                </a:cubicBezTo>
                <a:cubicBezTo>
                  <a:pt x="1417396" y="607488"/>
                  <a:pt x="1394092" y="584714"/>
                  <a:pt x="1393562" y="558233"/>
                </a:cubicBezTo>
                <a:cubicBezTo>
                  <a:pt x="1393033" y="531751"/>
                  <a:pt x="1414748" y="508977"/>
                  <a:pt x="1441759" y="508448"/>
                </a:cubicBezTo>
                <a:close/>
                <a:moveTo>
                  <a:pt x="19695" y="409407"/>
                </a:moveTo>
                <a:cubicBezTo>
                  <a:pt x="32936" y="408877"/>
                  <a:pt x="41410" y="416822"/>
                  <a:pt x="42470" y="429533"/>
                </a:cubicBezTo>
                <a:cubicBezTo>
                  <a:pt x="42470" y="443303"/>
                  <a:pt x="33996" y="450189"/>
                  <a:pt x="21284" y="451777"/>
                </a:cubicBezTo>
                <a:cubicBezTo>
                  <a:pt x="8043" y="450718"/>
                  <a:pt x="99" y="443834"/>
                  <a:pt x="99" y="430062"/>
                </a:cubicBezTo>
                <a:cubicBezTo>
                  <a:pt x="99" y="417352"/>
                  <a:pt x="8043" y="409937"/>
                  <a:pt x="19695" y="409407"/>
                </a:cubicBezTo>
                <a:close/>
                <a:moveTo>
                  <a:pt x="140980" y="406758"/>
                </a:moveTo>
                <a:cubicBezTo>
                  <a:pt x="155809" y="407817"/>
                  <a:pt x="161636" y="417880"/>
                  <a:pt x="163754" y="430591"/>
                </a:cubicBezTo>
                <a:cubicBezTo>
                  <a:pt x="161106" y="445421"/>
                  <a:pt x="153691" y="454954"/>
                  <a:pt x="139391" y="454424"/>
                </a:cubicBezTo>
                <a:cubicBezTo>
                  <a:pt x="123502" y="453895"/>
                  <a:pt x="115028" y="444362"/>
                  <a:pt x="116087" y="428472"/>
                </a:cubicBezTo>
                <a:cubicBezTo>
                  <a:pt x="117147" y="414173"/>
                  <a:pt x="126680" y="406228"/>
                  <a:pt x="140980" y="406758"/>
                </a:cubicBezTo>
                <a:close/>
                <a:moveTo>
                  <a:pt x="256971" y="403580"/>
                </a:moveTo>
                <a:cubicBezTo>
                  <a:pt x="273390" y="403580"/>
                  <a:pt x="282393" y="413643"/>
                  <a:pt x="285041" y="430062"/>
                </a:cubicBezTo>
                <a:cubicBezTo>
                  <a:pt x="283452" y="446481"/>
                  <a:pt x="274978" y="457073"/>
                  <a:pt x="258559" y="457073"/>
                </a:cubicBezTo>
                <a:cubicBezTo>
                  <a:pt x="242141" y="457603"/>
                  <a:pt x="231548" y="447011"/>
                  <a:pt x="231019" y="431121"/>
                </a:cubicBezTo>
                <a:cubicBezTo>
                  <a:pt x="230489" y="414703"/>
                  <a:pt x="241081" y="404110"/>
                  <a:pt x="256971" y="403580"/>
                </a:cubicBezTo>
                <a:close/>
                <a:moveTo>
                  <a:pt x="376137" y="400933"/>
                </a:moveTo>
                <a:cubicBezTo>
                  <a:pt x="394145" y="402522"/>
                  <a:pt x="405268" y="412056"/>
                  <a:pt x="405268" y="431123"/>
                </a:cubicBezTo>
                <a:cubicBezTo>
                  <a:pt x="405268" y="448601"/>
                  <a:pt x="395204" y="459193"/>
                  <a:pt x="377726" y="459722"/>
                </a:cubicBezTo>
                <a:cubicBezTo>
                  <a:pt x="359189" y="460252"/>
                  <a:pt x="347537" y="449130"/>
                  <a:pt x="347007" y="431123"/>
                </a:cubicBezTo>
                <a:cubicBezTo>
                  <a:pt x="345948" y="413115"/>
                  <a:pt x="357600" y="403052"/>
                  <a:pt x="376137" y="400933"/>
                </a:cubicBezTo>
                <a:close/>
                <a:moveTo>
                  <a:pt x="495836" y="398285"/>
                </a:moveTo>
                <a:cubicBezTo>
                  <a:pt x="514902" y="399874"/>
                  <a:pt x="527084" y="410997"/>
                  <a:pt x="526554" y="431122"/>
                </a:cubicBezTo>
                <a:cubicBezTo>
                  <a:pt x="526025" y="450719"/>
                  <a:pt x="513843" y="460782"/>
                  <a:pt x="494777" y="462900"/>
                </a:cubicBezTo>
                <a:cubicBezTo>
                  <a:pt x="475709" y="460782"/>
                  <a:pt x="463527" y="451248"/>
                  <a:pt x="462468" y="431652"/>
                </a:cubicBezTo>
                <a:cubicBezTo>
                  <a:pt x="461409" y="413644"/>
                  <a:pt x="477828" y="396696"/>
                  <a:pt x="495836" y="398285"/>
                </a:cubicBezTo>
                <a:close/>
                <a:moveTo>
                  <a:pt x="611825" y="396166"/>
                </a:moveTo>
                <a:cubicBezTo>
                  <a:pt x="631420" y="395635"/>
                  <a:pt x="647310" y="409936"/>
                  <a:pt x="647839" y="429532"/>
                </a:cubicBezTo>
                <a:cubicBezTo>
                  <a:pt x="648369" y="448599"/>
                  <a:pt x="633009" y="465018"/>
                  <a:pt x="613943" y="465548"/>
                </a:cubicBezTo>
                <a:cubicBezTo>
                  <a:pt x="594876" y="466077"/>
                  <a:pt x="578457" y="450718"/>
                  <a:pt x="577928" y="431651"/>
                </a:cubicBezTo>
                <a:cubicBezTo>
                  <a:pt x="577398" y="412054"/>
                  <a:pt x="592227" y="396695"/>
                  <a:pt x="611825" y="396166"/>
                </a:cubicBezTo>
                <a:close/>
                <a:moveTo>
                  <a:pt x="732581" y="392459"/>
                </a:moveTo>
                <a:cubicBezTo>
                  <a:pt x="752177" y="392988"/>
                  <a:pt x="769125" y="409937"/>
                  <a:pt x="769125" y="430062"/>
                </a:cubicBezTo>
                <a:cubicBezTo>
                  <a:pt x="769125" y="450189"/>
                  <a:pt x="753236" y="467667"/>
                  <a:pt x="733110" y="468726"/>
                </a:cubicBezTo>
                <a:cubicBezTo>
                  <a:pt x="711924" y="469785"/>
                  <a:pt x="693917" y="452307"/>
                  <a:pt x="693917" y="431122"/>
                </a:cubicBezTo>
                <a:cubicBezTo>
                  <a:pt x="693917" y="409937"/>
                  <a:pt x="711395" y="391929"/>
                  <a:pt x="732581" y="392459"/>
                </a:cubicBezTo>
                <a:close/>
                <a:moveTo>
                  <a:pt x="851219" y="390341"/>
                </a:moveTo>
                <a:cubicBezTo>
                  <a:pt x="873463" y="390870"/>
                  <a:pt x="890941" y="409407"/>
                  <a:pt x="890410" y="431122"/>
                </a:cubicBezTo>
                <a:cubicBezTo>
                  <a:pt x="889881" y="452837"/>
                  <a:pt x="871874" y="470844"/>
                  <a:pt x="849629" y="470844"/>
                </a:cubicBezTo>
                <a:cubicBezTo>
                  <a:pt x="826326" y="470844"/>
                  <a:pt x="808318" y="451778"/>
                  <a:pt x="809377" y="428473"/>
                </a:cubicBezTo>
                <a:cubicBezTo>
                  <a:pt x="810436" y="406229"/>
                  <a:pt x="828445" y="389280"/>
                  <a:pt x="851219" y="390341"/>
                </a:cubicBezTo>
                <a:close/>
                <a:moveTo>
                  <a:pt x="967208" y="387163"/>
                </a:moveTo>
                <a:cubicBezTo>
                  <a:pt x="991041" y="386632"/>
                  <a:pt x="1011697" y="406759"/>
                  <a:pt x="1011697" y="430062"/>
                </a:cubicBezTo>
                <a:cubicBezTo>
                  <a:pt x="1011697" y="453897"/>
                  <a:pt x="991570" y="474022"/>
                  <a:pt x="967737" y="474022"/>
                </a:cubicBezTo>
                <a:cubicBezTo>
                  <a:pt x="944963" y="474022"/>
                  <a:pt x="925366" y="454956"/>
                  <a:pt x="924307" y="432182"/>
                </a:cubicBezTo>
                <a:cubicBezTo>
                  <a:pt x="923248" y="408878"/>
                  <a:pt x="943373" y="387692"/>
                  <a:pt x="967208" y="387163"/>
                </a:cubicBezTo>
                <a:close/>
                <a:moveTo>
                  <a:pt x="1085315" y="385044"/>
                </a:moveTo>
                <a:cubicBezTo>
                  <a:pt x="1111268" y="384514"/>
                  <a:pt x="1132983" y="404640"/>
                  <a:pt x="1133512" y="430592"/>
                </a:cubicBezTo>
                <a:cubicBezTo>
                  <a:pt x="1133512" y="454955"/>
                  <a:pt x="1113386" y="476140"/>
                  <a:pt x="1088494" y="476669"/>
                </a:cubicBezTo>
                <a:cubicBezTo>
                  <a:pt x="1062541" y="477729"/>
                  <a:pt x="1040827" y="457073"/>
                  <a:pt x="1040297" y="431121"/>
                </a:cubicBezTo>
                <a:cubicBezTo>
                  <a:pt x="1040297" y="406759"/>
                  <a:pt x="1059893" y="386103"/>
                  <a:pt x="1085315" y="385044"/>
                </a:cubicBezTo>
                <a:close/>
                <a:moveTo>
                  <a:pt x="1326828" y="381337"/>
                </a:moveTo>
                <a:cubicBezTo>
                  <a:pt x="1353309" y="382926"/>
                  <a:pt x="1374494" y="405700"/>
                  <a:pt x="1373435" y="432181"/>
                </a:cubicBezTo>
                <a:cubicBezTo>
                  <a:pt x="1371847" y="458663"/>
                  <a:pt x="1348542" y="480378"/>
                  <a:pt x="1323121" y="479849"/>
                </a:cubicBezTo>
                <a:cubicBezTo>
                  <a:pt x="1296639" y="479319"/>
                  <a:pt x="1274924" y="456545"/>
                  <a:pt x="1275453" y="430063"/>
                </a:cubicBezTo>
                <a:cubicBezTo>
                  <a:pt x="1275453" y="402522"/>
                  <a:pt x="1299286" y="379747"/>
                  <a:pt x="1326828" y="381337"/>
                </a:cubicBezTo>
                <a:close/>
                <a:moveTo>
                  <a:pt x="1442288" y="381336"/>
                </a:moveTo>
                <a:cubicBezTo>
                  <a:pt x="1468770" y="381336"/>
                  <a:pt x="1491015" y="403581"/>
                  <a:pt x="1491015" y="430062"/>
                </a:cubicBezTo>
                <a:cubicBezTo>
                  <a:pt x="1491544" y="457073"/>
                  <a:pt x="1469300" y="479847"/>
                  <a:pt x="1442818" y="479847"/>
                </a:cubicBezTo>
                <a:cubicBezTo>
                  <a:pt x="1416336" y="479847"/>
                  <a:pt x="1394092" y="457073"/>
                  <a:pt x="1393562" y="430592"/>
                </a:cubicBezTo>
                <a:cubicBezTo>
                  <a:pt x="1393562" y="404110"/>
                  <a:pt x="1415807" y="381336"/>
                  <a:pt x="1442288" y="381336"/>
                </a:cubicBezTo>
                <a:close/>
                <a:moveTo>
                  <a:pt x="1205542" y="381336"/>
                </a:moveTo>
                <a:cubicBezTo>
                  <a:pt x="1232024" y="381866"/>
                  <a:pt x="1254269" y="404110"/>
                  <a:pt x="1254269" y="430592"/>
                </a:cubicBezTo>
                <a:cubicBezTo>
                  <a:pt x="1254269" y="457074"/>
                  <a:pt x="1232024" y="479848"/>
                  <a:pt x="1206073" y="479848"/>
                </a:cubicBezTo>
                <a:cubicBezTo>
                  <a:pt x="1179060" y="480377"/>
                  <a:pt x="1155757" y="456544"/>
                  <a:pt x="1156286" y="429533"/>
                </a:cubicBezTo>
                <a:cubicBezTo>
                  <a:pt x="1156817" y="403051"/>
                  <a:pt x="1179591" y="381336"/>
                  <a:pt x="1205542" y="381336"/>
                </a:cubicBezTo>
                <a:close/>
                <a:moveTo>
                  <a:pt x="1563573" y="381336"/>
                </a:moveTo>
                <a:cubicBezTo>
                  <a:pt x="1589525" y="382924"/>
                  <a:pt x="1611240" y="405699"/>
                  <a:pt x="1610711" y="431651"/>
                </a:cubicBezTo>
                <a:cubicBezTo>
                  <a:pt x="1610181" y="457603"/>
                  <a:pt x="1587407" y="480377"/>
                  <a:pt x="1561455" y="479848"/>
                </a:cubicBezTo>
                <a:cubicBezTo>
                  <a:pt x="1535503" y="479848"/>
                  <a:pt x="1512729" y="457074"/>
                  <a:pt x="1512729" y="430592"/>
                </a:cubicBezTo>
                <a:cubicBezTo>
                  <a:pt x="1512729" y="403051"/>
                  <a:pt x="1536563" y="380277"/>
                  <a:pt x="1563573" y="381336"/>
                </a:cubicBezTo>
                <a:close/>
                <a:moveTo>
                  <a:pt x="19696" y="282294"/>
                </a:moveTo>
                <a:cubicBezTo>
                  <a:pt x="32406" y="281764"/>
                  <a:pt x="40351" y="289709"/>
                  <a:pt x="42470" y="302950"/>
                </a:cubicBezTo>
                <a:cubicBezTo>
                  <a:pt x="40880" y="315661"/>
                  <a:pt x="34525" y="324135"/>
                  <a:pt x="20755" y="324135"/>
                </a:cubicBezTo>
                <a:cubicBezTo>
                  <a:pt x="8573" y="324135"/>
                  <a:pt x="628" y="317779"/>
                  <a:pt x="99" y="305598"/>
                </a:cubicBezTo>
                <a:cubicBezTo>
                  <a:pt x="-960" y="291828"/>
                  <a:pt x="6455" y="283353"/>
                  <a:pt x="19696" y="282294"/>
                </a:cubicBezTo>
                <a:close/>
                <a:moveTo>
                  <a:pt x="138862" y="280177"/>
                </a:moveTo>
                <a:cubicBezTo>
                  <a:pt x="154752" y="280177"/>
                  <a:pt x="163755" y="289710"/>
                  <a:pt x="163226" y="305070"/>
                </a:cubicBezTo>
                <a:cubicBezTo>
                  <a:pt x="162166" y="319370"/>
                  <a:pt x="152632" y="326784"/>
                  <a:pt x="138333" y="327844"/>
                </a:cubicBezTo>
                <a:cubicBezTo>
                  <a:pt x="124033" y="325725"/>
                  <a:pt x="115559" y="317781"/>
                  <a:pt x="115559" y="303481"/>
                </a:cubicBezTo>
                <a:cubicBezTo>
                  <a:pt x="115559" y="289181"/>
                  <a:pt x="124033" y="280177"/>
                  <a:pt x="138862" y="280177"/>
                </a:cubicBezTo>
                <a:close/>
                <a:moveTo>
                  <a:pt x="258030" y="276469"/>
                </a:moveTo>
                <a:cubicBezTo>
                  <a:pt x="273919" y="279118"/>
                  <a:pt x="284511" y="287592"/>
                  <a:pt x="283982" y="304010"/>
                </a:cubicBezTo>
                <a:cubicBezTo>
                  <a:pt x="283452" y="320429"/>
                  <a:pt x="272859" y="330492"/>
                  <a:pt x="256971" y="329962"/>
                </a:cubicBezTo>
                <a:cubicBezTo>
                  <a:pt x="240552" y="329433"/>
                  <a:pt x="230489" y="318840"/>
                  <a:pt x="231019" y="302951"/>
                </a:cubicBezTo>
                <a:cubicBezTo>
                  <a:pt x="231548" y="286532"/>
                  <a:pt x="242141" y="278058"/>
                  <a:pt x="258030" y="276469"/>
                </a:cubicBezTo>
                <a:close/>
                <a:moveTo>
                  <a:pt x="376138" y="274350"/>
                </a:moveTo>
                <a:cubicBezTo>
                  <a:pt x="394675" y="274350"/>
                  <a:pt x="403679" y="286001"/>
                  <a:pt x="405797" y="302950"/>
                </a:cubicBezTo>
                <a:cubicBezTo>
                  <a:pt x="403679" y="322017"/>
                  <a:pt x="394145" y="333139"/>
                  <a:pt x="375608" y="332609"/>
                </a:cubicBezTo>
                <a:cubicBezTo>
                  <a:pt x="358130" y="332080"/>
                  <a:pt x="347537" y="321487"/>
                  <a:pt x="347008" y="304539"/>
                </a:cubicBezTo>
                <a:cubicBezTo>
                  <a:pt x="346478" y="286532"/>
                  <a:pt x="357070" y="274880"/>
                  <a:pt x="376138" y="274350"/>
                </a:cubicBezTo>
                <a:close/>
                <a:moveTo>
                  <a:pt x="495834" y="271702"/>
                </a:moveTo>
                <a:cubicBezTo>
                  <a:pt x="515431" y="273291"/>
                  <a:pt x="526023" y="284943"/>
                  <a:pt x="526553" y="305068"/>
                </a:cubicBezTo>
                <a:cubicBezTo>
                  <a:pt x="524435" y="324665"/>
                  <a:pt x="513312" y="335787"/>
                  <a:pt x="493716" y="335787"/>
                </a:cubicBezTo>
                <a:cubicBezTo>
                  <a:pt x="474119" y="335258"/>
                  <a:pt x="462997" y="323606"/>
                  <a:pt x="461938" y="304009"/>
                </a:cubicBezTo>
                <a:cubicBezTo>
                  <a:pt x="460878" y="286002"/>
                  <a:pt x="478356" y="269583"/>
                  <a:pt x="495834" y="271702"/>
                </a:cubicBezTo>
                <a:close/>
                <a:moveTo>
                  <a:pt x="612884" y="269585"/>
                </a:moveTo>
                <a:cubicBezTo>
                  <a:pt x="632480" y="269055"/>
                  <a:pt x="647840" y="284414"/>
                  <a:pt x="647840" y="304010"/>
                </a:cubicBezTo>
                <a:cubicBezTo>
                  <a:pt x="647840" y="323078"/>
                  <a:pt x="631951" y="338966"/>
                  <a:pt x="612884" y="338966"/>
                </a:cubicBezTo>
                <a:cubicBezTo>
                  <a:pt x="593817" y="338966"/>
                  <a:pt x="577928" y="323078"/>
                  <a:pt x="577928" y="304010"/>
                </a:cubicBezTo>
                <a:cubicBezTo>
                  <a:pt x="577928" y="284414"/>
                  <a:pt x="593287" y="269055"/>
                  <a:pt x="612884" y="269585"/>
                </a:cubicBezTo>
                <a:close/>
                <a:moveTo>
                  <a:pt x="731521" y="265346"/>
                </a:moveTo>
                <a:cubicBezTo>
                  <a:pt x="751648" y="265346"/>
                  <a:pt x="768595" y="281765"/>
                  <a:pt x="769125" y="301891"/>
                </a:cubicBezTo>
                <a:cubicBezTo>
                  <a:pt x="769655" y="323076"/>
                  <a:pt x="752707" y="341613"/>
                  <a:pt x="731521" y="341613"/>
                </a:cubicBezTo>
                <a:cubicBezTo>
                  <a:pt x="711396" y="341613"/>
                  <a:pt x="694447" y="325194"/>
                  <a:pt x="693917" y="305069"/>
                </a:cubicBezTo>
                <a:cubicBezTo>
                  <a:pt x="693387" y="283354"/>
                  <a:pt x="710335" y="265346"/>
                  <a:pt x="731521" y="265346"/>
                </a:cubicBezTo>
                <a:close/>
                <a:moveTo>
                  <a:pt x="851219" y="263758"/>
                </a:moveTo>
                <a:cubicBezTo>
                  <a:pt x="873463" y="264287"/>
                  <a:pt x="890941" y="282294"/>
                  <a:pt x="890410" y="304539"/>
                </a:cubicBezTo>
                <a:cubicBezTo>
                  <a:pt x="889881" y="326254"/>
                  <a:pt x="871874" y="344261"/>
                  <a:pt x="849629" y="344261"/>
                </a:cubicBezTo>
                <a:cubicBezTo>
                  <a:pt x="826326" y="344261"/>
                  <a:pt x="808318" y="325195"/>
                  <a:pt x="809377" y="301890"/>
                </a:cubicBezTo>
                <a:cubicBezTo>
                  <a:pt x="810436" y="279646"/>
                  <a:pt x="828974" y="262697"/>
                  <a:pt x="851219" y="263758"/>
                </a:cubicBezTo>
                <a:close/>
                <a:moveTo>
                  <a:pt x="968796" y="260050"/>
                </a:moveTo>
                <a:cubicBezTo>
                  <a:pt x="992630" y="260050"/>
                  <a:pt x="1012756" y="281236"/>
                  <a:pt x="1012227" y="304540"/>
                </a:cubicBezTo>
                <a:cubicBezTo>
                  <a:pt x="1011697" y="327314"/>
                  <a:pt x="992101" y="346380"/>
                  <a:pt x="969326" y="346910"/>
                </a:cubicBezTo>
                <a:cubicBezTo>
                  <a:pt x="946022" y="347440"/>
                  <a:pt x="924836" y="327314"/>
                  <a:pt x="924836" y="303481"/>
                </a:cubicBezTo>
                <a:cubicBezTo>
                  <a:pt x="924307" y="280176"/>
                  <a:pt x="944963" y="260050"/>
                  <a:pt x="968796" y="260050"/>
                </a:cubicBezTo>
                <a:close/>
                <a:moveTo>
                  <a:pt x="1085845" y="258462"/>
                </a:moveTo>
                <a:cubicBezTo>
                  <a:pt x="1111797" y="257932"/>
                  <a:pt x="1133512" y="279118"/>
                  <a:pt x="1133512" y="304539"/>
                </a:cubicBezTo>
                <a:cubicBezTo>
                  <a:pt x="1132983" y="328903"/>
                  <a:pt x="1112326" y="349029"/>
                  <a:pt x="1087434" y="349559"/>
                </a:cubicBezTo>
                <a:cubicBezTo>
                  <a:pt x="1061482" y="350088"/>
                  <a:pt x="1039767" y="328903"/>
                  <a:pt x="1040296" y="303480"/>
                </a:cubicBezTo>
                <a:cubicBezTo>
                  <a:pt x="1040826" y="278588"/>
                  <a:pt x="1060953" y="258462"/>
                  <a:pt x="1085845" y="258462"/>
                </a:cubicBezTo>
                <a:close/>
                <a:moveTo>
                  <a:pt x="1206071" y="254754"/>
                </a:moveTo>
                <a:cubicBezTo>
                  <a:pt x="1233083" y="255284"/>
                  <a:pt x="1254268" y="278058"/>
                  <a:pt x="1253739" y="304539"/>
                </a:cubicBezTo>
                <a:cubicBezTo>
                  <a:pt x="1253209" y="331021"/>
                  <a:pt x="1230965" y="353265"/>
                  <a:pt x="1204483" y="353265"/>
                </a:cubicBezTo>
                <a:cubicBezTo>
                  <a:pt x="1177472" y="353265"/>
                  <a:pt x="1154698" y="328902"/>
                  <a:pt x="1155757" y="301891"/>
                </a:cubicBezTo>
                <a:cubicBezTo>
                  <a:pt x="1156816" y="275938"/>
                  <a:pt x="1180119" y="253693"/>
                  <a:pt x="1206071" y="254754"/>
                </a:cubicBezTo>
                <a:close/>
                <a:moveTo>
                  <a:pt x="1322062" y="254225"/>
                </a:moveTo>
                <a:cubicBezTo>
                  <a:pt x="1349073" y="252635"/>
                  <a:pt x="1372906" y="275410"/>
                  <a:pt x="1373436" y="302951"/>
                </a:cubicBezTo>
                <a:cubicBezTo>
                  <a:pt x="1372906" y="329433"/>
                  <a:pt x="1351191" y="352207"/>
                  <a:pt x="1325239" y="352737"/>
                </a:cubicBezTo>
                <a:cubicBezTo>
                  <a:pt x="1299288" y="353266"/>
                  <a:pt x="1276513" y="331551"/>
                  <a:pt x="1275454" y="305069"/>
                </a:cubicBezTo>
                <a:cubicBezTo>
                  <a:pt x="1274395" y="278588"/>
                  <a:pt x="1295580" y="255814"/>
                  <a:pt x="1322062" y="254225"/>
                </a:cubicBezTo>
                <a:close/>
                <a:moveTo>
                  <a:pt x="1441759" y="254225"/>
                </a:moveTo>
                <a:cubicBezTo>
                  <a:pt x="1468240" y="253695"/>
                  <a:pt x="1491014" y="275940"/>
                  <a:pt x="1491544" y="302421"/>
                </a:cubicBezTo>
                <a:cubicBezTo>
                  <a:pt x="1492073" y="329432"/>
                  <a:pt x="1470358" y="352206"/>
                  <a:pt x="1443877" y="352736"/>
                </a:cubicBezTo>
                <a:cubicBezTo>
                  <a:pt x="1417924" y="353265"/>
                  <a:pt x="1394621" y="331021"/>
                  <a:pt x="1394091" y="304539"/>
                </a:cubicBezTo>
                <a:cubicBezTo>
                  <a:pt x="1393562" y="278058"/>
                  <a:pt x="1415277" y="255284"/>
                  <a:pt x="1441759" y="254225"/>
                </a:cubicBezTo>
                <a:close/>
                <a:moveTo>
                  <a:pt x="1325769" y="127642"/>
                </a:moveTo>
                <a:cubicBezTo>
                  <a:pt x="1351721" y="128171"/>
                  <a:pt x="1373436" y="150945"/>
                  <a:pt x="1372907" y="177427"/>
                </a:cubicBezTo>
                <a:cubicBezTo>
                  <a:pt x="1372377" y="203379"/>
                  <a:pt x="1350132" y="226153"/>
                  <a:pt x="1324180" y="226153"/>
                </a:cubicBezTo>
                <a:cubicBezTo>
                  <a:pt x="1297169" y="226153"/>
                  <a:pt x="1274395" y="202320"/>
                  <a:pt x="1275454" y="174779"/>
                </a:cubicBezTo>
                <a:cubicBezTo>
                  <a:pt x="1276513" y="148298"/>
                  <a:pt x="1299287" y="126583"/>
                  <a:pt x="1325769" y="127642"/>
                </a:cubicBezTo>
                <a:close/>
                <a:moveTo>
                  <a:pt x="1205542" y="126583"/>
                </a:moveTo>
                <a:cubicBezTo>
                  <a:pt x="1232024" y="127642"/>
                  <a:pt x="1254269" y="150416"/>
                  <a:pt x="1254269" y="176368"/>
                </a:cubicBezTo>
                <a:cubicBezTo>
                  <a:pt x="1254269" y="202849"/>
                  <a:pt x="1232024" y="225623"/>
                  <a:pt x="1206073" y="225623"/>
                </a:cubicBezTo>
                <a:cubicBezTo>
                  <a:pt x="1179060" y="226153"/>
                  <a:pt x="1155757" y="202320"/>
                  <a:pt x="1156286" y="174779"/>
                </a:cubicBezTo>
                <a:cubicBezTo>
                  <a:pt x="1156817" y="148827"/>
                  <a:pt x="1180120" y="126583"/>
                  <a:pt x="1205542" y="126583"/>
                </a:cubicBezTo>
                <a:close/>
                <a:moveTo>
                  <a:pt x="1206073" y="0"/>
                </a:moveTo>
                <a:cubicBezTo>
                  <a:pt x="1232024" y="529"/>
                  <a:pt x="1254269" y="23303"/>
                  <a:pt x="1254269" y="49785"/>
                </a:cubicBezTo>
                <a:cubicBezTo>
                  <a:pt x="1254269" y="76266"/>
                  <a:pt x="1232024" y="99040"/>
                  <a:pt x="1206073" y="99040"/>
                </a:cubicBezTo>
                <a:cubicBezTo>
                  <a:pt x="1179060" y="99571"/>
                  <a:pt x="1155757" y="75737"/>
                  <a:pt x="1156286" y="48196"/>
                </a:cubicBezTo>
                <a:cubicBezTo>
                  <a:pt x="1156817" y="22244"/>
                  <a:pt x="1180120" y="0"/>
                  <a:pt x="1206073" y="0"/>
                </a:cubicBezTo>
                <a:close/>
              </a:path>
            </a:pathLst>
          </a:custGeom>
          <a:solidFill>
            <a:schemeClr val="accent5"/>
          </a:solidFill>
          <a:ln w="503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345" name="그룹 344">
            <a:extLst>
              <a:ext uri="{FF2B5EF4-FFF2-40B4-BE49-F238E27FC236}">
                <a16:creationId xmlns:a16="http://schemas.microsoft.com/office/drawing/2014/main" id="{919056D5-1715-4D6D-AA7A-B0E7C9623677}"/>
              </a:ext>
            </a:extLst>
          </p:cNvPr>
          <p:cNvGrpSpPr/>
          <p:nvPr/>
        </p:nvGrpSpPr>
        <p:grpSpPr>
          <a:xfrm>
            <a:off x="8110446" y="4726631"/>
            <a:ext cx="1523727" cy="1185384"/>
            <a:chOff x="7102115" y="4383606"/>
            <a:chExt cx="1523727" cy="1185384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A443A07F-D51E-487A-B351-E89813629172}"/>
                </a:ext>
              </a:extLst>
            </p:cNvPr>
            <p:cNvSpPr txBox="1"/>
            <p:nvPr/>
          </p:nvSpPr>
          <p:spPr>
            <a:xfrm>
              <a:off x="7102115" y="4830326"/>
              <a:ext cx="1523727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E1925843-BA20-4B91-9644-DADDA06237A4}"/>
                </a:ext>
              </a:extLst>
            </p:cNvPr>
            <p:cNvSpPr txBox="1"/>
            <p:nvPr/>
          </p:nvSpPr>
          <p:spPr>
            <a:xfrm>
              <a:off x="7109034" y="4383606"/>
              <a:ext cx="1516808" cy="4154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accent3"/>
                  </a:solidFill>
                </a:rPr>
                <a:t>2022</a:t>
              </a:r>
            </a:p>
          </p:txBody>
        </p:sp>
      </p:grpSp>
      <p:grpSp>
        <p:nvGrpSpPr>
          <p:cNvPr id="348" name="그룹 347">
            <a:extLst>
              <a:ext uri="{FF2B5EF4-FFF2-40B4-BE49-F238E27FC236}">
                <a16:creationId xmlns:a16="http://schemas.microsoft.com/office/drawing/2014/main" id="{A998AA10-AB15-41A6-A17C-3268BAC2C17F}"/>
              </a:ext>
            </a:extLst>
          </p:cNvPr>
          <p:cNvGrpSpPr/>
          <p:nvPr/>
        </p:nvGrpSpPr>
        <p:grpSpPr>
          <a:xfrm>
            <a:off x="2872287" y="1831815"/>
            <a:ext cx="1523727" cy="1176240"/>
            <a:chOff x="2872287" y="1857941"/>
            <a:chExt cx="1523727" cy="1176240"/>
          </a:xfrm>
        </p:grpSpPr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38A3892D-7955-4C34-AD3B-233B7E8DE3B5}"/>
                </a:ext>
              </a:extLst>
            </p:cNvPr>
            <p:cNvSpPr txBox="1"/>
            <p:nvPr/>
          </p:nvSpPr>
          <p:spPr>
            <a:xfrm>
              <a:off x="2872287" y="1857941"/>
              <a:ext cx="1523727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51376B04-08E6-43D7-A65F-B5EB4DC7A390}"/>
                </a:ext>
              </a:extLst>
            </p:cNvPr>
            <p:cNvSpPr txBox="1"/>
            <p:nvPr/>
          </p:nvSpPr>
          <p:spPr>
            <a:xfrm>
              <a:off x="2879206" y="2618683"/>
              <a:ext cx="1516808" cy="4154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accent6"/>
                  </a:solidFill>
                </a:rPr>
                <a:t>2019</a:t>
              </a:r>
            </a:p>
          </p:txBody>
        </p:sp>
      </p:grpSp>
      <p:grpSp>
        <p:nvGrpSpPr>
          <p:cNvPr id="351" name="그룹 350">
            <a:extLst>
              <a:ext uri="{FF2B5EF4-FFF2-40B4-BE49-F238E27FC236}">
                <a16:creationId xmlns:a16="http://schemas.microsoft.com/office/drawing/2014/main" id="{28F13B27-E494-49D9-AF83-F1FA2EA78A5E}"/>
              </a:ext>
            </a:extLst>
          </p:cNvPr>
          <p:cNvGrpSpPr/>
          <p:nvPr/>
        </p:nvGrpSpPr>
        <p:grpSpPr>
          <a:xfrm>
            <a:off x="6364393" y="1831815"/>
            <a:ext cx="1523727" cy="1176240"/>
            <a:chOff x="6364393" y="1857941"/>
            <a:chExt cx="1523727" cy="1176240"/>
          </a:xfrm>
        </p:grpSpPr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139B9DB7-5A72-45D9-A88B-CB6F91724CEE}"/>
                </a:ext>
              </a:extLst>
            </p:cNvPr>
            <p:cNvSpPr txBox="1"/>
            <p:nvPr/>
          </p:nvSpPr>
          <p:spPr>
            <a:xfrm>
              <a:off x="6364393" y="1857941"/>
              <a:ext cx="1523727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47752AEC-8368-47F8-9ED0-8B6D8DB8D800}"/>
                </a:ext>
              </a:extLst>
            </p:cNvPr>
            <p:cNvSpPr txBox="1"/>
            <p:nvPr/>
          </p:nvSpPr>
          <p:spPr>
            <a:xfrm>
              <a:off x="6371312" y="2618683"/>
              <a:ext cx="1516808" cy="4154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accent2"/>
                  </a:solidFill>
                </a:rPr>
                <a:t>2021</a:t>
              </a:r>
            </a:p>
          </p:txBody>
        </p:sp>
      </p:grpSp>
      <p:grpSp>
        <p:nvGrpSpPr>
          <p:cNvPr id="354" name="그룹 353">
            <a:extLst>
              <a:ext uri="{FF2B5EF4-FFF2-40B4-BE49-F238E27FC236}">
                <a16:creationId xmlns:a16="http://schemas.microsoft.com/office/drawing/2014/main" id="{BE450F4E-88E1-4A4E-AE25-9A11775FF47D}"/>
              </a:ext>
            </a:extLst>
          </p:cNvPr>
          <p:cNvGrpSpPr/>
          <p:nvPr/>
        </p:nvGrpSpPr>
        <p:grpSpPr>
          <a:xfrm>
            <a:off x="9856501" y="1831815"/>
            <a:ext cx="1523727" cy="1176240"/>
            <a:chOff x="9856501" y="1857941"/>
            <a:chExt cx="1523727" cy="1176240"/>
          </a:xfrm>
        </p:grpSpPr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6E44E9AD-DCA4-4434-A8C8-007B21B4E7A4}"/>
                </a:ext>
              </a:extLst>
            </p:cNvPr>
            <p:cNvSpPr txBox="1"/>
            <p:nvPr/>
          </p:nvSpPr>
          <p:spPr>
            <a:xfrm>
              <a:off x="9856501" y="1857941"/>
              <a:ext cx="1523727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18EBD79B-9005-4475-A3E7-122A9E279E1C}"/>
                </a:ext>
              </a:extLst>
            </p:cNvPr>
            <p:cNvSpPr txBox="1"/>
            <p:nvPr/>
          </p:nvSpPr>
          <p:spPr>
            <a:xfrm>
              <a:off x="9863420" y="2618683"/>
              <a:ext cx="1516808" cy="4154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accent4"/>
                  </a:solidFill>
                </a:rPr>
                <a:t>2023</a:t>
              </a:r>
            </a:p>
          </p:txBody>
        </p:sp>
      </p:grpSp>
      <p:grpSp>
        <p:nvGrpSpPr>
          <p:cNvPr id="357" name="그룹 356">
            <a:extLst>
              <a:ext uri="{FF2B5EF4-FFF2-40B4-BE49-F238E27FC236}">
                <a16:creationId xmlns:a16="http://schemas.microsoft.com/office/drawing/2014/main" id="{C88AFFFE-8DE1-4A59-B8E4-EE1D8D582B8C}"/>
              </a:ext>
            </a:extLst>
          </p:cNvPr>
          <p:cNvGrpSpPr/>
          <p:nvPr/>
        </p:nvGrpSpPr>
        <p:grpSpPr>
          <a:xfrm>
            <a:off x="4618340" y="4726631"/>
            <a:ext cx="1523727" cy="1185384"/>
            <a:chOff x="2996565" y="4385288"/>
            <a:chExt cx="1523727" cy="1185384"/>
          </a:xfrm>
        </p:grpSpPr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71C4733C-A6F8-4DE0-87CC-4F4FD6A25919}"/>
                </a:ext>
              </a:extLst>
            </p:cNvPr>
            <p:cNvSpPr txBox="1"/>
            <p:nvPr/>
          </p:nvSpPr>
          <p:spPr>
            <a:xfrm>
              <a:off x="2996565" y="4832008"/>
              <a:ext cx="1523727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8524903F-7720-4D4B-9915-F95CCC6E483A}"/>
                </a:ext>
              </a:extLst>
            </p:cNvPr>
            <p:cNvSpPr txBox="1"/>
            <p:nvPr/>
          </p:nvSpPr>
          <p:spPr>
            <a:xfrm>
              <a:off x="3003484" y="4385288"/>
              <a:ext cx="1516808" cy="4154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accent1"/>
                  </a:solidFill>
                </a:rPr>
                <a:t>2020</a:t>
              </a:r>
            </a:p>
          </p:txBody>
        </p:sp>
      </p:grpSp>
      <p:grpSp>
        <p:nvGrpSpPr>
          <p:cNvPr id="360" name="그룹 359">
            <a:extLst>
              <a:ext uri="{FF2B5EF4-FFF2-40B4-BE49-F238E27FC236}">
                <a16:creationId xmlns:a16="http://schemas.microsoft.com/office/drawing/2014/main" id="{25CF3B71-1FDB-4C4D-94B1-0EC4E7200E21}"/>
              </a:ext>
            </a:extLst>
          </p:cNvPr>
          <p:cNvGrpSpPr/>
          <p:nvPr/>
        </p:nvGrpSpPr>
        <p:grpSpPr>
          <a:xfrm>
            <a:off x="1126234" y="4726631"/>
            <a:ext cx="1523727" cy="1185384"/>
            <a:chOff x="2996565" y="4385288"/>
            <a:chExt cx="1523727" cy="1185384"/>
          </a:xfrm>
        </p:grpSpPr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745ACB56-DDE9-4310-B982-2F473B0518A0}"/>
                </a:ext>
              </a:extLst>
            </p:cNvPr>
            <p:cNvSpPr txBox="1"/>
            <p:nvPr/>
          </p:nvSpPr>
          <p:spPr>
            <a:xfrm>
              <a:off x="2996565" y="4832008"/>
              <a:ext cx="1523727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81F7ED7E-59F2-448B-939A-30B20142EF3A}"/>
                </a:ext>
              </a:extLst>
            </p:cNvPr>
            <p:cNvSpPr txBox="1"/>
            <p:nvPr/>
          </p:nvSpPr>
          <p:spPr>
            <a:xfrm>
              <a:off x="3003484" y="4385288"/>
              <a:ext cx="1516808" cy="4154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accent5"/>
                  </a:solidFill>
                </a:rPr>
                <a:t>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86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19</cp:revision>
  <dcterms:created xsi:type="dcterms:W3CDTF">2018-02-18T19:39:47Z</dcterms:created>
  <dcterms:modified xsi:type="dcterms:W3CDTF">2022-10-26T06:44:55Z</dcterms:modified>
</cp:coreProperties>
</file>