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8" name="자유형: 도형 55">
            <a:extLst>
              <a:ext uri="{FF2B5EF4-FFF2-40B4-BE49-F238E27FC236}">
                <a16:creationId xmlns:a16="http://schemas.microsoft.com/office/drawing/2014/main" id="{E21710DC-6384-4B44-9A8B-EF686CEC90AC}"/>
              </a:ext>
            </a:extLst>
          </p:cNvPr>
          <p:cNvSpPr/>
          <p:nvPr/>
        </p:nvSpPr>
        <p:spPr>
          <a:xfrm rot="5400000">
            <a:off x="8637836" y="2101221"/>
            <a:ext cx="847466" cy="1305699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9" name="자유형: 도형 52">
            <a:extLst>
              <a:ext uri="{FF2B5EF4-FFF2-40B4-BE49-F238E27FC236}">
                <a16:creationId xmlns:a16="http://schemas.microsoft.com/office/drawing/2014/main" id="{D93F470E-B10F-4E37-87FB-1CB99B380FB0}"/>
              </a:ext>
            </a:extLst>
          </p:cNvPr>
          <p:cNvSpPr/>
          <p:nvPr/>
        </p:nvSpPr>
        <p:spPr>
          <a:xfrm rot="16200000">
            <a:off x="2713771" y="2100275"/>
            <a:ext cx="847466" cy="1307592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0" name="자유형: 도형 54">
            <a:extLst>
              <a:ext uri="{FF2B5EF4-FFF2-40B4-BE49-F238E27FC236}">
                <a16:creationId xmlns:a16="http://schemas.microsoft.com/office/drawing/2014/main" id="{D5C9FED9-B651-47C0-80C6-D6F44E4C8E6A}"/>
              </a:ext>
            </a:extLst>
          </p:cNvPr>
          <p:cNvSpPr/>
          <p:nvPr/>
        </p:nvSpPr>
        <p:spPr>
          <a:xfrm rot="5400000">
            <a:off x="4688775" y="2100274"/>
            <a:ext cx="847466" cy="1307592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" name="Oval 6">
            <a:extLst>
              <a:ext uri="{FF2B5EF4-FFF2-40B4-BE49-F238E27FC236}">
                <a16:creationId xmlns:a16="http://schemas.microsoft.com/office/drawing/2014/main" id="{CB3C0884-9568-443B-A7A9-1BD442F43B77}"/>
              </a:ext>
            </a:extLst>
          </p:cNvPr>
          <p:cNvSpPr/>
          <p:nvPr/>
        </p:nvSpPr>
        <p:spPr>
          <a:xfrm>
            <a:off x="1617623" y="2241637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2" name="Oval 7">
            <a:extLst>
              <a:ext uri="{FF2B5EF4-FFF2-40B4-BE49-F238E27FC236}">
                <a16:creationId xmlns:a16="http://schemas.microsoft.com/office/drawing/2014/main" id="{D844E0E8-554A-4910-BF0F-C9B336D0E1BA}"/>
              </a:ext>
            </a:extLst>
          </p:cNvPr>
          <p:cNvSpPr/>
          <p:nvPr/>
        </p:nvSpPr>
        <p:spPr>
          <a:xfrm>
            <a:off x="3602689" y="2241637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3" name="Oval 8">
            <a:extLst>
              <a:ext uri="{FF2B5EF4-FFF2-40B4-BE49-F238E27FC236}">
                <a16:creationId xmlns:a16="http://schemas.microsoft.com/office/drawing/2014/main" id="{A142FE82-BC21-489A-82AE-96B959309F1D}"/>
              </a:ext>
            </a:extLst>
          </p:cNvPr>
          <p:cNvSpPr/>
          <p:nvPr/>
        </p:nvSpPr>
        <p:spPr>
          <a:xfrm>
            <a:off x="5587755" y="2241637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4" name="Oval 9">
            <a:extLst>
              <a:ext uri="{FF2B5EF4-FFF2-40B4-BE49-F238E27FC236}">
                <a16:creationId xmlns:a16="http://schemas.microsoft.com/office/drawing/2014/main" id="{5A7866A8-ECA5-4B80-8FBF-B147BB7C994E}"/>
              </a:ext>
            </a:extLst>
          </p:cNvPr>
          <p:cNvSpPr/>
          <p:nvPr/>
        </p:nvSpPr>
        <p:spPr>
          <a:xfrm>
            <a:off x="7572821" y="2241637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5" name="Oval 10">
            <a:extLst>
              <a:ext uri="{FF2B5EF4-FFF2-40B4-BE49-F238E27FC236}">
                <a16:creationId xmlns:a16="http://schemas.microsoft.com/office/drawing/2014/main" id="{1148A519-BDFE-4FC4-9DD6-B56E758100DE}"/>
              </a:ext>
            </a:extLst>
          </p:cNvPr>
          <p:cNvSpPr/>
          <p:nvPr/>
        </p:nvSpPr>
        <p:spPr>
          <a:xfrm>
            <a:off x="9557887" y="2241637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6" name="자유형: 도형 53">
            <a:extLst>
              <a:ext uri="{FF2B5EF4-FFF2-40B4-BE49-F238E27FC236}">
                <a16:creationId xmlns:a16="http://schemas.microsoft.com/office/drawing/2014/main" id="{B593413D-7C12-43FF-B11C-DC87E979E4E7}"/>
              </a:ext>
            </a:extLst>
          </p:cNvPr>
          <p:cNvSpPr/>
          <p:nvPr/>
        </p:nvSpPr>
        <p:spPr>
          <a:xfrm rot="16200000">
            <a:off x="6663779" y="2100275"/>
            <a:ext cx="847466" cy="1307592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7" name="Round Same Side Corner Rectangle 11">
            <a:extLst>
              <a:ext uri="{FF2B5EF4-FFF2-40B4-BE49-F238E27FC236}">
                <a16:creationId xmlns:a16="http://schemas.microsoft.com/office/drawing/2014/main" id="{8D8861AA-46C6-48AA-9EE1-BCE1E9C7A6E8}"/>
              </a:ext>
            </a:extLst>
          </p:cNvPr>
          <p:cNvSpPr>
            <a:spLocks noChangeAspect="1"/>
          </p:cNvSpPr>
          <p:nvPr/>
        </p:nvSpPr>
        <p:spPr>
          <a:xfrm rot="9900000">
            <a:off x="5942230" y="2577325"/>
            <a:ext cx="438895" cy="37275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8" name="Rounded Rectangle 7">
            <a:extLst>
              <a:ext uri="{FF2B5EF4-FFF2-40B4-BE49-F238E27FC236}">
                <a16:creationId xmlns:a16="http://schemas.microsoft.com/office/drawing/2014/main" id="{8DC282C5-4D2F-4CAA-A423-A346642062B1}"/>
              </a:ext>
            </a:extLst>
          </p:cNvPr>
          <p:cNvSpPr/>
          <p:nvPr/>
        </p:nvSpPr>
        <p:spPr>
          <a:xfrm>
            <a:off x="3933223" y="2555881"/>
            <a:ext cx="390324" cy="33684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9" name="Block Arc 25">
            <a:extLst>
              <a:ext uri="{FF2B5EF4-FFF2-40B4-BE49-F238E27FC236}">
                <a16:creationId xmlns:a16="http://schemas.microsoft.com/office/drawing/2014/main" id="{1C160D3C-483A-4891-80B4-8A7E11D2991C}"/>
              </a:ext>
            </a:extLst>
          </p:cNvPr>
          <p:cNvSpPr>
            <a:spLocks noChangeAspect="1"/>
          </p:cNvSpPr>
          <p:nvPr/>
        </p:nvSpPr>
        <p:spPr>
          <a:xfrm>
            <a:off x="1968803" y="2526878"/>
            <a:ext cx="314518" cy="45438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0" name="Oval 21">
            <a:extLst>
              <a:ext uri="{FF2B5EF4-FFF2-40B4-BE49-F238E27FC236}">
                <a16:creationId xmlns:a16="http://schemas.microsoft.com/office/drawing/2014/main" id="{9F2D648B-E008-4E57-A1FD-4865E9DC7186}"/>
              </a:ext>
            </a:extLst>
          </p:cNvPr>
          <p:cNvSpPr>
            <a:spLocks noChangeAspect="1"/>
          </p:cNvSpPr>
          <p:nvPr/>
        </p:nvSpPr>
        <p:spPr>
          <a:xfrm>
            <a:off x="9892106" y="2555881"/>
            <a:ext cx="393095" cy="39637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" name="Freeform 53">
            <a:extLst>
              <a:ext uri="{FF2B5EF4-FFF2-40B4-BE49-F238E27FC236}">
                <a16:creationId xmlns:a16="http://schemas.microsoft.com/office/drawing/2014/main" id="{5957522E-50D9-4089-A426-9808C2CACA6F}"/>
              </a:ext>
            </a:extLst>
          </p:cNvPr>
          <p:cNvSpPr/>
          <p:nvPr/>
        </p:nvSpPr>
        <p:spPr>
          <a:xfrm>
            <a:off x="7899828" y="2536588"/>
            <a:ext cx="424247" cy="43496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92" name="Group 5">
            <a:extLst>
              <a:ext uri="{FF2B5EF4-FFF2-40B4-BE49-F238E27FC236}">
                <a16:creationId xmlns:a16="http://schemas.microsoft.com/office/drawing/2014/main" id="{C9729BD3-55BC-4190-851A-395427197A61}"/>
              </a:ext>
            </a:extLst>
          </p:cNvPr>
          <p:cNvGrpSpPr/>
          <p:nvPr/>
        </p:nvGrpSpPr>
        <p:grpSpPr>
          <a:xfrm>
            <a:off x="1002027" y="3707417"/>
            <a:ext cx="2248070" cy="1271137"/>
            <a:chOff x="2676933" y="3348115"/>
            <a:chExt cx="1550267" cy="1271137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E5A7F7B4-9F7F-41FA-A390-EACDC53E390A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AD0017D-3B46-4CEC-A316-9C252FE1965C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5" name="Group 5">
            <a:extLst>
              <a:ext uri="{FF2B5EF4-FFF2-40B4-BE49-F238E27FC236}">
                <a16:creationId xmlns:a16="http://schemas.microsoft.com/office/drawing/2014/main" id="{9B673FCD-699A-4E76-8636-1763C8C02D81}"/>
              </a:ext>
            </a:extLst>
          </p:cNvPr>
          <p:cNvGrpSpPr/>
          <p:nvPr/>
        </p:nvGrpSpPr>
        <p:grpSpPr>
          <a:xfrm>
            <a:off x="2988091" y="4723080"/>
            <a:ext cx="2248070" cy="1271137"/>
            <a:chOff x="2676933" y="3348115"/>
            <a:chExt cx="1550267" cy="1271137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FD0F2E96-301C-4487-B34B-7FE445A9BE2D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A655056-A00A-4851-9C73-1C4779F65E18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" name="Group 5">
            <a:extLst>
              <a:ext uri="{FF2B5EF4-FFF2-40B4-BE49-F238E27FC236}">
                <a16:creationId xmlns:a16="http://schemas.microsoft.com/office/drawing/2014/main" id="{BD32FDFC-35CD-4ACE-8F3B-AB99F0B78D5F}"/>
              </a:ext>
            </a:extLst>
          </p:cNvPr>
          <p:cNvGrpSpPr/>
          <p:nvPr/>
        </p:nvGrpSpPr>
        <p:grpSpPr>
          <a:xfrm>
            <a:off x="4974155" y="3707417"/>
            <a:ext cx="2248070" cy="1271137"/>
            <a:chOff x="2676933" y="3348115"/>
            <a:chExt cx="1550267" cy="1271137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0C01507-43E9-4149-A02A-B74B2DDF631E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02843CF-DA9E-403E-93B1-E805207AF240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" name="Group 5">
            <a:extLst>
              <a:ext uri="{FF2B5EF4-FFF2-40B4-BE49-F238E27FC236}">
                <a16:creationId xmlns:a16="http://schemas.microsoft.com/office/drawing/2014/main" id="{2FFB9B32-A19B-43D6-8E0F-E912A6D839A6}"/>
              </a:ext>
            </a:extLst>
          </p:cNvPr>
          <p:cNvGrpSpPr/>
          <p:nvPr/>
        </p:nvGrpSpPr>
        <p:grpSpPr>
          <a:xfrm>
            <a:off x="6960219" y="4723080"/>
            <a:ext cx="2248070" cy="1271137"/>
            <a:chOff x="2676933" y="3348115"/>
            <a:chExt cx="1550267" cy="1271137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04DC2868-405D-47FF-A7A6-8B1140D204A3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46A24FF0-A008-4C88-B818-F5C797305D15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4" name="Group 5">
            <a:extLst>
              <a:ext uri="{FF2B5EF4-FFF2-40B4-BE49-F238E27FC236}">
                <a16:creationId xmlns:a16="http://schemas.microsoft.com/office/drawing/2014/main" id="{E0166363-2BDF-4759-B871-4C2AB352B7CA}"/>
              </a:ext>
            </a:extLst>
          </p:cNvPr>
          <p:cNvGrpSpPr/>
          <p:nvPr/>
        </p:nvGrpSpPr>
        <p:grpSpPr>
          <a:xfrm>
            <a:off x="8946285" y="3707417"/>
            <a:ext cx="2248070" cy="1271137"/>
            <a:chOff x="2676933" y="3348115"/>
            <a:chExt cx="1550267" cy="1271137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655405D1-97F6-4419-A82E-936F5177288C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9A5CCBAF-935E-48CD-8D16-64DD8495E00C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160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2022-10-27T07:40:00Z</dcterms:modified>
</cp:coreProperties>
</file>