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0" name="원형: 비어 있음 249">
            <a:extLst>
              <a:ext uri="{FF2B5EF4-FFF2-40B4-BE49-F238E27FC236}">
                <a16:creationId xmlns:a16="http://schemas.microsoft.com/office/drawing/2014/main" id="{78D0BE06-8577-476A-B211-F030D197366D}"/>
              </a:ext>
            </a:extLst>
          </p:cNvPr>
          <p:cNvSpPr/>
          <p:nvPr/>
        </p:nvSpPr>
        <p:spPr>
          <a:xfrm>
            <a:off x="1385042" y="3441328"/>
            <a:ext cx="1123950" cy="1123950"/>
          </a:xfrm>
          <a:prstGeom prst="donut">
            <a:avLst>
              <a:gd name="adj" fmla="val 1566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1" name="원형: 비어 있음 250">
            <a:extLst>
              <a:ext uri="{FF2B5EF4-FFF2-40B4-BE49-F238E27FC236}">
                <a16:creationId xmlns:a16="http://schemas.microsoft.com/office/drawing/2014/main" id="{A19ED4A5-7FE2-4748-8AEF-B822B8BC3DF3}"/>
              </a:ext>
            </a:extLst>
          </p:cNvPr>
          <p:cNvSpPr/>
          <p:nvPr/>
        </p:nvSpPr>
        <p:spPr>
          <a:xfrm>
            <a:off x="3006730" y="3441328"/>
            <a:ext cx="1123950" cy="1123950"/>
          </a:xfrm>
          <a:prstGeom prst="donut">
            <a:avLst>
              <a:gd name="adj" fmla="val 15668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2" name="원형: 비어 있음 251">
            <a:extLst>
              <a:ext uri="{FF2B5EF4-FFF2-40B4-BE49-F238E27FC236}">
                <a16:creationId xmlns:a16="http://schemas.microsoft.com/office/drawing/2014/main" id="{58201312-1BF9-44DF-A89D-B69154578F28}"/>
              </a:ext>
            </a:extLst>
          </p:cNvPr>
          <p:cNvSpPr/>
          <p:nvPr/>
        </p:nvSpPr>
        <p:spPr>
          <a:xfrm>
            <a:off x="4628418" y="3441328"/>
            <a:ext cx="1123950" cy="1123950"/>
          </a:xfrm>
          <a:prstGeom prst="donut">
            <a:avLst>
              <a:gd name="adj" fmla="val 1566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3" name="원형: 비어 있음 252">
            <a:extLst>
              <a:ext uri="{FF2B5EF4-FFF2-40B4-BE49-F238E27FC236}">
                <a16:creationId xmlns:a16="http://schemas.microsoft.com/office/drawing/2014/main" id="{EA7FB48B-DA5F-48A7-838B-D2D8536E67C1}"/>
              </a:ext>
            </a:extLst>
          </p:cNvPr>
          <p:cNvSpPr/>
          <p:nvPr/>
        </p:nvSpPr>
        <p:spPr>
          <a:xfrm>
            <a:off x="6250106" y="3441328"/>
            <a:ext cx="1123950" cy="1123950"/>
          </a:xfrm>
          <a:prstGeom prst="donut">
            <a:avLst>
              <a:gd name="adj" fmla="val 1566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4" name="원형: 비어 있음 253">
            <a:extLst>
              <a:ext uri="{FF2B5EF4-FFF2-40B4-BE49-F238E27FC236}">
                <a16:creationId xmlns:a16="http://schemas.microsoft.com/office/drawing/2014/main" id="{050789CA-C29B-4632-888B-C31BCBD6A7FA}"/>
              </a:ext>
            </a:extLst>
          </p:cNvPr>
          <p:cNvSpPr/>
          <p:nvPr/>
        </p:nvSpPr>
        <p:spPr>
          <a:xfrm>
            <a:off x="7871794" y="3441328"/>
            <a:ext cx="1123950" cy="1123950"/>
          </a:xfrm>
          <a:prstGeom prst="donut">
            <a:avLst>
              <a:gd name="adj" fmla="val 156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5" name="원형: 비어 있음 254">
            <a:extLst>
              <a:ext uri="{FF2B5EF4-FFF2-40B4-BE49-F238E27FC236}">
                <a16:creationId xmlns:a16="http://schemas.microsoft.com/office/drawing/2014/main" id="{3C296C90-8F28-4A94-8722-EB6A0FC9CC88}"/>
              </a:ext>
            </a:extLst>
          </p:cNvPr>
          <p:cNvSpPr/>
          <p:nvPr/>
        </p:nvSpPr>
        <p:spPr>
          <a:xfrm>
            <a:off x="9493480" y="3441328"/>
            <a:ext cx="1123950" cy="1123950"/>
          </a:xfrm>
          <a:prstGeom prst="donut">
            <a:avLst>
              <a:gd name="adj" fmla="val 1566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56" name="그룹 255">
            <a:extLst>
              <a:ext uri="{FF2B5EF4-FFF2-40B4-BE49-F238E27FC236}">
                <a16:creationId xmlns:a16="http://schemas.microsoft.com/office/drawing/2014/main" id="{E509040E-2F03-475C-966C-102F7E02802D}"/>
              </a:ext>
            </a:extLst>
          </p:cNvPr>
          <p:cNvGrpSpPr/>
          <p:nvPr/>
        </p:nvGrpSpPr>
        <p:grpSpPr>
          <a:xfrm>
            <a:off x="-594590" y="3094619"/>
            <a:ext cx="13190071" cy="1821288"/>
            <a:chOff x="-594590" y="3094619"/>
            <a:chExt cx="13190071" cy="1821288"/>
          </a:xfrm>
        </p:grpSpPr>
        <p:sp>
          <p:nvSpPr>
            <p:cNvPr id="257" name="Block Arc 2">
              <a:extLst>
                <a:ext uri="{FF2B5EF4-FFF2-40B4-BE49-F238E27FC236}">
                  <a16:creationId xmlns:a16="http://schemas.microsoft.com/office/drawing/2014/main" id="{57A3BD86-1988-4B6D-9FAC-545B7C6B564F}"/>
                </a:ext>
              </a:extLst>
            </p:cNvPr>
            <p:cNvSpPr/>
            <p:nvPr/>
          </p:nvSpPr>
          <p:spPr>
            <a:xfrm>
              <a:off x="-594590" y="3094619"/>
              <a:ext cx="1821288" cy="1821288"/>
            </a:xfrm>
            <a:prstGeom prst="blockArc">
              <a:avLst>
                <a:gd name="adj1" fmla="val 21564117"/>
                <a:gd name="adj2" fmla="val 5542829"/>
                <a:gd name="adj3" fmla="val 1108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58" name="Block Arc 2">
              <a:extLst>
                <a:ext uri="{FF2B5EF4-FFF2-40B4-BE49-F238E27FC236}">
                  <a16:creationId xmlns:a16="http://schemas.microsoft.com/office/drawing/2014/main" id="{B049CE0C-3851-4F4E-9AE7-7B26F9D0617D}"/>
                </a:ext>
              </a:extLst>
            </p:cNvPr>
            <p:cNvSpPr/>
            <p:nvPr/>
          </p:nvSpPr>
          <p:spPr>
            <a:xfrm>
              <a:off x="1029522" y="3094619"/>
              <a:ext cx="1821288" cy="1821288"/>
            </a:xfrm>
            <a:prstGeom prst="blockArc">
              <a:avLst>
                <a:gd name="adj1" fmla="val 10763735"/>
                <a:gd name="adj2" fmla="val 31262"/>
                <a:gd name="adj3" fmla="val 10845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59" name="직사각형 258">
              <a:extLst>
                <a:ext uri="{FF2B5EF4-FFF2-40B4-BE49-F238E27FC236}">
                  <a16:creationId xmlns:a16="http://schemas.microsoft.com/office/drawing/2014/main" id="{6093AE02-CC60-4A81-B370-9FF982A9E49A}"/>
                </a:ext>
              </a:extLst>
            </p:cNvPr>
            <p:cNvSpPr/>
            <p:nvPr/>
          </p:nvSpPr>
          <p:spPr>
            <a:xfrm>
              <a:off x="11696281" y="3094619"/>
              <a:ext cx="495719" cy="2010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60" name="Block Arc 2">
              <a:extLst>
                <a:ext uri="{FF2B5EF4-FFF2-40B4-BE49-F238E27FC236}">
                  <a16:creationId xmlns:a16="http://schemas.microsoft.com/office/drawing/2014/main" id="{4884FFC3-90F1-44A8-84E1-052FCAE9CE2F}"/>
                </a:ext>
              </a:extLst>
            </p:cNvPr>
            <p:cNvSpPr/>
            <p:nvPr/>
          </p:nvSpPr>
          <p:spPr>
            <a:xfrm>
              <a:off x="2653634" y="3094619"/>
              <a:ext cx="1821288" cy="1821288"/>
            </a:xfrm>
            <a:prstGeom prst="blockArc">
              <a:avLst>
                <a:gd name="adj1" fmla="val 21564117"/>
                <a:gd name="adj2" fmla="val 10825781"/>
                <a:gd name="adj3" fmla="val 1086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1" name="Block Arc 2">
              <a:extLst>
                <a:ext uri="{FF2B5EF4-FFF2-40B4-BE49-F238E27FC236}">
                  <a16:creationId xmlns:a16="http://schemas.microsoft.com/office/drawing/2014/main" id="{54B7DB1C-1845-4CD0-97DB-4268C429E955}"/>
                </a:ext>
              </a:extLst>
            </p:cNvPr>
            <p:cNvSpPr/>
            <p:nvPr/>
          </p:nvSpPr>
          <p:spPr>
            <a:xfrm>
              <a:off x="4277746" y="3094619"/>
              <a:ext cx="1821288" cy="1821288"/>
            </a:xfrm>
            <a:prstGeom prst="blockArc">
              <a:avLst>
                <a:gd name="adj1" fmla="val 10763735"/>
                <a:gd name="adj2" fmla="val 31262"/>
                <a:gd name="adj3" fmla="val 10845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2" name="Block Arc 2">
              <a:extLst>
                <a:ext uri="{FF2B5EF4-FFF2-40B4-BE49-F238E27FC236}">
                  <a16:creationId xmlns:a16="http://schemas.microsoft.com/office/drawing/2014/main" id="{5E7D3030-8B8E-4A7A-BE69-C0CC9BE2A317}"/>
                </a:ext>
              </a:extLst>
            </p:cNvPr>
            <p:cNvSpPr/>
            <p:nvPr/>
          </p:nvSpPr>
          <p:spPr>
            <a:xfrm>
              <a:off x="5901858" y="3094619"/>
              <a:ext cx="1821288" cy="1821288"/>
            </a:xfrm>
            <a:prstGeom prst="blockArc">
              <a:avLst>
                <a:gd name="adj1" fmla="val 21564117"/>
                <a:gd name="adj2" fmla="val 10825781"/>
                <a:gd name="adj3" fmla="val 1086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3" name="Block Arc 2">
              <a:extLst>
                <a:ext uri="{FF2B5EF4-FFF2-40B4-BE49-F238E27FC236}">
                  <a16:creationId xmlns:a16="http://schemas.microsoft.com/office/drawing/2014/main" id="{C98B61F6-9A8E-4738-A488-197E31746196}"/>
                </a:ext>
              </a:extLst>
            </p:cNvPr>
            <p:cNvSpPr/>
            <p:nvPr/>
          </p:nvSpPr>
          <p:spPr>
            <a:xfrm>
              <a:off x="7525970" y="3094619"/>
              <a:ext cx="1821288" cy="1821288"/>
            </a:xfrm>
            <a:prstGeom prst="blockArc">
              <a:avLst>
                <a:gd name="adj1" fmla="val 10763735"/>
                <a:gd name="adj2" fmla="val 31262"/>
                <a:gd name="adj3" fmla="val 10845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" name="Block Arc 2">
              <a:extLst>
                <a:ext uri="{FF2B5EF4-FFF2-40B4-BE49-F238E27FC236}">
                  <a16:creationId xmlns:a16="http://schemas.microsoft.com/office/drawing/2014/main" id="{C43B32A7-54DB-4B37-AE55-32CA2D1F1828}"/>
                </a:ext>
              </a:extLst>
            </p:cNvPr>
            <p:cNvSpPr/>
            <p:nvPr/>
          </p:nvSpPr>
          <p:spPr>
            <a:xfrm>
              <a:off x="9150082" y="3094619"/>
              <a:ext cx="1821288" cy="1821288"/>
            </a:xfrm>
            <a:prstGeom prst="blockArc">
              <a:avLst>
                <a:gd name="adj1" fmla="val 21564117"/>
                <a:gd name="adj2" fmla="val 10825781"/>
                <a:gd name="adj3" fmla="val 1086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5" name="Block Arc 2">
              <a:extLst>
                <a:ext uri="{FF2B5EF4-FFF2-40B4-BE49-F238E27FC236}">
                  <a16:creationId xmlns:a16="http://schemas.microsoft.com/office/drawing/2014/main" id="{D00F731E-4DCB-450E-9811-DCAFBFE08C9D}"/>
                </a:ext>
              </a:extLst>
            </p:cNvPr>
            <p:cNvSpPr/>
            <p:nvPr/>
          </p:nvSpPr>
          <p:spPr>
            <a:xfrm>
              <a:off x="10774193" y="3094619"/>
              <a:ext cx="1821288" cy="1821288"/>
            </a:xfrm>
            <a:prstGeom prst="blockArc">
              <a:avLst>
                <a:gd name="adj1" fmla="val 10763735"/>
                <a:gd name="adj2" fmla="val 16442276"/>
                <a:gd name="adj3" fmla="val 1108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6" name="직사각형 265">
              <a:extLst>
                <a:ext uri="{FF2B5EF4-FFF2-40B4-BE49-F238E27FC236}">
                  <a16:creationId xmlns:a16="http://schemas.microsoft.com/office/drawing/2014/main" id="{7487FD98-B1FC-4DA2-BCB5-D9BADCA68DC3}"/>
                </a:ext>
              </a:extLst>
            </p:cNvPr>
            <p:cNvSpPr/>
            <p:nvPr/>
          </p:nvSpPr>
          <p:spPr>
            <a:xfrm>
              <a:off x="0" y="4714876"/>
              <a:ext cx="304611" cy="2010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cxnSp>
        <p:nvCxnSpPr>
          <p:cNvPr id="267" name="직선 연결선 266">
            <a:extLst>
              <a:ext uri="{FF2B5EF4-FFF2-40B4-BE49-F238E27FC236}">
                <a16:creationId xmlns:a16="http://schemas.microsoft.com/office/drawing/2014/main" id="{543E018C-1818-493A-BDF1-A8A8E5201F0D}"/>
              </a:ext>
            </a:extLst>
          </p:cNvPr>
          <p:cNvCxnSpPr>
            <a:cxnSpLocks/>
          </p:cNvCxnSpPr>
          <p:nvPr/>
        </p:nvCxnSpPr>
        <p:spPr>
          <a:xfrm>
            <a:off x="1944721" y="4565278"/>
            <a:ext cx="4592" cy="569430"/>
          </a:xfrm>
          <a:prstGeom prst="line">
            <a:avLst/>
          </a:prstGeom>
          <a:ln w="38100">
            <a:solidFill>
              <a:schemeClr val="accent6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직선 연결선 267">
            <a:extLst>
              <a:ext uri="{FF2B5EF4-FFF2-40B4-BE49-F238E27FC236}">
                <a16:creationId xmlns:a16="http://schemas.microsoft.com/office/drawing/2014/main" id="{BE06D126-AEDF-45DD-8E43-B818858B9E76}"/>
              </a:ext>
            </a:extLst>
          </p:cNvPr>
          <p:cNvCxnSpPr>
            <a:cxnSpLocks/>
          </p:cNvCxnSpPr>
          <p:nvPr/>
        </p:nvCxnSpPr>
        <p:spPr>
          <a:xfrm flipV="1">
            <a:off x="3566409" y="2877753"/>
            <a:ext cx="4592" cy="569430"/>
          </a:xfrm>
          <a:prstGeom prst="line">
            <a:avLst/>
          </a:prstGeom>
          <a:ln w="38100">
            <a:solidFill>
              <a:schemeClr val="accent5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직선 연결선 268">
            <a:extLst>
              <a:ext uri="{FF2B5EF4-FFF2-40B4-BE49-F238E27FC236}">
                <a16:creationId xmlns:a16="http://schemas.microsoft.com/office/drawing/2014/main" id="{8D13150F-58A5-4777-9BA7-328C095F17AD}"/>
              </a:ext>
            </a:extLst>
          </p:cNvPr>
          <p:cNvCxnSpPr>
            <a:cxnSpLocks/>
          </p:cNvCxnSpPr>
          <p:nvPr/>
        </p:nvCxnSpPr>
        <p:spPr>
          <a:xfrm>
            <a:off x="5188097" y="4565278"/>
            <a:ext cx="4592" cy="569430"/>
          </a:xfrm>
          <a:prstGeom prst="line">
            <a:avLst/>
          </a:prstGeom>
          <a:ln w="3810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직선 연결선 269">
            <a:extLst>
              <a:ext uri="{FF2B5EF4-FFF2-40B4-BE49-F238E27FC236}">
                <a16:creationId xmlns:a16="http://schemas.microsoft.com/office/drawing/2014/main" id="{7AB8F830-410E-47B7-9C9B-58F4AD1A2859}"/>
              </a:ext>
            </a:extLst>
          </p:cNvPr>
          <p:cNvCxnSpPr>
            <a:cxnSpLocks/>
          </p:cNvCxnSpPr>
          <p:nvPr/>
        </p:nvCxnSpPr>
        <p:spPr>
          <a:xfrm flipV="1">
            <a:off x="6809785" y="2877753"/>
            <a:ext cx="4592" cy="569430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직선 연결선 270">
            <a:extLst>
              <a:ext uri="{FF2B5EF4-FFF2-40B4-BE49-F238E27FC236}">
                <a16:creationId xmlns:a16="http://schemas.microsoft.com/office/drawing/2014/main" id="{FE979DB4-3A84-4804-A919-4FEE4D853483}"/>
              </a:ext>
            </a:extLst>
          </p:cNvPr>
          <p:cNvCxnSpPr>
            <a:cxnSpLocks/>
          </p:cNvCxnSpPr>
          <p:nvPr/>
        </p:nvCxnSpPr>
        <p:spPr>
          <a:xfrm>
            <a:off x="8431473" y="4565278"/>
            <a:ext cx="4592" cy="569430"/>
          </a:xfrm>
          <a:prstGeom prst="line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직선 연결선 271">
            <a:extLst>
              <a:ext uri="{FF2B5EF4-FFF2-40B4-BE49-F238E27FC236}">
                <a16:creationId xmlns:a16="http://schemas.microsoft.com/office/drawing/2014/main" id="{EE35DEDE-A4C1-466D-B0A7-7220EAA2BBC5}"/>
              </a:ext>
            </a:extLst>
          </p:cNvPr>
          <p:cNvCxnSpPr>
            <a:cxnSpLocks/>
          </p:cNvCxnSpPr>
          <p:nvPr/>
        </p:nvCxnSpPr>
        <p:spPr>
          <a:xfrm flipV="1">
            <a:off x="10053159" y="2877753"/>
            <a:ext cx="4592" cy="569430"/>
          </a:xfrm>
          <a:prstGeom prst="line">
            <a:avLst/>
          </a:prstGeom>
          <a:ln w="381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3" name="Group 45">
            <a:extLst>
              <a:ext uri="{FF2B5EF4-FFF2-40B4-BE49-F238E27FC236}">
                <a16:creationId xmlns:a16="http://schemas.microsoft.com/office/drawing/2014/main" id="{A7358ABD-EBD9-47AF-8E8D-76AA50BA9CF5}"/>
              </a:ext>
            </a:extLst>
          </p:cNvPr>
          <p:cNvGrpSpPr/>
          <p:nvPr/>
        </p:nvGrpSpPr>
        <p:grpSpPr>
          <a:xfrm>
            <a:off x="4099599" y="5332952"/>
            <a:ext cx="2190648" cy="923330"/>
            <a:chOff x="3017859" y="4283314"/>
            <a:chExt cx="1890849" cy="923330"/>
          </a:xfrm>
        </p:grpSpPr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979E66A7-33DE-445D-A8E5-0F5122AFD0D3}"/>
                </a:ext>
              </a:extLst>
            </p:cNvPr>
            <p:cNvSpPr txBox="1"/>
            <p:nvPr/>
          </p:nvSpPr>
          <p:spPr>
            <a:xfrm>
              <a:off x="3021857" y="4560313"/>
              <a:ext cx="18868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22C4609B-45C4-4A5C-B931-CF3C4785BCF5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76" name="Group 60">
            <a:extLst>
              <a:ext uri="{FF2B5EF4-FFF2-40B4-BE49-F238E27FC236}">
                <a16:creationId xmlns:a16="http://schemas.microsoft.com/office/drawing/2014/main" id="{F589E0E3-EF47-4C48-BBEA-9E565E55D788}"/>
              </a:ext>
            </a:extLst>
          </p:cNvPr>
          <p:cNvGrpSpPr/>
          <p:nvPr/>
        </p:nvGrpSpPr>
        <p:grpSpPr>
          <a:xfrm>
            <a:off x="863805" y="5332952"/>
            <a:ext cx="2186520" cy="923330"/>
            <a:chOff x="3017859" y="4283314"/>
            <a:chExt cx="1890849" cy="923330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415480C2-019D-41EA-AAE2-CE54473AEDB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254A35B5-1CB4-4EDE-8737-8D126545B7D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279" name="Group 63">
            <a:extLst>
              <a:ext uri="{FF2B5EF4-FFF2-40B4-BE49-F238E27FC236}">
                <a16:creationId xmlns:a16="http://schemas.microsoft.com/office/drawing/2014/main" id="{5EF5232B-BA69-4DD0-B030-625D1AB5A28D}"/>
              </a:ext>
            </a:extLst>
          </p:cNvPr>
          <p:cNvGrpSpPr/>
          <p:nvPr/>
        </p:nvGrpSpPr>
        <p:grpSpPr>
          <a:xfrm>
            <a:off x="8957418" y="1754230"/>
            <a:ext cx="2186520" cy="923330"/>
            <a:chOff x="3017859" y="4283314"/>
            <a:chExt cx="1890849" cy="923330"/>
          </a:xfrm>
        </p:grpSpPr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51495F27-E114-49D0-8540-1DAE3AD59EE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6D7C0CE5-ADE5-4119-B394-847D9CA571AA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82" name="Group 66">
            <a:extLst>
              <a:ext uri="{FF2B5EF4-FFF2-40B4-BE49-F238E27FC236}">
                <a16:creationId xmlns:a16="http://schemas.microsoft.com/office/drawing/2014/main" id="{56675F5E-FF86-4367-956E-E7AAE7B0032F}"/>
              </a:ext>
            </a:extLst>
          </p:cNvPr>
          <p:cNvGrpSpPr/>
          <p:nvPr/>
        </p:nvGrpSpPr>
        <p:grpSpPr>
          <a:xfrm>
            <a:off x="7339521" y="5332952"/>
            <a:ext cx="2186520" cy="923330"/>
            <a:chOff x="3017861" y="4283314"/>
            <a:chExt cx="1921626" cy="923330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443FE672-7D4F-4A9C-8CD6-AFFFBED4DF21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9707ED15-F0CB-4A23-A1ED-41AE7DBE7995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85" name="Group 69">
            <a:extLst>
              <a:ext uri="{FF2B5EF4-FFF2-40B4-BE49-F238E27FC236}">
                <a16:creationId xmlns:a16="http://schemas.microsoft.com/office/drawing/2014/main" id="{A4B93E06-197B-4C11-8F66-D69360C38655}"/>
              </a:ext>
            </a:extLst>
          </p:cNvPr>
          <p:cNvGrpSpPr/>
          <p:nvPr/>
        </p:nvGrpSpPr>
        <p:grpSpPr>
          <a:xfrm>
            <a:off x="5721624" y="1754230"/>
            <a:ext cx="2186520" cy="923330"/>
            <a:chOff x="3017859" y="4283314"/>
            <a:chExt cx="1890849" cy="923330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0D80B5B6-31DF-4B8D-A4AC-3A5ABEA6F77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56AF7EAB-822E-4CBA-AC87-E460AF86DED8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88" name="Group 60">
            <a:extLst>
              <a:ext uri="{FF2B5EF4-FFF2-40B4-BE49-F238E27FC236}">
                <a16:creationId xmlns:a16="http://schemas.microsoft.com/office/drawing/2014/main" id="{9D95A009-5C08-455D-86F9-412C73BFFCAB}"/>
              </a:ext>
            </a:extLst>
          </p:cNvPr>
          <p:cNvGrpSpPr/>
          <p:nvPr/>
        </p:nvGrpSpPr>
        <p:grpSpPr>
          <a:xfrm>
            <a:off x="2481702" y="1754230"/>
            <a:ext cx="2186520" cy="923330"/>
            <a:chOff x="3017859" y="4283314"/>
            <a:chExt cx="1890849" cy="923330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3ED8CF57-8459-4A14-8CB4-C7F79DF6E20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E443ED61-3632-47EB-9434-4259092A184E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291" name="Rounded Rectangle 32">
            <a:extLst>
              <a:ext uri="{FF2B5EF4-FFF2-40B4-BE49-F238E27FC236}">
                <a16:creationId xmlns:a16="http://schemas.microsoft.com/office/drawing/2014/main" id="{B19DAC14-37CA-47ED-AC6A-BA45D0E9BB27}"/>
              </a:ext>
            </a:extLst>
          </p:cNvPr>
          <p:cNvSpPr/>
          <p:nvPr/>
        </p:nvSpPr>
        <p:spPr>
          <a:xfrm>
            <a:off x="8285561" y="3851804"/>
            <a:ext cx="291823" cy="29182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2" name="Rectangle 9">
            <a:extLst>
              <a:ext uri="{FF2B5EF4-FFF2-40B4-BE49-F238E27FC236}">
                <a16:creationId xmlns:a16="http://schemas.microsoft.com/office/drawing/2014/main" id="{86F889EE-B74F-4940-A977-91B5741AE7B5}"/>
              </a:ext>
            </a:extLst>
          </p:cNvPr>
          <p:cNvSpPr/>
          <p:nvPr/>
        </p:nvSpPr>
        <p:spPr>
          <a:xfrm>
            <a:off x="9923642" y="3837390"/>
            <a:ext cx="297998" cy="27895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3" name="Rectangle 16">
            <a:extLst>
              <a:ext uri="{FF2B5EF4-FFF2-40B4-BE49-F238E27FC236}">
                <a16:creationId xmlns:a16="http://schemas.microsoft.com/office/drawing/2014/main" id="{02FC0AF3-917F-4D39-9126-E55B14635A87}"/>
              </a:ext>
            </a:extLst>
          </p:cNvPr>
          <p:cNvSpPr/>
          <p:nvPr/>
        </p:nvSpPr>
        <p:spPr>
          <a:xfrm>
            <a:off x="5019000" y="3888121"/>
            <a:ext cx="356478" cy="234283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4" name="Rectangle 36">
            <a:extLst>
              <a:ext uri="{FF2B5EF4-FFF2-40B4-BE49-F238E27FC236}">
                <a16:creationId xmlns:a16="http://schemas.microsoft.com/office/drawing/2014/main" id="{1222E465-0615-445D-8D2F-61FF198B2D58}"/>
              </a:ext>
            </a:extLst>
          </p:cNvPr>
          <p:cNvSpPr/>
          <p:nvPr/>
        </p:nvSpPr>
        <p:spPr>
          <a:xfrm>
            <a:off x="3416531" y="3860131"/>
            <a:ext cx="339141" cy="28349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5" name="Round Same Side Corner Rectangle 11">
            <a:extLst>
              <a:ext uri="{FF2B5EF4-FFF2-40B4-BE49-F238E27FC236}">
                <a16:creationId xmlns:a16="http://schemas.microsoft.com/office/drawing/2014/main" id="{E0FD36D0-D657-4CAC-A109-778B1B7ACAC4}"/>
              </a:ext>
            </a:extLst>
          </p:cNvPr>
          <p:cNvSpPr>
            <a:spLocks noChangeAspect="1"/>
          </p:cNvSpPr>
          <p:nvPr/>
        </p:nvSpPr>
        <p:spPr>
          <a:xfrm rot="9900000">
            <a:off x="6689427" y="3873271"/>
            <a:ext cx="312168" cy="26512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6" name="Freeform 18">
            <a:extLst>
              <a:ext uri="{FF2B5EF4-FFF2-40B4-BE49-F238E27FC236}">
                <a16:creationId xmlns:a16="http://schemas.microsoft.com/office/drawing/2014/main" id="{8C8BAA02-109C-41B4-9400-3B04C624C6B6}"/>
              </a:ext>
            </a:extLst>
          </p:cNvPr>
          <p:cNvSpPr/>
          <p:nvPr/>
        </p:nvSpPr>
        <p:spPr>
          <a:xfrm>
            <a:off x="1739458" y="3780357"/>
            <a:ext cx="419709" cy="33873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92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2022-10-27T05:01:40Z</dcterms:modified>
</cp:coreProperties>
</file>