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97" name="Group 2">
            <a:extLst>
              <a:ext uri="{FF2B5EF4-FFF2-40B4-BE49-F238E27FC236}">
                <a16:creationId xmlns:a16="http://schemas.microsoft.com/office/drawing/2014/main" id="{19577C34-C2DF-4246-A0DF-EA668A79A940}"/>
              </a:ext>
            </a:extLst>
          </p:cNvPr>
          <p:cNvGrpSpPr/>
          <p:nvPr/>
        </p:nvGrpSpPr>
        <p:grpSpPr>
          <a:xfrm>
            <a:off x="719955" y="2098766"/>
            <a:ext cx="10752091" cy="1123405"/>
            <a:chOff x="1169125" y="2137665"/>
            <a:chExt cx="9977846" cy="1042510"/>
          </a:xfrm>
        </p:grpSpPr>
        <p:grpSp>
          <p:nvGrpSpPr>
            <p:cNvPr id="298" name="Group 4">
              <a:extLst>
                <a:ext uri="{FF2B5EF4-FFF2-40B4-BE49-F238E27FC236}">
                  <a16:creationId xmlns:a16="http://schemas.microsoft.com/office/drawing/2014/main" id="{5BBFEE0A-BCED-4D25-A79B-EF5B90F16E94}"/>
                </a:ext>
              </a:extLst>
            </p:cNvPr>
            <p:cNvGrpSpPr/>
            <p:nvPr/>
          </p:nvGrpSpPr>
          <p:grpSpPr>
            <a:xfrm>
              <a:off x="9248503" y="2137665"/>
              <a:ext cx="1898468" cy="1042510"/>
              <a:chOff x="1680755" y="2337963"/>
              <a:chExt cx="1898468" cy="1042510"/>
            </a:xfrm>
          </p:grpSpPr>
          <p:sp>
            <p:nvSpPr>
              <p:cNvPr id="311" name="Arrow: Right 17">
                <a:extLst>
                  <a:ext uri="{FF2B5EF4-FFF2-40B4-BE49-F238E27FC236}">
                    <a16:creationId xmlns:a16="http://schemas.microsoft.com/office/drawing/2014/main" id="{6C0E360B-74D0-446D-A942-9698B0C50DFA}"/>
                  </a:ext>
                </a:extLst>
              </p:cNvPr>
              <p:cNvSpPr/>
              <p:nvPr/>
            </p:nvSpPr>
            <p:spPr>
              <a:xfrm>
                <a:off x="1994264" y="2337963"/>
                <a:ext cx="1584959" cy="1042510"/>
              </a:xfrm>
              <a:prstGeom prst="rightArrow">
                <a:avLst>
                  <a:gd name="adj1" fmla="val 57134"/>
                  <a:gd name="adj2" fmla="val 5000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Oval 18">
                <a:extLst>
                  <a:ext uri="{FF2B5EF4-FFF2-40B4-BE49-F238E27FC236}">
                    <a16:creationId xmlns:a16="http://schemas.microsoft.com/office/drawing/2014/main" id="{263BA154-4C4F-4762-81DC-399F03E81CFA}"/>
                  </a:ext>
                </a:extLst>
              </p:cNvPr>
              <p:cNvSpPr/>
              <p:nvPr/>
            </p:nvSpPr>
            <p:spPr>
              <a:xfrm>
                <a:off x="1680755" y="2390044"/>
                <a:ext cx="938349" cy="93834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oup 5">
              <a:extLst>
                <a:ext uri="{FF2B5EF4-FFF2-40B4-BE49-F238E27FC236}">
                  <a16:creationId xmlns:a16="http://schemas.microsoft.com/office/drawing/2014/main" id="{ABE987F2-AE37-4882-B6E2-3B15959CF3E1}"/>
                </a:ext>
              </a:extLst>
            </p:cNvPr>
            <p:cNvGrpSpPr/>
            <p:nvPr/>
          </p:nvGrpSpPr>
          <p:grpSpPr>
            <a:xfrm>
              <a:off x="7361465" y="2137665"/>
              <a:ext cx="1898468" cy="1042510"/>
              <a:chOff x="1680755" y="2337963"/>
              <a:chExt cx="1898468" cy="1042510"/>
            </a:xfrm>
          </p:grpSpPr>
          <p:sp>
            <p:nvSpPr>
              <p:cNvPr id="309" name="Arrow: Right 15">
                <a:extLst>
                  <a:ext uri="{FF2B5EF4-FFF2-40B4-BE49-F238E27FC236}">
                    <a16:creationId xmlns:a16="http://schemas.microsoft.com/office/drawing/2014/main" id="{EE4CCC14-B351-46FF-9B50-2A8A0DFEB088}"/>
                  </a:ext>
                </a:extLst>
              </p:cNvPr>
              <p:cNvSpPr/>
              <p:nvPr/>
            </p:nvSpPr>
            <p:spPr>
              <a:xfrm>
                <a:off x="1994264" y="2337963"/>
                <a:ext cx="1584959" cy="1042510"/>
              </a:xfrm>
              <a:prstGeom prst="rightArrow">
                <a:avLst>
                  <a:gd name="adj1" fmla="val 57134"/>
                  <a:gd name="adj2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Oval 16">
                <a:extLst>
                  <a:ext uri="{FF2B5EF4-FFF2-40B4-BE49-F238E27FC236}">
                    <a16:creationId xmlns:a16="http://schemas.microsoft.com/office/drawing/2014/main" id="{BFBBE753-4316-4308-B350-31A60D5885BA}"/>
                  </a:ext>
                </a:extLst>
              </p:cNvPr>
              <p:cNvSpPr/>
              <p:nvPr/>
            </p:nvSpPr>
            <p:spPr>
              <a:xfrm>
                <a:off x="1680755" y="2390044"/>
                <a:ext cx="938349" cy="93834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oup 6">
              <a:extLst>
                <a:ext uri="{FF2B5EF4-FFF2-40B4-BE49-F238E27FC236}">
                  <a16:creationId xmlns:a16="http://schemas.microsoft.com/office/drawing/2014/main" id="{82657F34-3AED-4151-969B-42439D660DA8}"/>
                </a:ext>
              </a:extLst>
            </p:cNvPr>
            <p:cNvGrpSpPr/>
            <p:nvPr/>
          </p:nvGrpSpPr>
          <p:grpSpPr>
            <a:xfrm>
              <a:off x="5474428" y="2137665"/>
              <a:ext cx="1898468" cy="1042510"/>
              <a:chOff x="1680755" y="2337963"/>
              <a:chExt cx="1898468" cy="1042510"/>
            </a:xfrm>
          </p:grpSpPr>
          <p:sp>
            <p:nvSpPr>
              <p:cNvPr id="307" name="Arrow: Right 13">
                <a:extLst>
                  <a:ext uri="{FF2B5EF4-FFF2-40B4-BE49-F238E27FC236}">
                    <a16:creationId xmlns:a16="http://schemas.microsoft.com/office/drawing/2014/main" id="{EF7BED9F-9ECE-42AF-B8AE-B904BF163434}"/>
                  </a:ext>
                </a:extLst>
              </p:cNvPr>
              <p:cNvSpPr/>
              <p:nvPr/>
            </p:nvSpPr>
            <p:spPr>
              <a:xfrm>
                <a:off x="1994264" y="2337963"/>
                <a:ext cx="1584959" cy="1042510"/>
              </a:xfrm>
              <a:prstGeom prst="rightArrow">
                <a:avLst>
                  <a:gd name="adj1" fmla="val 57134"/>
                  <a:gd name="adj2" fmla="val 5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Oval 14">
                <a:extLst>
                  <a:ext uri="{FF2B5EF4-FFF2-40B4-BE49-F238E27FC236}">
                    <a16:creationId xmlns:a16="http://schemas.microsoft.com/office/drawing/2014/main" id="{FBEE2A11-93E2-4829-AF73-32975C489FCC}"/>
                  </a:ext>
                </a:extLst>
              </p:cNvPr>
              <p:cNvSpPr/>
              <p:nvPr/>
            </p:nvSpPr>
            <p:spPr>
              <a:xfrm>
                <a:off x="1680755" y="2390044"/>
                <a:ext cx="938349" cy="93834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oup 7">
              <a:extLst>
                <a:ext uri="{FF2B5EF4-FFF2-40B4-BE49-F238E27FC236}">
                  <a16:creationId xmlns:a16="http://schemas.microsoft.com/office/drawing/2014/main" id="{BECB548B-6E29-41C4-A49F-04F7CB3B46D1}"/>
                </a:ext>
              </a:extLst>
            </p:cNvPr>
            <p:cNvGrpSpPr/>
            <p:nvPr/>
          </p:nvGrpSpPr>
          <p:grpSpPr>
            <a:xfrm>
              <a:off x="3587391" y="2137665"/>
              <a:ext cx="1898468" cy="1042510"/>
              <a:chOff x="1680755" y="2337963"/>
              <a:chExt cx="1898468" cy="1042510"/>
            </a:xfrm>
          </p:grpSpPr>
          <p:sp>
            <p:nvSpPr>
              <p:cNvPr id="305" name="Arrow: Right 11">
                <a:extLst>
                  <a:ext uri="{FF2B5EF4-FFF2-40B4-BE49-F238E27FC236}">
                    <a16:creationId xmlns:a16="http://schemas.microsoft.com/office/drawing/2014/main" id="{218CBEC5-B800-4C4F-8C45-6FEC43DDE979}"/>
                  </a:ext>
                </a:extLst>
              </p:cNvPr>
              <p:cNvSpPr/>
              <p:nvPr/>
            </p:nvSpPr>
            <p:spPr>
              <a:xfrm>
                <a:off x="1994264" y="2337963"/>
                <a:ext cx="1584959" cy="1042510"/>
              </a:xfrm>
              <a:prstGeom prst="rightArrow">
                <a:avLst>
                  <a:gd name="adj1" fmla="val 57134"/>
                  <a:gd name="adj2" fmla="val 5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Oval 12">
                <a:extLst>
                  <a:ext uri="{FF2B5EF4-FFF2-40B4-BE49-F238E27FC236}">
                    <a16:creationId xmlns:a16="http://schemas.microsoft.com/office/drawing/2014/main" id="{A1C10C85-3D67-426A-B8B7-5AF62D243177}"/>
                  </a:ext>
                </a:extLst>
              </p:cNvPr>
              <p:cNvSpPr/>
              <p:nvPr/>
            </p:nvSpPr>
            <p:spPr>
              <a:xfrm>
                <a:off x="1680755" y="2390044"/>
                <a:ext cx="938349" cy="93834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2" name="Group 8">
              <a:extLst>
                <a:ext uri="{FF2B5EF4-FFF2-40B4-BE49-F238E27FC236}">
                  <a16:creationId xmlns:a16="http://schemas.microsoft.com/office/drawing/2014/main" id="{1DBB7555-0247-4586-A281-55A09421B54B}"/>
                </a:ext>
              </a:extLst>
            </p:cNvPr>
            <p:cNvGrpSpPr/>
            <p:nvPr/>
          </p:nvGrpSpPr>
          <p:grpSpPr>
            <a:xfrm>
              <a:off x="1169125" y="2137665"/>
              <a:ext cx="2429697" cy="1042510"/>
              <a:chOff x="1149526" y="2337963"/>
              <a:chExt cx="2429697" cy="1042510"/>
            </a:xfrm>
          </p:grpSpPr>
          <p:sp>
            <p:nvSpPr>
              <p:cNvPr id="303" name="Arrow: Right 9">
                <a:extLst>
                  <a:ext uri="{FF2B5EF4-FFF2-40B4-BE49-F238E27FC236}">
                    <a16:creationId xmlns:a16="http://schemas.microsoft.com/office/drawing/2014/main" id="{14961344-35FF-4DFD-A170-910DD5690D45}"/>
                  </a:ext>
                </a:extLst>
              </p:cNvPr>
              <p:cNvSpPr/>
              <p:nvPr/>
            </p:nvSpPr>
            <p:spPr>
              <a:xfrm>
                <a:off x="1149526" y="2337963"/>
                <a:ext cx="2429697" cy="1042510"/>
              </a:xfrm>
              <a:prstGeom prst="rightArrow">
                <a:avLst>
                  <a:gd name="adj1" fmla="val 57134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Oval 10">
                <a:extLst>
                  <a:ext uri="{FF2B5EF4-FFF2-40B4-BE49-F238E27FC236}">
                    <a16:creationId xmlns:a16="http://schemas.microsoft.com/office/drawing/2014/main" id="{6551307E-F288-48AA-903A-312D248872D6}"/>
                  </a:ext>
                </a:extLst>
              </p:cNvPr>
              <p:cNvSpPr/>
              <p:nvPr/>
            </p:nvSpPr>
            <p:spPr>
              <a:xfrm>
                <a:off x="1680755" y="2390044"/>
                <a:ext cx="938349" cy="93834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313" name="Graphic 2">
            <a:extLst>
              <a:ext uri="{FF2B5EF4-FFF2-40B4-BE49-F238E27FC236}">
                <a16:creationId xmlns:a16="http://schemas.microsoft.com/office/drawing/2014/main" id="{D3E2F859-22AE-43B9-83DB-D7EA7FFDBDC6}"/>
              </a:ext>
            </a:extLst>
          </p:cNvPr>
          <p:cNvSpPr/>
          <p:nvPr/>
        </p:nvSpPr>
        <p:spPr>
          <a:xfrm rot="18900000">
            <a:off x="7688976" y="2300966"/>
            <a:ext cx="454583" cy="719002"/>
          </a:xfrm>
          <a:custGeom>
            <a:avLst/>
            <a:gdLst>
              <a:gd name="connsiteX0" fmla="*/ 531388 w 1115694"/>
              <a:gd name="connsiteY0" fmla="*/ 0 h 1764663"/>
              <a:gd name="connsiteX1" fmla="*/ 707838 w 1115694"/>
              <a:gd name="connsiteY1" fmla="*/ 62157 h 1764663"/>
              <a:gd name="connsiteX2" fmla="*/ 923431 w 1115694"/>
              <a:gd name="connsiteY2" fmla="*/ 496473 h 1764663"/>
              <a:gd name="connsiteX3" fmla="*/ 795046 w 1115694"/>
              <a:gd name="connsiteY3" fmla="*/ 761854 h 1764663"/>
              <a:gd name="connsiteX4" fmla="*/ 785026 w 1115694"/>
              <a:gd name="connsiteY4" fmla="*/ 797238 h 1764663"/>
              <a:gd name="connsiteX5" fmla="*/ 726157 w 1115694"/>
              <a:gd name="connsiteY5" fmla="*/ 962103 h 1764663"/>
              <a:gd name="connsiteX6" fmla="*/ 884133 w 1115694"/>
              <a:gd name="connsiteY6" fmla="*/ 1412702 h 1764663"/>
              <a:gd name="connsiteX7" fmla="*/ 1036315 w 1115694"/>
              <a:gd name="connsiteY7" fmla="*/ 1359312 h 1764663"/>
              <a:gd name="connsiteX8" fmla="*/ 1049154 w 1115694"/>
              <a:gd name="connsiteY8" fmla="*/ 1392974 h 1764663"/>
              <a:gd name="connsiteX9" fmla="*/ 958971 w 1115694"/>
              <a:gd name="connsiteY9" fmla="*/ 1425697 h 1764663"/>
              <a:gd name="connsiteX10" fmla="*/ 967583 w 1115694"/>
              <a:gd name="connsiteY10" fmla="*/ 1453565 h 1764663"/>
              <a:gd name="connsiteX11" fmla="*/ 1043831 w 1115694"/>
              <a:gd name="connsiteY11" fmla="*/ 1427889 h 1764663"/>
              <a:gd name="connsiteX12" fmla="*/ 1055886 w 1115694"/>
              <a:gd name="connsiteY12" fmla="*/ 1462960 h 1764663"/>
              <a:gd name="connsiteX13" fmla="*/ 980891 w 1115694"/>
              <a:gd name="connsiteY13" fmla="*/ 1490515 h 1764663"/>
              <a:gd name="connsiteX14" fmla="*/ 990128 w 1115694"/>
              <a:gd name="connsiteY14" fmla="*/ 1516349 h 1764663"/>
              <a:gd name="connsiteX15" fmla="*/ 1080937 w 1115694"/>
              <a:gd name="connsiteY15" fmla="*/ 1485662 h 1764663"/>
              <a:gd name="connsiteX16" fmla="*/ 1093775 w 1115694"/>
              <a:gd name="connsiteY16" fmla="*/ 1520576 h 1764663"/>
              <a:gd name="connsiteX17" fmla="*/ 1002967 w 1115694"/>
              <a:gd name="connsiteY17" fmla="*/ 1553768 h 1764663"/>
              <a:gd name="connsiteX18" fmla="*/ 1013144 w 1115694"/>
              <a:gd name="connsiteY18" fmla="*/ 1582733 h 1764663"/>
              <a:gd name="connsiteX19" fmla="*/ 1102700 w 1115694"/>
              <a:gd name="connsiteY19" fmla="*/ 1552359 h 1764663"/>
              <a:gd name="connsiteX20" fmla="*/ 1115695 w 1115694"/>
              <a:gd name="connsiteY20" fmla="*/ 1582890 h 1764663"/>
              <a:gd name="connsiteX21" fmla="*/ 881627 w 1115694"/>
              <a:gd name="connsiteY21" fmla="*/ 1665087 h 1764663"/>
              <a:gd name="connsiteX22" fmla="*/ 802092 w 1115694"/>
              <a:gd name="connsiteY22" fmla="*/ 1438065 h 1764663"/>
              <a:gd name="connsiteX23" fmla="*/ 654136 w 1115694"/>
              <a:gd name="connsiteY23" fmla="*/ 1015648 h 1764663"/>
              <a:gd name="connsiteX24" fmla="*/ 625328 w 1115694"/>
              <a:gd name="connsiteY24" fmla="*/ 986684 h 1764663"/>
              <a:gd name="connsiteX25" fmla="*/ 579454 w 1115694"/>
              <a:gd name="connsiteY25" fmla="*/ 1009386 h 1764663"/>
              <a:gd name="connsiteX26" fmla="*/ 581019 w 1115694"/>
              <a:gd name="connsiteY26" fmla="*/ 1028174 h 1764663"/>
              <a:gd name="connsiteX27" fmla="*/ 750268 w 1115694"/>
              <a:gd name="connsiteY27" fmla="*/ 1695931 h 1764663"/>
              <a:gd name="connsiteX28" fmla="*/ 749485 w 1115694"/>
              <a:gd name="connsiteY28" fmla="*/ 1704855 h 1764663"/>
              <a:gd name="connsiteX29" fmla="*/ 516044 w 1115694"/>
              <a:gd name="connsiteY29" fmla="*/ 1764664 h 1764663"/>
              <a:gd name="connsiteX30" fmla="*/ 529509 w 1115694"/>
              <a:gd name="connsiteY30" fmla="*/ 1727244 h 1764663"/>
              <a:gd name="connsiteX31" fmla="*/ 596676 w 1115694"/>
              <a:gd name="connsiteY31" fmla="*/ 1708456 h 1764663"/>
              <a:gd name="connsiteX32" fmla="*/ 590100 w 1115694"/>
              <a:gd name="connsiteY32" fmla="*/ 1678865 h 1764663"/>
              <a:gd name="connsiteX33" fmla="*/ 496317 w 1115694"/>
              <a:gd name="connsiteY33" fmla="*/ 1701724 h 1764663"/>
              <a:gd name="connsiteX34" fmla="*/ 486766 w 1115694"/>
              <a:gd name="connsiteY34" fmla="*/ 1665713 h 1764663"/>
              <a:gd name="connsiteX35" fmla="*/ 578201 w 1115694"/>
              <a:gd name="connsiteY35" fmla="*/ 1641289 h 1764663"/>
              <a:gd name="connsiteX36" fmla="*/ 574443 w 1115694"/>
              <a:gd name="connsiteY36" fmla="*/ 1614360 h 1764663"/>
              <a:gd name="connsiteX37" fmla="*/ 495377 w 1115694"/>
              <a:gd name="connsiteY37" fmla="*/ 1632678 h 1764663"/>
              <a:gd name="connsiteX38" fmla="*/ 485357 w 1115694"/>
              <a:gd name="connsiteY38" fmla="*/ 1597450 h 1764663"/>
              <a:gd name="connsiteX39" fmla="*/ 541564 w 1115694"/>
              <a:gd name="connsiteY39" fmla="*/ 1582107 h 1764663"/>
              <a:gd name="connsiteX40" fmla="*/ 553620 w 1115694"/>
              <a:gd name="connsiteY40" fmla="*/ 1548288 h 1764663"/>
              <a:gd name="connsiteX41" fmla="*/ 464064 w 1115694"/>
              <a:gd name="connsiteY41" fmla="*/ 1570521 h 1764663"/>
              <a:gd name="connsiteX42" fmla="*/ 453730 w 1115694"/>
              <a:gd name="connsiteY42" fmla="*/ 1535920 h 1764663"/>
              <a:gd name="connsiteX43" fmla="*/ 581959 w 1115694"/>
              <a:gd name="connsiteY43" fmla="*/ 1503510 h 1764663"/>
              <a:gd name="connsiteX44" fmla="*/ 604191 w 1115694"/>
              <a:gd name="connsiteY44" fmla="*/ 1466091 h 1764663"/>
              <a:gd name="connsiteX45" fmla="*/ 499605 w 1115694"/>
              <a:gd name="connsiteY45" fmla="*/ 1054634 h 1764663"/>
              <a:gd name="connsiteX46" fmla="*/ 471892 w 1115694"/>
              <a:gd name="connsiteY46" fmla="*/ 1027547 h 1764663"/>
              <a:gd name="connsiteX47" fmla="*/ 408796 w 1115694"/>
              <a:gd name="connsiteY47" fmla="*/ 1002027 h 1764663"/>
              <a:gd name="connsiteX48" fmla="*/ 374038 w 1115694"/>
              <a:gd name="connsiteY48" fmla="*/ 1016431 h 1764663"/>
              <a:gd name="connsiteX49" fmla="*/ 312194 w 1115694"/>
              <a:gd name="connsiteY49" fmla="*/ 1338802 h 1764663"/>
              <a:gd name="connsiteX50" fmla="*/ 242522 w 1115694"/>
              <a:gd name="connsiteY50" fmla="*/ 1701567 h 1764663"/>
              <a:gd name="connsiteX51" fmla="*/ 102708 w 1115694"/>
              <a:gd name="connsiteY51" fmla="*/ 1675107 h 1764663"/>
              <a:gd name="connsiteX52" fmla="*/ 0 w 1115694"/>
              <a:gd name="connsiteY52" fmla="*/ 1657259 h 1764663"/>
              <a:gd name="connsiteX53" fmla="*/ 0 w 1115694"/>
              <a:gd name="connsiteY53" fmla="*/ 1636749 h 1764663"/>
              <a:gd name="connsiteX54" fmla="*/ 22232 w 1115694"/>
              <a:gd name="connsiteY54" fmla="*/ 1625163 h 1764663"/>
              <a:gd name="connsiteX55" fmla="*/ 100203 w 1115694"/>
              <a:gd name="connsiteY55" fmla="*/ 1639254 h 1764663"/>
              <a:gd name="connsiteX56" fmla="*/ 105996 w 1115694"/>
              <a:gd name="connsiteY56" fmla="*/ 1609349 h 1764663"/>
              <a:gd name="connsiteX57" fmla="*/ 12369 w 1115694"/>
              <a:gd name="connsiteY57" fmla="*/ 1590561 h 1764663"/>
              <a:gd name="connsiteX58" fmla="*/ 18631 w 1115694"/>
              <a:gd name="connsiteY58" fmla="*/ 1553925 h 1764663"/>
              <a:gd name="connsiteX59" fmla="*/ 113354 w 1115694"/>
              <a:gd name="connsiteY59" fmla="*/ 1570677 h 1764663"/>
              <a:gd name="connsiteX60" fmla="*/ 118834 w 1115694"/>
              <a:gd name="connsiteY60" fmla="*/ 1544218 h 1764663"/>
              <a:gd name="connsiteX61" fmla="*/ 40081 w 1115694"/>
              <a:gd name="connsiteY61" fmla="*/ 1526995 h 1764663"/>
              <a:gd name="connsiteX62" fmla="*/ 47753 w 1115694"/>
              <a:gd name="connsiteY62" fmla="*/ 1491298 h 1764663"/>
              <a:gd name="connsiteX63" fmla="*/ 126193 w 1115694"/>
              <a:gd name="connsiteY63" fmla="*/ 1504919 h 1764663"/>
              <a:gd name="connsiteX64" fmla="*/ 131203 w 1115694"/>
              <a:gd name="connsiteY64" fmla="*/ 1477364 h 1764663"/>
              <a:gd name="connsiteX65" fmla="*/ 36793 w 1115694"/>
              <a:gd name="connsiteY65" fmla="*/ 1457010 h 1764663"/>
              <a:gd name="connsiteX66" fmla="*/ 44465 w 1115694"/>
              <a:gd name="connsiteY66" fmla="*/ 1422409 h 1764663"/>
              <a:gd name="connsiteX67" fmla="*/ 201971 w 1115694"/>
              <a:gd name="connsiteY67" fmla="*/ 1452313 h 1764663"/>
              <a:gd name="connsiteX68" fmla="*/ 214496 w 1115694"/>
              <a:gd name="connsiteY68" fmla="*/ 1393601 h 1764663"/>
              <a:gd name="connsiteX69" fmla="*/ 288709 w 1115694"/>
              <a:gd name="connsiteY69" fmla="*/ 1006568 h 1764663"/>
              <a:gd name="connsiteX70" fmla="*/ 273835 w 1115694"/>
              <a:gd name="connsiteY70" fmla="*/ 969305 h 1764663"/>
              <a:gd name="connsiteX71" fmla="*/ 210895 w 1115694"/>
              <a:gd name="connsiteY71" fmla="*/ 825107 h 1764663"/>
              <a:gd name="connsiteX72" fmla="*/ 197118 w 1115694"/>
              <a:gd name="connsiteY72" fmla="*/ 792071 h 1764663"/>
              <a:gd name="connsiteX73" fmla="*/ 40864 w 1115694"/>
              <a:gd name="connsiteY73" fmla="*/ 375604 h 1764663"/>
              <a:gd name="connsiteX74" fmla="*/ 298416 w 1115694"/>
              <a:gd name="connsiteY74" fmla="*/ 38515 h 1764663"/>
              <a:gd name="connsiteX75" fmla="*/ 424139 w 1115694"/>
              <a:gd name="connsiteY75" fmla="*/ 0 h 1764663"/>
              <a:gd name="connsiteX76" fmla="*/ 531388 w 1115694"/>
              <a:gd name="connsiteY76" fmla="*/ 0 h 1764663"/>
              <a:gd name="connsiteX77" fmla="*/ 257239 w 1115694"/>
              <a:gd name="connsiteY77" fmla="*/ 730540 h 1764663"/>
              <a:gd name="connsiteX78" fmla="*/ 424139 w 1115694"/>
              <a:gd name="connsiteY78" fmla="*/ 702985 h 1764663"/>
              <a:gd name="connsiteX79" fmla="*/ 509312 w 1115694"/>
              <a:gd name="connsiteY79" fmla="*/ 721146 h 1764663"/>
              <a:gd name="connsiteX80" fmla="*/ 543287 w 1115694"/>
              <a:gd name="connsiteY80" fmla="*/ 710187 h 1764663"/>
              <a:gd name="connsiteX81" fmla="*/ 709091 w 1115694"/>
              <a:gd name="connsiteY81" fmla="*/ 698601 h 1764663"/>
              <a:gd name="connsiteX82" fmla="*/ 741030 w 1115694"/>
              <a:gd name="connsiteY82" fmla="*/ 693747 h 1764663"/>
              <a:gd name="connsiteX83" fmla="*/ 831996 w 1115694"/>
              <a:gd name="connsiteY83" fmla="*/ 373255 h 1764663"/>
              <a:gd name="connsiteX84" fmla="*/ 407230 w 1115694"/>
              <a:gd name="connsiteY84" fmla="*/ 93314 h 1764663"/>
              <a:gd name="connsiteX85" fmla="*/ 129324 w 1115694"/>
              <a:gd name="connsiteY85" fmla="*/ 366053 h 1764663"/>
              <a:gd name="connsiteX86" fmla="*/ 257239 w 1115694"/>
              <a:gd name="connsiteY86" fmla="*/ 730540 h 1764663"/>
              <a:gd name="connsiteX87" fmla="*/ 650535 w 1115694"/>
              <a:gd name="connsiteY87" fmla="*/ 901981 h 1764663"/>
              <a:gd name="connsiteX88" fmla="*/ 701732 w 1115694"/>
              <a:gd name="connsiteY88" fmla="*/ 834970 h 1764663"/>
              <a:gd name="connsiteX89" fmla="*/ 652883 w 1115694"/>
              <a:gd name="connsiteY89" fmla="*/ 859551 h 1764663"/>
              <a:gd name="connsiteX90" fmla="*/ 650535 w 1115694"/>
              <a:gd name="connsiteY90" fmla="*/ 901981 h 1764663"/>
              <a:gd name="connsiteX91" fmla="*/ 296068 w 1115694"/>
              <a:gd name="connsiteY91" fmla="*/ 857673 h 1764663"/>
              <a:gd name="connsiteX92" fmla="*/ 345386 w 1115694"/>
              <a:gd name="connsiteY92" fmla="*/ 908713 h 1764663"/>
              <a:gd name="connsiteX93" fmla="*/ 296068 w 1115694"/>
              <a:gd name="connsiteY93" fmla="*/ 857673 h 1764663"/>
              <a:gd name="connsiteX94" fmla="*/ 479251 w 1115694"/>
              <a:gd name="connsiteY94" fmla="*/ 947385 h 1764663"/>
              <a:gd name="connsiteX95" fmla="*/ 524186 w 1115694"/>
              <a:gd name="connsiteY95" fmla="*/ 944411 h 1764663"/>
              <a:gd name="connsiteX96" fmla="*/ 502892 w 1115694"/>
              <a:gd name="connsiteY96" fmla="*/ 913254 h 1764663"/>
              <a:gd name="connsiteX97" fmla="*/ 479251 w 1115694"/>
              <a:gd name="connsiteY97" fmla="*/ 947385 h 1764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1115694" h="1764663">
                <a:moveTo>
                  <a:pt x="531388" y="0"/>
                </a:moveTo>
                <a:cubicBezTo>
                  <a:pt x="593231" y="12212"/>
                  <a:pt x="653979" y="27869"/>
                  <a:pt x="707838" y="62157"/>
                </a:cubicBezTo>
                <a:cubicBezTo>
                  <a:pt x="866910" y="163612"/>
                  <a:pt x="939401" y="309846"/>
                  <a:pt x="923431" y="496473"/>
                </a:cubicBezTo>
                <a:cubicBezTo>
                  <a:pt x="914506" y="599337"/>
                  <a:pt x="868632" y="688424"/>
                  <a:pt x="795046" y="761854"/>
                </a:cubicBezTo>
                <a:cubicBezTo>
                  <a:pt x="784243" y="772657"/>
                  <a:pt x="780798" y="781425"/>
                  <a:pt x="785026" y="797238"/>
                </a:cubicBezTo>
                <a:cubicBezTo>
                  <a:pt x="801152" y="856733"/>
                  <a:pt x="782364" y="907461"/>
                  <a:pt x="726157" y="962103"/>
                </a:cubicBezTo>
                <a:cubicBezTo>
                  <a:pt x="778450" y="1111467"/>
                  <a:pt x="831056" y="1261302"/>
                  <a:pt x="884133" y="1412702"/>
                </a:cubicBezTo>
                <a:cubicBezTo>
                  <a:pt x="935956" y="1394540"/>
                  <a:pt x="985118" y="1377318"/>
                  <a:pt x="1036315" y="1359312"/>
                </a:cubicBezTo>
                <a:cubicBezTo>
                  <a:pt x="1040699" y="1370742"/>
                  <a:pt x="1044457" y="1380762"/>
                  <a:pt x="1049154" y="1392974"/>
                </a:cubicBezTo>
                <a:cubicBezTo>
                  <a:pt x="1018623" y="1404090"/>
                  <a:pt x="989502" y="1414580"/>
                  <a:pt x="958971" y="1425697"/>
                </a:cubicBezTo>
                <a:cubicBezTo>
                  <a:pt x="961946" y="1435560"/>
                  <a:pt x="964451" y="1443389"/>
                  <a:pt x="967583" y="1453565"/>
                </a:cubicBezTo>
                <a:cubicBezTo>
                  <a:pt x="993260" y="1444954"/>
                  <a:pt x="1017684" y="1436813"/>
                  <a:pt x="1043831" y="1427889"/>
                </a:cubicBezTo>
                <a:cubicBezTo>
                  <a:pt x="1047901" y="1439631"/>
                  <a:pt x="1051659" y="1450434"/>
                  <a:pt x="1055886" y="1462960"/>
                </a:cubicBezTo>
                <a:cubicBezTo>
                  <a:pt x="1030366" y="1472354"/>
                  <a:pt x="1006724" y="1481121"/>
                  <a:pt x="980891" y="1490515"/>
                </a:cubicBezTo>
                <a:cubicBezTo>
                  <a:pt x="984022" y="1499126"/>
                  <a:pt x="986684" y="1506642"/>
                  <a:pt x="990128" y="1516349"/>
                </a:cubicBezTo>
                <a:cubicBezTo>
                  <a:pt x="1020502" y="1506015"/>
                  <a:pt x="1049154" y="1496308"/>
                  <a:pt x="1080937" y="1485662"/>
                </a:cubicBezTo>
                <a:cubicBezTo>
                  <a:pt x="1085321" y="1497717"/>
                  <a:pt x="1089235" y="1508364"/>
                  <a:pt x="1093775" y="1520576"/>
                </a:cubicBezTo>
                <a:cubicBezTo>
                  <a:pt x="1062932" y="1531849"/>
                  <a:pt x="1033810" y="1542495"/>
                  <a:pt x="1002967" y="1553768"/>
                </a:cubicBezTo>
                <a:cubicBezTo>
                  <a:pt x="1006255" y="1563006"/>
                  <a:pt x="1009229" y="1571460"/>
                  <a:pt x="1013144" y="1582733"/>
                </a:cubicBezTo>
                <a:cubicBezTo>
                  <a:pt x="1043048" y="1572556"/>
                  <a:pt x="1071543" y="1562849"/>
                  <a:pt x="1102700" y="1552359"/>
                </a:cubicBezTo>
                <a:cubicBezTo>
                  <a:pt x="1106927" y="1562379"/>
                  <a:pt x="1110998" y="1571930"/>
                  <a:pt x="1115695" y="1582890"/>
                </a:cubicBezTo>
                <a:cubicBezTo>
                  <a:pt x="1036785" y="1610602"/>
                  <a:pt x="960224" y="1637531"/>
                  <a:pt x="881627" y="1665087"/>
                </a:cubicBezTo>
                <a:cubicBezTo>
                  <a:pt x="854698" y="1588056"/>
                  <a:pt x="828395" y="1513061"/>
                  <a:pt x="802092" y="1438065"/>
                </a:cubicBezTo>
                <a:cubicBezTo>
                  <a:pt x="752773" y="1297312"/>
                  <a:pt x="703298" y="1156559"/>
                  <a:pt x="654136" y="1015648"/>
                </a:cubicBezTo>
                <a:cubicBezTo>
                  <a:pt x="649126" y="1001244"/>
                  <a:pt x="646151" y="988406"/>
                  <a:pt x="625328" y="986684"/>
                </a:cubicBezTo>
                <a:cubicBezTo>
                  <a:pt x="603721" y="984961"/>
                  <a:pt x="592762" y="998739"/>
                  <a:pt x="579454" y="1009386"/>
                </a:cubicBezTo>
                <a:cubicBezTo>
                  <a:pt x="576635" y="1011578"/>
                  <a:pt x="579454" y="1021911"/>
                  <a:pt x="581019" y="1028174"/>
                </a:cubicBezTo>
                <a:cubicBezTo>
                  <a:pt x="637383" y="1250812"/>
                  <a:pt x="693904" y="1473293"/>
                  <a:pt x="750268" y="1695931"/>
                </a:cubicBezTo>
                <a:cubicBezTo>
                  <a:pt x="750581" y="1697496"/>
                  <a:pt x="749955" y="1699219"/>
                  <a:pt x="749485" y="1704855"/>
                </a:cubicBezTo>
                <a:cubicBezTo>
                  <a:pt x="672454" y="1724583"/>
                  <a:pt x="594014" y="1744623"/>
                  <a:pt x="516044" y="1764664"/>
                </a:cubicBezTo>
                <a:cubicBezTo>
                  <a:pt x="500231" y="1735542"/>
                  <a:pt x="500387" y="1735229"/>
                  <a:pt x="529509" y="1727244"/>
                </a:cubicBezTo>
                <a:cubicBezTo>
                  <a:pt x="551428" y="1721138"/>
                  <a:pt x="573347" y="1715032"/>
                  <a:pt x="596676" y="1708456"/>
                </a:cubicBezTo>
                <a:cubicBezTo>
                  <a:pt x="594327" y="1697966"/>
                  <a:pt x="592292" y="1689198"/>
                  <a:pt x="590100" y="1678865"/>
                </a:cubicBezTo>
                <a:cubicBezTo>
                  <a:pt x="558161" y="1686693"/>
                  <a:pt x="528100" y="1694052"/>
                  <a:pt x="496317" y="1701724"/>
                </a:cubicBezTo>
                <a:cubicBezTo>
                  <a:pt x="493029" y="1689512"/>
                  <a:pt x="490211" y="1678395"/>
                  <a:pt x="486766" y="1665713"/>
                </a:cubicBezTo>
                <a:cubicBezTo>
                  <a:pt x="517297" y="1657572"/>
                  <a:pt x="546575" y="1649744"/>
                  <a:pt x="578201" y="1641289"/>
                </a:cubicBezTo>
                <a:cubicBezTo>
                  <a:pt x="577105" y="1632991"/>
                  <a:pt x="576009" y="1625163"/>
                  <a:pt x="574443" y="1614360"/>
                </a:cubicBezTo>
                <a:cubicBezTo>
                  <a:pt x="547201" y="1620622"/>
                  <a:pt x="521994" y="1626415"/>
                  <a:pt x="495377" y="1632678"/>
                </a:cubicBezTo>
                <a:cubicBezTo>
                  <a:pt x="491933" y="1620622"/>
                  <a:pt x="488958" y="1610445"/>
                  <a:pt x="485357" y="1597450"/>
                </a:cubicBezTo>
                <a:cubicBezTo>
                  <a:pt x="504458" y="1592127"/>
                  <a:pt x="522620" y="1584768"/>
                  <a:pt x="541564" y="1582107"/>
                </a:cubicBezTo>
                <a:cubicBezTo>
                  <a:pt x="567711" y="1578662"/>
                  <a:pt x="565519" y="1567076"/>
                  <a:pt x="553620" y="1548288"/>
                </a:cubicBezTo>
                <a:cubicBezTo>
                  <a:pt x="524499" y="1555490"/>
                  <a:pt x="495064" y="1562849"/>
                  <a:pt x="464064" y="1570521"/>
                </a:cubicBezTo>
                <a:cubicBezTo>
                  <a:pt x="460776" y="1559405"/>
                  <a:pt x="457801" y="1549384"/>
                  <a:pt x="453730" y="1535920"/>
                </a:cubicBezTo>
                <a:cubicBezTo>
                  <a:pt x="497256" y="1524803"/>
                  <a:pt x="539216" y="1512748"/>
                  <a:pt x="581959" y="1503510"/>
                </a:cubicBezTo>
                <a:cubicBezTo>
                  <a:pt x="605287" y="1498500"/>
                  <a:pt x="610767" y="1490828"/>
                  <a:pt x="604191" y="1466091"/>
                </a:cubicBezTo>
                <a:cubicBezTo>
                  <a:pt x="567868" y="1329252"/>
                  <a:pt x="533580" y="1191943"/>
                  <a:pt x="499605" y="1054634"/>
                </a:cubicBezTo>
                <a:cubicBezTo>
                  <a:pt x="495534" y="1038351"/>
                  <a:pt x="488332" y="1031775"/>
                  <a:pt x="471892" y="1027547"/>
                </a:cubicBezTo>
                <a:cubicBezTo>
                  <a:pt x="450129" y="1022068"/>
                  <a:pt x="429150" y="1011891"/>
                  <a:pt x="408796" y="1002027"/>
                </a:cubicBezTo>
                <a:cubicBezTo>
                  <a:pt x="388599" y="992163"/>
                  <a:pt x="378265" y="994982"/>
                  <a:pt x="374038" y="1016431"/>
                </a:cubicBezTo>
                <a:cubicBezTo>
                  <a:pt x="353215" y="1123836"/>
                  <a:pt x="332861" y="1231397"/>
                  <a:pt x="312194" y="1338802"/>
                </a:cubicBezTo>
                <a:cubicBezTo>
                  <a:pt x="289179" y="1458576"/>
                  <a:pt x="266164" y="1578349"/>
                  <a:pt x="242522" y="1701567"/>
                </a:cubicBezTo>
                <a:cubicBezTo>
                  <a:pt x="195082" y="1692486"/>
                  <a:pt x="148895" y="1683562"/>
                  <a:pt x="102708" y="1675107"/>
                </a:cubicBezTo>
                <a:cubicBezTo>
                  <a:pt x="68576" y="1668845"/>
                  <a:pt x="34288" y="1663208"/>
                  <a:pt x="0" y="1657259"/>
                </a:cubicBezTo>
                <a:cubicBezTo>
                  <a:pt x="0" y="1650370"/>
                  <a:pt x="0" y="1643638"/>
                  <a:pt x="0" y="1636749"/>
                </a:cubicBezTo>
                <a:cubicBezTo>
                  <a:pt x="3914" y="1626102"/>
                  <a:pt x="9081" y="1621718"/>
                  <a:pt x="22232" y="1625163"/>
                </a:cubicBezTo>
                <a:cubicBezTo>
                  <a:pt x="47283" y="1631582"/>
                  <a:pt x="73273" y="1634557"/>
                  <a:pt x="100203" y="1639254"/>
                </a:cubicBezTo>
                <a:cubicBezTo>
                  <a:pt x="102395" y="1627668"/>
                  <a:pt x="104117" y="1619057"/>
                  <a:pt x="105996" y="1609349"/>
                </a:cubicBezTo>
                <a:cubicBezTo>
                  <a:pt x="73117" y="1602774"/>
                  <a:pt x="42743" y="1596668"/>
                  <a:pt x="12369" y="1590561"/>
                </a:cubicBezTo>
                <a:cubicBezTo>
                  <a:pt x="14561" y="1577410"/>
                  <a:pt x="16440" y="1566763"/>
                  <a:pt x="18631" y="1553925"/>
                </a:cubicBezTo>
                <a:cubicBezTo>
                  <a:pt x="50414" y="1559561"/>
                  <a:pt x="80945" y="1565041"/>
                  <a:pt x="113354" y="1570677"/>
                </a:cubicBezTo>
                <a:cubicBezTo>
                  <a:pt x="115390" y="1561127"/>
                  <a:pt x="116955" y="1553299"/>
                  <a:pt x="118834" y="1544218"/>
                </a:cubicBezTo>
                <a:cubicBezTo>
                  <a:pt x="91748" y="1538268"/>
                  <a:pt x="67167" y="1532945"/>
                  <a:pt x="40081" y="1526995"/>
                </a:cubicBezTo>
                <a:cubicBezTo>
                  <a:pt x="42743" y="1514627"/>
                  <a:pt x="45091" y="1503510"/>
                  <a:pt x="47753" y="1491298"/>
                </a:cubicBezTo>
                <a:cubicBezTo>
                  <a:pt x="74682" y="1495995"/>
                  <a:pt x="99576" y="1500222"/>
                  <a:pt x="126193" y="1504919"/>
                </a:cubicBezTo>
                <a:cubicBezTo>
                  <a:pt x="127758" y="1495212"/>
                  <a:pt x="129324" y="1487384"/>
                  <a:pt x="131203" y="1477364"/>
                </a:cubicBezTo>
                <a:cubicBezTo>
                  <a:pt x="98794" y="1470318"/>
                  <a:pt x="67793" y="1463586"/>
                  <a:pt x="36793" y="1457010"/>
                </a:cubicBezTo>
                <a:cubicBezTo>
                  <a:pt x="39611" y="1444015"/>
                  <a:pt x="41960" y="1433682"/>
                  <a:pt x="44465" y="1422409"/>
                </a:cubicBezTo>
                <a:cubicBezTo>
                  <a:pt x="97854" y="1432586"/>
                  <a:pt x="149208" y="1442293"/>
                  <a:pt x="201971" y="1452313"/>
                </a:cubicBezTo>
                <a:cubicBezTo>
                  <a:pt x="206512" y="1431490"/>
                  <a:pt x="210895" y="1412545"/>
                  <a:pt x="214496" y="1393601"/>
                </a:cubicBezTo>
                <a:cubicBezTo>
                  <a:pt x="239077" y="1264589"/>
                  <a:pt x="263032" y="1135422"/>
                  <a:pt x="288709" y="1006568"/>
                </a:cubicBezTo>
                <a:cubicBezTo>
                  <a:pt x="292467" y="988093"/>
                  <a:pt x="288239" y="979795"/>
                  <a:pt x="273835" y="969305"/>
                </a:cubicBezTo>
                <a:cubicBezTo>
                  <a:pt x="224986" y="933921"/>
                  <a:pt x="203850" y="884445"/>
                  <a:pt x="210895" y="825107"/>
                </a:cubicBezTo>
                <a:cubicBezTo>
                  <a:pt x="212931" y="808354"/>
                  <a:pt x="208234" y="801622"/>
                  <a:pt x="197118" y="792071"/>
                </a:cubicBezTo>
                <a:cubicBezTo>
                  <a:pt x="70455" y="681378"/>
                  <a:pt x="14874" y="542817"/>
                  <a:pt x="40864" y="375604"/>
                </a:cubicBezTo>
                <a:cubicBezTo>
                  <a:pt x="65445" y="217315"/>
                  <a:pt x="154375" y="105369"/>
                  <a:pt x="298416" y="38515"/>
                </a:cubicBezTo>
                <a:cubicBezTo>
                  <a:pt x="337871" y="20197"/>
                  <a:pt x="382023" y="12525"/>
                  <a:pt x="424139" y="0"/>
                </a:cubicBezTo>
                <a:cubicBezTo>
                  <a:pt x="459837" y="0"/>
                  <a:pt x="495690" y="0"/>
                  <a:pt x="531388" y="0"/>
                </a:cubicBezTo>
                <a:close/>
                <a:moveTo>
                  <a:pt x="257239" y="730540"/>
                </a:moveTo>
                <a:cubicBezTo>
                  <a:pt x="308437" y="687954"/>
                  <a:pt x="365114" y="674490"/>
                  <a:pt x="424139" y="702985"/>
                </a:cubicBezTo>
                <a:cubicBezTo>
                  <a:pt x="452478" y="716606"/>
                  <a:pt x="478625" y="726157"/>
                  <a:pt x="509312" y="721146"/>
                </a:cubicBezTo>
                <a:cubicBezTo>
                  <a:pt x="521054" y="719268"/>
                  <a:pt x="533893" y="716606"/>
                  <a:pt x="543287" y="710187"/>
                </a:cubicBezTo>
                <a:cubicBezTo>
                  <a:pt x="596676" y="673863"/>
                  <a:pt x="651944" y="668540"/>
                  <a:pt x="709091" y="698601"/>
                </a:cubicBezTo>
                <a:cubicBezTo>
                  <a:pt x="723182" y="705959"/>
                  <a:pt x="730541" y="705333"/>
                  <a:pt x="741030" y="693747"/>
                </a:cubicBezTo>
                <a:cubicBezTo>
                  <a:pt x="824637" y="601843"/>
                  <a:pt x="855794" y="493811"/>
                  <a:pt x="831996" y="373255"/>
                </a:cubicBezTo>
                <a:cubicBezTo>
                  <a:pt x="793324" y="177703"/>
                  <a:pt x="603095" y="51824"/>
                  <a:pt x="407230" y="93314"/>
                </a:cubicBezTo>
                <a:cubicBezTo>
                  <a:pt x="259118" y="124784"/>
                  <a:pt x="162829" y="218724"/>
                  <a:pt x="129324" y="366053"/>
                </a:cubicBezTo>
                <a:cubicBezTo>
                  <a:pt x="96132" y="511190"/>
                  <a:pt x="143885" y="633469"/>
                  <a:pt x="257239" y="730540"/>
                </a:cubicBezTo>
                <a:close/>
                <a:moveTo>
                  <a:pt x="650535" y="901981"/>
                </a:moveTo>
                <a:cubicBezTo>
                  <a:pt x="689050" y="892900"/>
                  <a:pt x="708778" y="866440"/>
                  <a:pt x="701732" y="834970"/>
                </a:cubicBezTo>
                <a:cubicBezTo>
                  <a:pt x="685293" y="843268"/>
                  <a:pt x="668853" y="851566"/>
                  <a:pt x="652883" y="859551"/>
                </a:cubicBezTo>
                <a:cubicBezTo>
                  <a:pt x="652257" y="873486"/>
                  <a:pt x="651474" y="886637"/>
                  <a:pt x="650535" y="901981"/>
                </a:cubicBezTo>
                <a:close/>
                <a:moveTo>
                  <a:pt x="296068" y="857673"/>
                </a:moveTo>
                <a:cubicBezTo>
                  <a:pt x="300608" y="888986"/>
                  <a:pt x="315952" y="904956"/>
                  <a:pt x="345386" y="908713"/>
                </a:cubicBezTo>
                <a:cubicBezTo>
                  <a:pt x="340689" y="867380"/>
                  <a:pt x="340689" y="867380"/>
                  <a:pt x="296068" y="857673"/>
                </a:cubicBezTo>
                <a:close/>
                <a:moveTo>
                  <a:pt x="479251" y="947385"/>
                </a:moveTo>
                <a:cubicBezTo>
                  <a:pt x="495847" y="946289"/>
                  <a:pt x="507903" y="945506"/>
                  <a:pt x="524186" y="944411"/>
                </a:cubicBezTo>
                <a:cubicBezTo>
                  <a:pt x="515574" y="931729"/>
                  <a:pt x="509625" y="923117"/>
                  <a:pt x="502892" y="913254"/>
                </a:cubicBezTo>
                <a:cubicBezTo>
                  <a:pt x="495690" y="923900"/>
                  <a:pt x="489115" y="933294"/>
                  <a:pt x="479251" y="947385"/>
                </a:cubicBezTo>
                <a:close/>
              </a:path>
            </a:pathLst>
          </a:custGeom>
          <a:solidFill>
            <a:schemeClr val="accent2"/>
          </a:solidFill>
          <a:ln w="1556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4" name="Freeform: Shape 20">
            <a:extLst>
              <a:ext uri="{FF2B5EF4-FFF2-40B4-BE49-F238E27FC236}">
                <a16:creationId xmlns:a16="http://schemas.microsoft.com/office/drawing/2014/main" id="{02B81CED-1DF3-4DEB-BD2D-D72332601F00}"/>
              </a:ext>
            </a:extLst>
          </p:cNvPr>
          <p:cNvSpPr/>
          <p:nvPr/>
        </p:nvSpPr>
        <p:spPr>
          <a:xfrm>
            <a:off x="5521483" y="2318368"/>
            <a:ext cx="674514" cy="592887"/>
          </a:xfrm>
          <a:custGeom>
            <a:avLst/>
            <a:gdLst>
              <a:gd name="connsiteX0" fmla="*/ 1377686 w 2133362"/>
              <a:gd name="connsiteY0" fmla="*/ 1313851 h 1875192"/>
              <a:gd name="connsiteX1" fmla="*/ 1377686 w 2133362"/>
              <a:gd name="connsiteY1" fmla="*/ 1457686 h 1875192"/>
              <a:gd name="connsiteX2" fmla="*/ 1597855 w 2133362"/>
              <a:gd name="connsiteY2" fmla="*/ 1457686 h 1875192"/>
              <a:gd name="connsiteX3" fmla="*/ 1597855 w 2133362"/>
              <a:gd name="connsiteY3" fmla="*/ 1313851 h 1875192"/>
              <a:gd name="connsiteX4" fmla="*/ 1377686 w 2133362"/>
              <a:gd name="connsiteY4" fmla="*/ 1313851 h 1875192"/>
              <a:gd name="connsiteX5" fmla="*/ 266004 w 2133362"/>
              <a:gd name="connsiteY5" fmla="*/ 1313851 h 1875192"/>
              <a:gd name="connsiteX6" fmla="*/ 266004 w 2133362"/>
              <a:gd name="connsiteY6" fmla="*/ 1458020 h 1875192"/>
              <a:gd name="connsiteX7" fmla="*/ 486340 w 2133362"/>
              <a:gd name="connsiteY7" fmla="*/ 1458020 h 1875192"/>
              <a:gd name="connsiteX8" fmla="*/ 486340 w 2133362"/>
              <a:gd name="connsiteY8" fmla="*/ 1313851 h 1875192"/>
              <a:gd name="connsiteX9" fmla="*/ 266004 w 2133362"/>
              <a:gd name="connsiteY9" fmla="*/ 1313851 h 1875192"/>
              <a:gd name="connsiteX10" fmla="*/ 515841 w 2133362"/>
              <a:gd name="connsiteY10" fmla="*/ 1313684 h 1875192"/>
              <a:gd name="connsiteX11" fmla="*/ 515841 w 2133362"/>
              <a:gd name="connsiteY11" fmla="*/ 1458020 h 1875192"/>
              <a:gd name="connsiteX12" fmla="*/ 758177 w 2133362"/>
              <a:gd name="connsiteY12" fmla="*/ 1458020 h 1875192"/>
              <a:gd name="connsiteX13" fmla="*/ 758177 w 2133362"/>
              <a:gd name="connsiteY13" fmla="*/ 1313684 h 1875192"/>
              <a:gd name="connsiteX14" fmla="*/ 515841 w 2133362"/>
              <a:gd name="connsiteY14" fmla="*/ 1313684 h 1875192"/>
              <a:gd name="connsiteX15" fmla="*/ 1627189 w 2133362"/>
              <a:gd name="connsiteY15" fmla="*/ 1313518 h 1875192"/>
              <a:gd name="connsiteX16" fmla="*/ 1627189 w 2133362"/>
              <a:gd name="connsiteY16" fmla="*/ 1457686 h 1875192"/>
              <a:gd name="connsiteX17" fmla="*/ 1869359 w 2133362"/>
              <a:gd name="connsiteY17" fmla="*/ 1457686 h 1875192"/>
              <a:gd name="connsiteX18" fmla="*/ 1869359 w 2133362"/>
              <a:gd name="connsiteY18" fmla="*/ 1313518 h 1875192"/>
              <a:gd name="connsiteX19" fmla="*/ 1627189 w 2133362"/>
              <a:gd name="connsiteY19" fmla="*/ 1313518 h 1875192"/>
              <a:gd name="connsiteX20" fmla="*/ 1627022 w 2133362"/>
              <a:gd name="connsiteY20" fmla="*/ 1140515 h 1875192"/>
              <a:gd name="connsiteX21" fmla="*/ 1627022 w 2133362"/>
              <a:gd name="connsiteY21" fmla="*/ 1284351 h 1875192"/>
              <a:gd name="connsiteX22" fmla="*/ 1869525 w 2133362"/>
              <a:gd name="connsiteY22" fmla="*/ 1284351 h 1875192"/>
              <a:gd name="connsiteX23" fmla="*/ 1869525 w 2133362"/>
              <a:gd name="connsiteY23" fmla="*/ 1140515 h 1875192"/>
              <a:gd name="connsiteX24" fmla="*/ 1627022 w 2133362"/>
              <a:gd name="connsiteY24" fmla="*/ 1140515 h 1875192"/>
              <a:gd name="connsiteX25" fmla="*/ 515674 w 2133362"/>
              <a:gd name="connsiteY25" fmla="*/ 1140515 h 1875192"/>
              <a:gd name="connsiteX26" fmla="*/ 515674 w 2133362"/>
              <a:gd name="connsiteY26" fmla="*/ 1284184 h 1875192"/>
              <a:gd name="connsiteX27" fmla="*/ 758344 w 2133362"/>
              <a:gd name="connsiteY27" fmla="*/ 1284184 h 1875192"/>
              <a:gd name="connsiteX28" fmla="*/ 758344 w 2133362"/>
              <a:gd name="connsiteY28" fmla="*/ 1140515 h 1875192"/>
              <a:gd name="connsiteX29" fmla="*/ 515674 w 2133362"/>
              <a:gd name="connsiteY29" fmla="*/ 1140515 h 1875192"/>
              <a:gd name="connsiteX30" fmla="*/ 1377686 w 2133362"/>
              <a:gd name="connsiteY30" fmla="*/ 1140349 h 1875192"/>
              <a:gd name="connsiteX31" fmla="*/ 1377686 w 2133362"/>
              <a:gd name="connsiteY31" fmla="*/ 1284351 h 1875192"/>
              <a:gd name="connsiteX32" fmla="*/ 1597355 w 2133362"/>
              <a:gd name="connsiteY32" fmla="*/ 1284351 h 1875192"/>
              <a:gd name="connsiteX33" fmla="*/ 1597355 w 2133362"/>
              <a:gd name="connsiteY33" fmla="*/ 1140349 h 1875192"/>
              <a:gd name="connsiteX34" fmla="*/ 1377686 w 2133362"/>
              <a:gd name="connsiteY34" fmla="*/ 1140349 h 1875192"/>
              <a:gd name="connsiteX35" fmla="*/ 266337 w 2133362"/>
              <a:gd name="connsiteY35" fmla="*/ 1140349 h 1875192"/>
              <a:gd name="connsiteX36" fmla="*/ 266337 w 2133362"/>
              <a:gd name="connsiteY36" fmla="*/ 1284184 h 1875192"/>
              <a:gd name="connsiteX37" fmla="*/ 486340 w 2133362"/>
              <a:gd name="connsiteY37" fmla="*/ 1284184 h 1875192"/>
              <a:gd name="connsiteX38" fmla="*/ 486340 w 2133362"/>
              <a:gd name="connsiteY38" fmla="*/ 1140349 h 1875192"/>
              <a:gd name="connsiteX39" fmla="*/ 266337 w 2133362"/>
              <a:gd name="connsiteY39" fmla="*/ 1140349 h 1875192"/>
              <a:gd name="connsiteX40" fmla="*/ 1072682 w 2133362"/>
              <a:gd name="connsiteY40" fmla="*/ 1039014 h 1875192"/>
              <a:gd name="connsiteX41" fmla="*/ 1993527 w 2133362"/>
              <a:gd name="connsiteY41" fmla="*/ 1039014 h 1875192"/>
              <a:gd name="connsiteX42" fmla="*/ 2010528 w 2133362"/>
              <a:gd name="connsiteY42" fmla="*/ 1056014 h 1875192"/>
              <a:gd name="connsiteX43" fmla="*/ 2010027 w 2133362"/>
              <a:gd name="connsiteY43" fmla="*/ 1875025 h 1875192"/>
              <a:gd name="connsiteX44" fmla="*/ 1260017 w 2133362"/>
              <a:gd name="connsiteY44" fmla="*/ 1875025 h 1875192"/>
              <a:gd name="connsiteX45" fmla="*/ 1260351 w 2133362"/>
              <a:gd name="connsiteY45" fmla="*/ 1869192 h 1875192"/>
              <a:gd name="connsiteX46" fmla="*/ 1260351 w 2133362"/>
              <a:gd name="connsiteY46" fmla="*/ 1288684 h 1875192"/>
              <a:gd name="connsiteX47" fmla="*/ 1260017 w 2133362"/>
              <a:gd name="connsiteY47" fmla="*/ 1280850 h 1875192"/>
              <a:gd name="connsiteX48" fmla="*/ 900179 w 2133362"/>
              <a:gd name="connsiteY48" fmla="*/ 1280850 h 1875192"/>
              <a:gd name="connsiteX49" fmla="*/ 900179 w 2133362"/>
              <a:gd name="connsiteY49" fmla="*/ 1290351 h 1875192"/>
              <a:gd name="connsiteX50" fmla="*/ 900179 w 2133362"/>
              <a:gd name="connsiteY50" fmla="*/ 1415352 h 1875192"/>
              <a:gd name="connsiteX51" fmla="*/ 900012 w 2133362"/>
              <a:gd name="connsiteY51" fmla="*/ 1875192 h 1875192"/>
              <a:gd name="connsiteX52" fmla="*/ 116669 w 2133362"/>
              <a:gd name="connsiteY52" fmla="*/ 1875192 h 1875192"/>
              <a:gd name="connsiteX53" fmla="*/ 116335 w 2133362"/>
              <a:gd name="connsiteY53" fmla="*/ 1866858 h 1875192"/>
              <a:gd name="connsiteX54" fmla="*/ 116335 w 2133362"/>
              <a:gd name="connsiteY54" fmla="*/ 1048514 h 1875192"/>
              <a:gd name="connsiteX55" fmla="*/ 116835 w 2133362"/>
              <a:gd name="connsiteY55" fmla="*/ 1039181 h 1875192"/>
              <a:gd name="connsiteX56" fmla="*/ 129335 w 2133362"/>
              <a:gd name="connsiteY56" fmla="*/ 1039181 h 1875192"/>
              <a:gd name="connsiteX57" fmla="*/ 1072682 w 2133362"/>
              <a:gd name="connsiteY57" fmla="*/ 1039014 h 1875192"/>
              <a:gd name="connsiteX58" fmla="*/ 743010 w 2133362"/>
              <a:gd name="connsiteY58" fmla="*/ 568507 h 1875192"/>
              <a:gd name="connsiteX59" fmla="*/ 743010 w 2133362"/>
              <a:gd name="connsiteY59" fmla="*/ 788177 h 1875192"/>
              <a:gd name="connsiteX60" fmla="*/ 1044348 w 2133362"/>
              <a:gd name="connsiteY60" fmla="*/ 788177 h 1875192"/>
              <a:gd name="connsiteX61" fmla="*/ 1044348 w 2133362"/>
              <a:gd name="connsiteY61" fmla="*/ 568507 h 1875192"/>
              <a:gd name="connsiteX62" fmla="*/ 743010 w 2133362"/>
              <a:gd name="connsiteY62" fmla="*/ 568507 h 1875192"/>
              <a:gd name="connsiteX63" fmla="*/ 1085515 w 2133362"/>
              <a:gd name="connsiteY63" fmla="*/ 568007 h 1875192"/>
              <a:gd name="connsiteX64" fmla="*/ 1085515 w 2133362"/>
              <a:gd name="connsiteY64" fmla="*/ 787843 h 1875192"/>
              <a:gd name="connsiteX65" fmla="*/ 1386685 w 2133362"/>
              <a:gd name="connsiteY65" fmla="*/ 787843 h 1875192"/>
              <a:gd name="connsiteX66" fmla="*/ 1386685 w 2133362"/>
              <a:gd name="connsiteY66" fmla="*/ 568007 h 1875192"/>
              <a:gd name="connsiteX67" fmla="*/ 1085515 w 2133362"/>
              <a:gd name="connsiteY67" fmla="*/ 568007 h 1875192"/>
              <a:gd name="connsiteX68" fmla="*/ 1486354 w 2133362"/>
              <a:gd name="connsiteY68" fmla="*/ 406505 h 1875192"/>
              <a:gd name="connsiteX69" fmla="*/ 1486354 w 2133362"/>
              <a:gd name="connsiteY69" fmla="*/ 837344 h 1875192"/>
              <a:gd name="connsiteX70" fmla="*/ 631009 w 2133362"/>
              <a:gd name="connsiteY70" fmla="*/ 837344 h 1875192"/>
              <a:gd name="connsiteX71" fmla="*/ 631009 w 2133362"/>
              <a:gd name="connsiteY71" fmla="*/ 410505 h 1875192"/>
              <a:gd name="connsiteX72" fmla="*/ 611175 w 2133362"/>
              <a:gd name="connsiteY72" fmla="*/ 439839 h 1875192"/>
              <a:gd name="connsiteX73" fmla="*/ 611508 w 2133362"/>
              <a:gd name="connsiteY73" fmla="*/ 854845 h 1875192"/>
              <a:gd name="connsiteX74" fmla="*/ 611508 w 2133362"/>
              <a:gd name="connsiteY74" fmla="*/ 864345 h 1875192"/>
              <a:gd name="connsiteX75" fmla="*/ 1507854 w 2133362"/>
              <a:gd name="connsiteY75" fmla="*/ 864345 h 1875192"/>
              <a:gd name="connsiteX76" fmla="*/ 1508354 w 2133362"/>
              <a:gd name="connsiteY76" fmla="*/ 861344 h 1875192"/>
              <a:gd name="connsiteX77" fmla="*/ 1508354 w 2133362"/>
              <a:gd name="connsiteY77" fmla="*/ 428839 h 1875192"/>
              <a:gd name="connsiteX78" fmla="*/ 1506021 w 2133362"/>
              <a:gd name="connsiteY78" fmla="*/ 422172 h 1875192"/>
              <a:gd name="connsiteX79" fmla="*/ 1486354 w 2133362"/>
              <a:gd name="connsiteY79" fmla="*/ 406505 h 1875192"/>
              <a:gd name="connsiteX80" fmla="*/ 1085182 w 2133362"/>
              <a:gd name="connsiteY80" fmla="*/ 402338 h 1875192"/>
              <a:gd name="connsiteX81" fmla="*/ 1085182 w 2133362"/>
              <a:gd name="connsiteY81" fmla="*/ 546007 h 1875192"/>
              <a:gd name="connsiteX82" fmla="*/ 1386186 w 2133362"/>
              <a:gd name="connsiteY82" fmla="*/ 546007 h 1875192"/>
              <a:gd name="connsiteX83" fmla="*/ 1386186 w 2133362"/>
              <a:gd name="connsiteY83" fmla="*/ 402338 h 1875192"/>
              <a:gd name="connsiteX84" fmla="*/ 1085182 w 2133362"/>
              <a:gd name="connsiteY84" fmla="*/ 402338 h 1875192"/>
              <a:gd name="connsiteX85" fmla="*/ 743010 w 2133362"/>
              <a:gd name="connsiteY85" fmla="*/ 402005 h 1875192"/>
              <a:gd name="connsiteX86" fmla="*/ 743010 w 2133362"/>
              <a:gd name="connsiteY86" fmla="*/ 546174 h 1875192"/>
              <a:gd name="connsiteX87" fmla="*/ 1044181 w 2133362"/>
              <a:gd name="connsiteY87" fmla="*/ 546174 h 1875192"/>
              <a:gd name="connsiteX88" fmla="*/ 1044181 w 2133362"/>
              <a:gd name="connsiteY88" fmla="*/ 402005 h 1875192"/>
              <a:gd name="connsiteX89" fmla="*/ 743010 w 2133362"/>
              <a:gd name="connsiteY89" fmla="*/ 402005 h 1875192"/>
              <a:gd name="connsiteX90" fmla="*/ 1060515 w 2133362"/>
              <a:gd name="connsiteY90" fmla="*/ 24835 h 1875192"/>
              <a:gd name="connsiteX91" fmla="*/ 1099849 w 2133362"/>
              <a:gd name="connsiteY91" fmla="*/ 54669 h 1875192"/>
              <a:gd name="connsiteX92" fmla="*/ 1522521 w 2133362"/>
              <a:gd name="connsiteY92" fmla="*/ 375006 h 1875192"/>
              <a:gd name="connsiteX93" fmla="*/ 1535688 w 2133362"/>
              <a:gd name="connsiteY93" fmla="*/ 410007 h 1875192"/>
              <a:gd name="connsiteX94" fmla="*/ 1497187 w 2133362"/>
              <a:gd name="connsiteY94" fmla="*/ 380840 h 1875192"/>
              <a:gd name="connsiteX95" fmla="*/ 1070682 w 2133362"/>
              <a:gd name="connsiteY95" fmla="*/ 55836 h 1875192"/>
              <a:gd name="connsiteX96" fmla="*/ 1055848 w 2133362"/>
              <a:gd name="connsiteY96" fmla="*/ 55669 h 1875192"/>
              <a:gd name="connsiteX97" fmla="*/ 598176 w 2133362"/>
              <a:gd name="connsiteY97" fmla="*/ 404340 h 1875192"/>
              <a:gd name="connsiteX98" fmla="*/ 590842 w 2133362"/>
              <a:gd name="connsiteY98" fmla="*/ 409840 h 1875192"/>
              <a:gd name="connsiteX99" fmla="*/ 602676 w 2133362"/>
              <a:gd name="connsiteY99" fmla="*/ 376173 h 1875192"/>
              <a:gd name="connsiteX100" fmla="*/ 1056348 w 2133362"/>
              <a:gd name="connsiteY100" fmla="*/ 27835 h 1875192"/>
              <a:gd name="connsiteX101" fmla="*/ 1060515 w 2133362"/>
              <a:gd name="connsiteY101" fmla="*/ 24835 h 1875192"/>
              <a:gd name="connsiteX102" fmla="*/ 1060514 w 2133362"/>
              <a:gd name="connsiteY102" fmla="*/ 3500 h 1875192"/>
              <a:gd name="connsiteX103" fmla="*/ 1054681 w 2133362"/>
              <a:gd name="connsiteY103" fmla="*/ 7667 h 1875192"/>
              <a:gd name="connsiteX104" fmla="*/ 813678 w 2133362"/>
              <a:gd name="connsiteY104" fmla="*/ 191502 h 1875192"/>
              <a:gd name="connsiteX105" fmla="*/ 581841 w 2133362"/>
              <a:gd name="connsiteY105" fmla="*/ 368171 h 1875192"/>
              <a:gd name="connsiteX106" fmla="*/ 572175 w 2133362"/>
              <a:gd name="connsiteY106" fmla="*/ 385338 h 1875192"/>
              <a:gd name="connsiteX107" fmla="*/ 572508 w 2133362"/>
              <a:gd name="connsiteY107" fmla="*/ 436172 h 1875192"/>
              <a:gd name="connsiteX108" fmla="*/ 573675 w 2133362"/>
              <a:gd name="connsiteY108" fmla="*/ 446172 h 1875192"/>
              <a:gd name="connsiteX109" fmla="*/ 1063515 w 2133362"/>
              <a:gd name="connsiteY109" fmla="*/ 83001 h 1875192"/>
              <a:gd name="connsiteX110" fmla="*/ 1552188 w 2133362"/>
              <a:gd name="connsiteY110" fmla="*/ 450672 h 1875192"/>
              <a:gd name="connsiteX111" fmla="*/ 1552355 w 2133362"/>
              <a:gd name="connsiteY111" fmla="*/ 389005 h 1875192"/>
              <a:gd name="connsiteX112" fmla="*/ 1539521 w 2133362"/>
              <a:gd name="connsiteY112" fmla="*/ 362338 h 1875192"/>
              <a:gd name="connsiteX113" fmla="*/ 1135682 w 2133362"/>
              <a:gd name="connsiteY113" fmla="*/ 59834 h 1875192"/>
              <a:gd name="connsiteX114" fmla="*/ 1060514 w 2133362"/>
              <a:gd name="connsiteY114" fmla="*/ 3500 h 1875192"/>
              <a:gd name="connsiteX115" fmla="*/ 1060014 w 2133362"/>
              <a:gd name="connsiteY115" fmla="*/ 0 h 1875192"/>
              <a:gd name="connsiteX116" fmla="*/ 1061681 w 2133362"/>
              <a:gd name="connsiteY116" fmla="*/ 0 h 1875192"/>
              <a:gd name="connsiteX117" fmla="*/ 1067181 w 2133362"/>
              <a:gd name="connsiteY117" fmla="*/ 5000 h 1875192"/>
              <a:gd name="connsiteX118" fmla="*/ 1501354 w 2133362"/>
              <a:gd name="connsiteY118" fmla="*/ 331004 h 1875192"/>
              <a:gd name="connsiteX119" fmla="*/ 1527521 w 2133362"/>
              <a:gd name="connsiteY119" fmla="*/ 339671 h 1875192"/>
              <a:gd name="connsiteX120" fmla="*/ 1836691 w 2133362"/>
              <a:gd name="connsiteY120" fmla="*/ 339004 h 1875192"/>
              <a:gd name="connsiteX121" fmla="*/ 1858525 w 2133362"/>
              <a:gd name="connsiteY121" fmla="*/ 353505 h 1875192"/>
              <a:gd name="connsiteX122" fmla="*/ 2125695 w 2133362"/>
              <a:gd name="connsiteY122" fmla="*/ 977013 h 1875192"/>
              <a:gd name="connsiteX123" fmla="*/ 2133362 w 2133362"/>
              <a:gd name="connsiteY123" fmla="*/ 993346 h 1875192"/>
              <a:gd name="connsiteX124" fmla="*/ 2133362 w 2133362"/>
              <a:gd name="connsiteY124" fmla="*/ 995013 h 1875192"/>
              <a:gd name="connsiteX125" fmla="*/ 2123529 w 2133362"/>
              <a:gd name="connsiteY125" fmla="*/ 995846 h 1875192"/>
              <a:gd name="connsiteX126" fmla="*/ 9833 w 2133362"/>
              <a:gd name="connsiteY126" fmla="*/ 995846 h 1875192"/>
              <a:gd name="connsiteX127" fmla="*/ 0 w 2133362"/>
              <a:gd name="connsiteY127" fmla="*/ 995013 h 1875192"/>
              <a:gd name="connsiteX128" fmla="*/ 0 w 2133362"/>
              <a:gd name="connsiteY128" fmla="*/ 993346 h 1875192"/>
              <a:gd name="connsiteX129" fmla="*/ 2833 w 2133362"/>
              <a:gd name="connsiteY129" fmla="*/ 988513 h 1875192"/>
              <a:gd name="connsiteX130" fmla="*/ 275337 w 2133362"/>
              <a:gd name="connsiteY130" fmla="*/ 352171 h 1875192"/>
              <a:gd name="connsiteX131" fmla="*/ 295337 w 2133362"/>
              <a:gd name="connsiteY131" fmla="*/ 339171 h 1875192"/>
              <a:gd name="connsiteX132" fmla="*/ 598508 w 2133362"/>
              <a:gd name="connsiteY132" fmla="*/ 340004 h 1875192"/>
              <a:gd name="connsiteX133" fmla="*/ 627675 w 2133362"/>
              <a:gd name="connsiteY133" fmla="*/ 330171 h 1875192"/>
              <a:gd name="connsiteX134" fmla="*/ 854678 w 2133362"/>
              <a:gd name="connsiteY134" fmla="*/ 156835 h 1875192"/>
              <a:gd name="connsiteX135" fmla="*/ 1060014 w 2133362"/>
              <a:gd name="connsiteY135" fmla="*/ 0 h 187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133362" h="1875192">
                <a:moveTo>
                  <a:pt x="1377686" y="1313851"/>
                </a:moveTo>
                <a:cubicBezTo>
                  <a:pt x="1377686" y="1362185"/>
                  <a:pt x="1377686" y="1409852"/>
                  <a:pt x="1377686" y="1457686"/>
                </a:cubicBezTo>
                <a:cubicBezTo>
                  <a:pt x="1451353" y="1457686"/>
                  <a:pt x="1524354" y="1457686"/>
                  <a:pt x="1597855" y="1457686"/>
                </a:cubicBezTo>
                <a:cubicBezTo>
                  <a:pt x="1597855" y="1409686"/>
                  <a:pt x="1597855" y="1362185"/>
                  <a:pt x="1597855" y="1313851"/>
                </a:cubicBezTo>
                <a:cubicBezTo>
                  <a:pt x="1524188" y="1313851"/>
                  <a:pt x="1451020" y="1313851"/>
                  <a:pt x="1377686" y="1313851"/>
                </a:cubicBezTo>
                <a:close/>
                <a:moveTo>
                  <a:pt x="266004" y="1313851"/>
                </a:moveTo>
                <a:cubicBezTo>
                  <a:pt x="266004" y="1361852"/>
                  <a:pt x="266004" y="1409352"/>
                  <a:pt x="266004" y="1458020"/>
                </a:cubicBezTo>
                <a:cubicBezTo>
                  <a:pt x="339672" y="1458020"/>
                  <a:pt x="412839" y="1458020"/>
                  <a:pt x="486340" y="1458020"/>
                </a:cubicBezTo>
                <a:cubicBezTo>
                  <a:pt x="486340" y="1409852"/>
                  <a:pt x="486340" y="1362018"/>
                  <a:pt x="486340" y="1313851"/>
                </a:cubicBezTo>
                <a:cubicBezTo>
                  <a:pt x="412839" y="1313851"/>
                  <a:pt x="339672" y="1313851"/>
                  <a:pt x="266004" y="1313851"/>
                </a:cubicBezTo>
                <a:close/>
                <a:moveTo>
                  <a:pt x="515841" y="1313684"/>
                </a:moveTo>
                <a:cubicBezTo>
                  <a:pt x="515841" y="1361852"/>
                  <a:pt x="515841" y="1409686"/>
                  <a:pt x="515841" y="1458020"/>
                </a:cubicBezTo>
                <a:cubicBezTo>
                  <a:pt x="596842" y="1458020"/>
                  <a:pt x="677176" y="1458020"/>
                  <a:pt x="758177" y="1458020"/>
                </a:cubicBezTo>
                <a:cubicBezTo>
                  <a:pt x="758177" y="1409519"/>
                  <a:pt x="758177" y="1361685"/>
                  <a:pt x="758177" y="1313684"/>
                </a:cubicBezTo>
                <a:cubicBezTo>
                  <a:pt x="677176" y="1313684"/>
                  <a:pt x="596842" y="1313684"/>
                  <a:pt x="515841" y="1313684"/>
                </a:cubicBezTo>
                <a:close/>
                <a:moveTo>
                  <a:pt x="1627189" y="1313518"/>
                </a:moveTo>
                <a:cubicBezTo>
                  <a:pt x="1627189" y="1362185"/>
                  <a:pt x="1627189" y="1410019"/>
                  <a:pt x="1627189" y="1457686"/>
                </a:cubicBezTo>
                <a:cubicBezTo>
                  <a:pt x="1708357" y="1457686"/>
                  <a:pt x="1789025" y="1457686"/>
                  <a:pt x="1869359" y="1457686"/>
                </a:cubicBezTo>
                <a:cubicBezTo>
                  <a:pt x="1869359" y="1409186"/>
                  <a:pt x="1869359" y="1361352"/>
                  <a:pt x="1869359" y="1313518"/>
                </a:cubicBezTo>
                <a:cubicBezTo>
                  <a:pt x="1788358" y="1313518"/>
                  <a:pt x="1708190" y="1313518"/>
                  <a:pt x="1627189" y="1313518"/>
                </a:cubicBezTo>
                <a:close/>
                <a:moveTo>
                  <a:pt x="1627022" y="1140515"/>
                </a:moveTo>
                <a:cubicBezTo>
                  <a:pt x="1627022" y="1188683"/>
                  <a:pt x="1627022" y="1236350"/>
                  <a:pt x="1627022" y="1284351"/>
                </a:cubicBezTo>
                <a:cubicBezTo>
                  <a:pt x="1707857" y="1284351"/>
                  <a:pt x="1788191" y="1284351"/>
                  <a:pt x="1869525" y="1284351"/>
                </a:cubicBezTo>
                <a:cubicBezTo>
                  <a:pt x="1869525" y="1236017"/>
                  <a:pt x="1869525" y="1188183"/>
                  <a:pt x="1869525" y="1140515"/>
                </a:cubicBezTo>
                <a:cubicBezTo>
                  <a:pt x="1788358" y="1140515"/>
                  <a:pt x="1707690" y="1140515"/>
                  <a:pt x="1627022" y="1140515"/>
                </a:cubicBezTo>
                <a:close/>
                <a:moveTo>
                  <a:pt x="515674" y="1140515"/>
                </a:moveTo>
                <a:cubicBezTo>
                  <a:pt x="515674" y="1188683"/>
                  <a:pt x="515674" y="1236350"/>
                  <a:pt x="515674" y="1284184"/>
                </a:cubicBezTo>
                <a:cubicBezTo>
                  <a:pt x="596842" y="1284184"/>
                  <a:pt x="677509" y="1284184"/>
                  <a:pt x="758344" y="1284184"/>
                </a:cubicBezTo>
                <a:cubicBezTo>
                  <a:pt x="758344" y="1236017"/>
                  <a:pt x="758344" y="1188349"/>
                  <a:pt x="758344" y="1140515"/>
                </a:cubicBezTo>
                <a:cubicBezTo>
                  <a:pt x="677176" y="1140515"/>
                  <a:pt x="596342" y="1140515"/>
                  <a:pt x="515674" y="1140515"/>
                </a:cubicBezTo>
                <a:close/>
                <a:moveTo>
                  <a:pt x="1377686" y="1140349"/>
                </a:moveTo>
                <a:cubicBezTo>
                  <a:pt x="1377686" y="1188516"/>
                  <a:pt x="1377686" y="1236183"/>
                  <a:pt x="1377686" y="1284351"/>
                </a:cubicBezTo>
                <a:cubicBezTo>
                  <a:pt x="1451353" y="1284351"/>
                  <a:pt x="1524354" y="1284351"/>
                  <a:pt x="1597355" y="1284351"/>
                </a:cubicBezTo>
                <a:cubicBezTo>
                  <a:pt x="1597355" y="1236017"/>
                  <a:pt x="1597355" y="1188183"/>
                  <a:pt x="1597355" y="1140349"/>
                </a:cubicBezTo>
                <a:cubicBezTo>
                  <a:pt x="1523854" y="1140349"/>
                  <a:pt x="1451020" y="1140349"/>
                  <a:pt x="1377686" y="1140349"/>
                </a:cubicBezTo>
                <a:close/>
                <a:moveTo>
                  <a:pt x="266337" y="1140349"/>
                </a:moveTo>
                <a:cubicBezTo>
                  <a:pt x="266337" y="1188683"/>
                  <a:pt x="266337" y="1236350"/>
                  <a:pt x="266337" y="1284184"/>
                </a:cubicBezTo>
                <a:cubicBezTo>
                  <a:pt x="340005" y="1284184"/>
                  <a:pt x="413006" y="1284184"/>
                  <a:pt x="486340" y="1284184"/>
                </a:cubicBezTo>
                <a:cubicBezTo>
                  <a:pt x="486340" y="1236017"/>
                  <a:pt x="486340" y="1188349"/>
                  <a:pt x="486340" y="1140349"/>
                </a:cubicBezTo>
                <a:cubicBezTo>
                  <a:pt x="412839" y="1140349"/>
                  <a:pt x="340005" y="1140349"/>
                  <a:pt x="266337" y="1140349"/>
                </a:cubicBezTo>
                <a:close/>
                <a:moveTo>
                  <a:pt x="1072682" y="1039014"/>
                </a:moveTo>
                <a:cubicBezTo>
                  <a:pt x="1379686" y="1039014"/>
                  <a:pt x="1686523" y="1039014"/>
                  <a:pt x="1993527" y="1039014"/>
                </a:cubicBezTo>
                <a:cubicBezTo>
                  <a:pt x="2010528" y="1039014"/>
                  <a:pt x="2010528" y="1039014"/>
                  <a:pt x="2010528" y="1056014"/>
                </a:cubicBezTo>
                <a:cubicBezTo>
                  <a:pt x="2010194" y="1329018"/>
                  <a:pt x="2010027" y="1602022"/>
                  <a:pt x="2010027" y="1875025"/>
                </a:cubicBezTo>
                <a:cubicBezTo>
                  <a:pt x="1760024" y="1875025"/>
                  <a:pt x="1510021" y="1875025"/>
                  <a:pt x="1260017" y="1875025"/>
                </a:cubicBezTo>
                <a:cubicBezTo>
                  <a:pt x="1260184" y="1873025"/>
                  <a:pt x="1260351" y="1871192"/>
                  <a:pt x="1260351" y="1869192"/>
                </a:cubicBezTo>
                <a:cubicBezTo>
                  <a:pt x="1260351" y="1675689"/>
                  <a:pt x="1260351" y="1482187"/>
                  <a:pt x="1260351" y="1288684"/>
                </a:cubicBezTo>
                <a:cubicBezTo>
                  <a:pt x="1260351" y="1286184"/>
                  <a:pt x="1260017" y="1283851"/>
                  <a:pt x="1260017" y="1280850"/>
                </a:cubicBezTo>
                <a:cubicBezTo>
                  <a:pt x="1140016" y="1280850"/>
                  <a:pt x="1020514" y="1280850"/>
                  <a:pt x="900179" y="1280850"/>
                </a:cubicBezTo>
                <a:cubicBezTo>
                  <a:pt x="900179" y="1284351"/>
                  <a:pt x="900179" y="1287351"/>
                  <a:pt x="900179" y="1290351"/>
                </a:cubicBezTo>
                <a:cubicBezTo>
                  <a:pt x="900179" y="1332018"/>
                  <a:pt x="900179" y="1373685"/>
                  <a:pt x="900179" y="1415352"/>
                </a:cubicBezTo>
                <a:cubicBezTo>
                  <a:pt x="900179" y="1568688"/>
                  <a:pt x="900179" y="1721856"/>
                  <a:pt x="900012" y="1875192"/>
                </a:cubicBezTo>
                <a:cubicBezTo>
                  <a:pt x="638842" y="1875192"/>
                  <a:pt x="377839" y="1875192"/>
                  <a:pt x="116669" y="1875192"/>
                </a:cubicBezTo>
                <a:cubicBezTo>
                  <a:pt x="116502" y="1872359"/>
                  <a:pt x="116335" y="1869692"/>
                  <a:pt x="116335" y="1866858"/>
                </a:cubicBezTo>
                <a:cubicBezTo>
                  <a:pt x="116335" y="1594022"/>
                  <a:pt x="116335" y="1321351"/>
                  <a:pt x="116335" y="1048514"/>
                </a:cubicBezTo>
                <a:cubicBezTo>
                  <a:pt x="116335" y="1045681"/>
                  <a:pt x="116669" y="1042681"/>
                  <a:pt x="116835" y="1039181"/>
                </a:cubicBezTo>
                <a:cubicBezTo>
                  <a:pt x="121502" y="1039181"/>
                  <a:pt x="125335" y="1039181"/>
                  <a:pt x="129335" y="1039181"/>
                </a:cubicBezTo>
                <a:cubicBezTo>
                  <a:pt x="443840" y="1039181"/>
                  <a:pt x="758177" y="1039014"/>
                  <a:pt x="1072682" y="1039014"/>
                </a:cubicBezTo>
                <a:close/>
                <a:moveTo>
                  <a:pt x="743010" y="568507"/>
                </a:moveTo>
                <a:cubicBezTo>
                  <a:pt x="743010" y="642175"/>
                  <a:pt x="743010" y="715009"/>
                  <a:pt x="743010" y="788177"/>
                </a:cubicBezTo>
                <a:cubicBezTo>
                  <a:pt x="843512" y="788177"/>
                  <a:pt x="943513" y="788177"/>
                  <a:pt x="1044348" y="788177"/>
                </a:cubicBezTo>
                <a:cubicBezTo>
                  <a:pt x="1044348" y="714509"/>
                  <a:pt x="1044348" y="641508"/>
                  <a:pt x="1044348" y="568507"/>
                </a:cubicBezTo>
                <a:cubicBezTo>
                  <a:pt x="943513" y="568507"/>
                  <a:pt x="843178" y="568507"/>
                  <a:pt x="743010" y="568507"/>
                </a:cubicBezTo>
                <a:close/>
                <a:moveTo>
                  <a:pt x="1085515" y="568007"/>
                </a:moveTo>
                <a:cubicBezTo>
                  <a:pt x="1085515" y="641842"/>
                  <a:pt x="1085515" y="714842"/>
                  <a:pt x="1085515" y="787843"/>
                </a:cubicBezTo>
                <a:cubicBezTo>
                  <a:pt x="1186350" y="787843"/>
                  <a:pt x="1286351" y="787843"/>
                  <a:pt x="1386685" y="787843"/>
                </a:cubicBezTo>
                <a:cubicBezTo>
                  <a:pt x="1386685" y="714343"/>
                  <a:pt x="1386685" y="641342"/>
                  <a:pt x="1386685" y="568007"/>
                </a:cubicBezTo>
                <a:cubicBezTo>
                  <a:pt x="1285518" y="568007"/>
                  <a:pt x="1185516" y="568007"/>
                  <a:pt x="1085515" y="568007"/>
                </a:cubicBezTo>
                <a:close/>
                <a:moveTo>
                  <a:pt x="1486354" y="406505"/>
                </a:moveTo>
                <a:cubicBezTo>
                  <a:pt x="1486354" y="551840"/>
                  <a:pt x="1486354" y="694509"/>
                  <a:pt x="1486354" y="837344"/>
                </a:cubicBezTo>
                <a:cubicBezTo>
                  <a:pt x="1201183" y="837344"/>
                  <a:pt x="916679" y="837344"/>
                  <a:pt x="631009" y="837344"/>
                </a:cubicBezTo>
                <a:cubicBezTo>
                  <a:pt x="631009" y="694842"/>
                  <a:pt x="631009" y="552840"/>
                  <a:pt x="631009" y="410505"/>
                </a:cubicBezTo>
                <a:cubicBezTo>
                  <a:pt x="616175" y="415505"/>
                  <a:pt x="611175" y="424839"/>
                  <a:pt x="611175" y="439839"/>
                </a:cubicBezTo>
                <a:cubicBezTo>
                  <a:pt x="611675" y="578174"/>
                  <a:pt x="611508" y="716509"/>
                  <a:pt x="611508" y="854845"/>
                </a:cubicBezTo>
                <a:cubicBezTo>
                  <a:pt x="611508" y="858011"/>
                  <a:pt x="611508" y="861344"/>
                  <a:pt x="611508" y="864345"/>
                </a:cubicBezTo>
                <a:cubicBezTo>
                  <a:pt x="911179" y="864345"/>
                  <a:pt x="1209517" y="864345"/>
                  <a:pt x="1507854" y="864345"/>
                </a:cubicBezTo>
                <a:cubicBezTo>
                  <a:pt x="1508021" y="862844"/>
                  <a:pt x="1508354" y="862011"/>
                  <a:pt x="1508354" y="861344"/>
                </a:cubicBezTo>
                <a:cubicBezTo>
                  <a:pt x="1508354" y="717176"/>
                  <a:pt x="1508354" y="573007"/>
                  <a:pt x="1508354" y="428839"/>
                </a:cubicBezTo>
                <a:cubicBezTo>
                  <a:pt x="1508354" y="426672"/>
                  <a:pt x="1507520" y="423506"/>
                  <a:pt x="1506021" y="422172"/>
                </a:cubicBezTo>
                <a:cubicBezTo>
                  <a:pt x="1500520" y="417172"/>
                  <a:pt x="1494354" y="412672"/>
                  <a:pt x="1486354" y="406505"/>
                </a:cubicBezTo>
                <a:close/>
                <a:moveTo>
                  <a:pt x="1085182" y="402338"/>
                </a:moveTo>
                <a:cubicBezTo>
                  <a:pt x="1085182" y="450506"/>
                  <a:pt x="1085182" y="498006"/>
                  <a:pt x="1085182" y="546007"/>
                </a:cubicBezTo>
                <a:cubicBezTo>
                  <a:pt x="1186183" y="546007"/>
                  <a:pt x="1286184" y="546007"/>
                  <a:pt x="1386186" y="546007"/>
                </a:cubicBezTo>
                <a:cubicBezTo>
                  <a:pt x="1386186" y="497673"/>
                  <a:pt x="1386186" y="449839"/>
                  <a:pt x="1386186" y="402338"/>
                </a:cubicBezTo>
                <a:cubicBezTo>
                  <a:pt x="1285518" y="402338"/>
                  <a:pt x="1185350" y="402338"/>
                  <a:pt x="1085182" y="402338"/>
                </a:cubicBezTo>
                <a:close/>
                <a:moveTo>
                  <a:pt x="743010" y="402005"/>
                </a:moveTo>
                <a:cubicBezTo>
                  <a:pt x="743010" y="450672"/>
                  <a:pt x="743010" y="498506"/>
                  <a:pt x="743010" y="546174"/>
                </a:cubicBezTo>
                <a:cubicBezTo>
                  <a:pt x="843845" y="546174"/>
                  <a:pt x="944013" y="546174"/>
                  <a:pt x="1044181" y="546174"/>
                </a:cubicBezTo>
                <a:cubicBezTo>
                  <a:pt x="1044181" y="497840"/>
                  <a:pt x="1044181" y="450006"/>
                  <a:pt x="1044181" y="402005"/>
                </a:cubicBezTo>
                <a:cubicBezTo>
                  <a:pt x="943513" y="402005"/>
                  <a:pt x="843678" y="402005"/>
                  <a:pt x="743010" y="402005"/>
                </a:cubicBezTo>
                <a:close/>
                <a:moveTo>
                  <a:pt x="1060515" y="24835"/>
                </a:moveTo>
                <a:cubicBezTo>
                  <a:pt x="1073515" y="34668"/>
                  <a:pt x="1086682" y="44669"/>
                  <a:pt x="1099849" y="54669"/>
                </a:cubicBezTo>
                <a:cubicBezTo>
                  <a:pt x="1240684" y="161504"/>
                  <a:pt x="1381353" y="268505"/>
                  <a:pt x="1522521" y="375006"/>
                </a:cubicBezTo>
                <a:cubicBezTo>
                  <a:pt x="1534855" y="384340"/>
                  <a:pt x="1539355" y="394507"/>
                  <a:pt x="1535688" y="410007"/>
                </a:cubicBezTo>
                <a:cubicBezTo>
                  <a:pt x="1522688" y="400173"/>
                  <a:pt x="1509854" y="390506"/>
                  <a:pt x="1497187" y="380840"/>
                </a:cubicBezTo>
                <a:cubicBezTo>
                  <a:pt x="1355019" y="272505"/>
                  <a:pt x="1212684" y="164337"/>
                  <a:pt x="1070682" y="55836"/>
                </a:cubicBezTo>
                <a:cubicBezTo>
                  <a:pt x="1065182" y="51669"/>
                  <a:pt x="1061682" y="51335"/>
                  <a:pt x="1055848" y="55669"/>
                </a:cubicBezTo>
                <a:cubicBezTo>
                  <a:pt x="903346" y="172004"/>
                  <a:pt x="750844" y="288172"/>
                  <a:pt x="598176" y="404340"/>
                </a:cubicBezTo>
                <a:cubicBezTo>
                  <a:pt x="596009" y="406007"/>
                  <a:pt x="593842" y="407673"/>
                  <a:pt x="590842" y="409840"/>
                </a:cubicBezTo>
                <a:cubicBezTo>
                  <a:pt x="588008" y="395507"/>
                  <a:pt x="590342" y="385506"/>
                  <a:pt x="602676" y="376173"/>
                </a:cubicBezTo>
                <a:cubicBezTo>
                  <a:pt x="754178" y="260338"/>
                  <a:pt x="905180" y="144003"/>
                  <a:pt x="1056348" y="27835"/>
                </a:cubicBezTo>
                <a:cubicBezTo>
                  <a:pt x="1057515" y="27002"/>
                  <a:pt x="1058515" y="26169"/>
                  <a:pt x="1060515" y="24835"/>
                </a:cubicBezTo>
                <a:close/>
                <a:moveTo>
                  <a:pt x="1060514" y="3500"/>
                </a:moveTo>
                <a:cubicBezTo>
                  <a:pt x="1058181" y="5167"/>
                  <a:pt x="1056348" y="6333"/>
                  <a:pt x="1054681" y="7667"/>
                </a:cubicBezTo>
                <a:cubicBezTo>
                  <a:pt x="974347" y="68834"/>
                  <a:pt x="894012" y="130168"/>
                  <a:pt x="813678" y="191502"/>
                </a:cubicBezTo>
                <a:cubicBezTo>
                  <a:pt x="736344" y="250336"/>
                  <a:pt x="659176" y="309337"/>
                  <a:pt x="581841" y="368171"/>
                </a:cubicBezTo>
                <a:cubicBezTo>
                  <a:pt x="576008" y="372672"/>
                  <a:pt x="571841" y="377338"/>
                  <a:pt x="572175" y="385338"/>
                </a:cubicBezTo>
                <a:cubicBezTo>
                  <a:pt x="572508" y="402338"/>
                  <a:pt x="572341" y="419172"/>
                  <a:pt x="572508" y="436172"/>
                </a:cubicBezTo>
                <a:cubicBezTo>
                  <a:pt x="572508" y="439005"/>
                  <a:pt x="573174" y="441839"/>
                  <a:pt x="573675" y="446172"/>
                </a:cubicBezTo>
                <a:cubicBezTo>
                  <a:pt x="740343" y="328004"/>
                  <a:pt x="899679" y="202836"/>
                  <a:pt x="1063515" y="83001"/>
                </a:cubicBezTo>
                <a:cubicBezTo>
                  <a:pt x="1225683" y="205503"/>
                  <a:pt x="1386685" y="329338"/>
                  <a:pt x="1552188" y="450672"/>
                </a:cubicBezTo>
                <a:cubicBezTo>
                  <a:pt x="1552188" y="428339"/>
                  <a:pt x="1551521" y="408672"/>
                  <a:pt x="1552355" y="389005"/>
                </a:cubicBezTo>
                <a:cubicBezTo>
                  <a:pt x="1552855" y="377172"/>
                  <a:pt x="1549021" y="369505"/>
                  <a:pt x="1539521" y="362338"/>
                </a:cubicBezTo>
                <a:cubicBezTo>
                  <a:pt x="1404853" y="261670"/>
                  <a:pt x="1270351" y="160669"/>
                  <a:pt x="1135682" y="59834"/>
                </a:cubicBezTo>
                <a:cubicBezTo>
                  <a:pt x="1110682" y="41001"/>
                  <a:pt x="1085682" y="22333"/>
                  <a:pt x="1060514" y="3500"/>
                </a:cubicBezTo>
                <a:close/>
                <a:moveTo>
                  <a:pt x="1060014" y="0"/>
                </a:moveTo>
                <a:cubicBezTo>
                  <a:pt x="1060514" y="0"/>
                  <a:pt x="1061181" y="0"/>
                  <a:pt x="1061681" y="0"/>
                </a:cubicBezTo>
                <a:cubicBezTo>
                  <a:pt x="1063515" y="1667"/>
                  <a:pt x="1065181" y="3500"/>
                  <a:pt x="1067181" y="5000"/>
                </a:cubicBezTo>
                <a:cubicBezTo>
                  <a:pt x="1211850" y="113668"/>
                  <a:pt x="1356685" y="222336"/>
                  <a:pt x="1501354" y="331004"/>
                </a:cubicBezTo>
                <a:cubicBezTo>
                  <a:pt x="1509354" y="337004"/>
                  <a:pt x="1517687" y="339671"/>
                  <a:pt x="1527521" y="339671"/>
                </a:cubicBezTo>
                <a:cubicBezTo>
                  <a:pt x="1630522" y="339338"/>
                  <a:pt x="1733524" y="339504"/>
                  <a:pt x="1836691" y="339004"/>
                </a:cubicBezTo>
                <a:cubicBezTo>
                  <a:pt x="1848192" y="339004"/>
                  <a:pt x="1854025" y="343004"/>
                  <a:pt x="1858525" y="353505"/>
                </a:cubicBezTo>
                <a:cubicBezTo>
                  <a:pt x="1947360" y="561507"/>
                  <a:pt x="2036527" y="769177"/>
                  <a:pt x="2125695" y="977013"/>
                </a:cubicBezTo>
                <a:cubicBezTo>
                  <a:pt x="2128029" y="982513"/>
                  <a:pt x="2130862" y="987846"/>
                  <a:pt x="2133362" y="993346"/>
                </a:cubicBezTo>
                <a:cubicBezTo>
                  <a:pt x="2133362" y="993846"/>
                  <a:pt x="2133362" y="994513"/>
                  <a:pt x="2133362" y="995013"/>
                </a:cubicBezTo>
                <a:cubicBezTo>
                  <a:pt x="2130029" y="995346"/>
                  <a:pt x="2126862" y="995846"/>
                  <a:pt x="2123529" y="995846"/>
                </a:cubicBezTo>
                <a:cubicBezTo>
                  <a:pt x="1419019" y="995846"/>
                  <a:pt x="714510" y="995846"/>
                  <a:pt x="9833" y="995846"/>
                </a:cubicBezTo>
                <a:cubicBezTo>
                  <a:pt x="6500" y="995846"/>
                  <a:pt x="3333" y="995346"/>
                  <a:pt x="0" y="995013"/>
                </a:cubicBezTo>
                <a:cubicBezTo>
                  <a:pt x="0" y="994513"/>
                  <a:pt x="0" y="993846"/>
                  <a:pt x="0" y="993346"/>
                </a:cubicBezTo>
                <a:cubicBezTo>
                  <a:pt x="1000" y="991679"/>
                  <a:pt x="2167" y="990180"/>
                  <a:pt x="2833" y="988513"/>
                </a:cubicBezTo>
                <a:cubicBezTo>
                  <a:pt x="93834" y="776343"/>
                  <a:pt x="184669" y="564341"/>
                  <a:pt x="275337" y="352171"/>
                </a:cubicBezTo>
                <a:cubicBezTo>
                  <a:pt x="279504" y="342504"/>
                  <a:pt x="284837" y="339004"/>
                  <a:pt x="295337" y="339171"/>
                </a:cubicBezTo>
                <a:cubicBezTo>
                  <a:pt x="396339" y="339671"/>
                  <a:pt x="497507" y="339671"/>
                  <a:pt x="598508" y="340004"/>
                </a:cubicBezTo>
                <a:cubicBezTo>
                  <a:pt x="609675" y="340004"/>
                  <a:pt x="618842" y="336838"/>
                  <a:pt x="627675" y="330171"/>
                </a:cubicBezTo>
                <a:cubicBezTo>
                  <a:pt x="703176" y="272337"/>
                  <a:pt x="779011" y="214669"/>
                  <a:pt x="854678" y="156835"/>
                </a:cubicBezTo>
                <a:cubicBezTo>
                  <a:pt x="923179" y="104501"/>
                  <a:pt x="991680" y="52167"/>
                  <a:pt x="1060014" y="0"/>
                </a:cubicBezTo>
                <a:close/>
              </a:path>
            </a:pathLst>
          </a:custGeom>
          <a:solidFill>
            <a:schemeClr val="accent3"/>
          </a:solidFill>
          <a:ln w="609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15" name="Freeform: Shape 21">
            <a:extLst>
              <a:ext uri="{FF2B5EF4-FFF2-40B4-BE49-F238E27FC236}">
                <a16:creationId xmlns:a16="http://schemas.microsoft.com/office/drawing/2014/main" id="{60F35C4A-E598-4C37-BA25-768E6A184557}"/>
              </a:ext>
            </a:extLst>
          </p:cNvPr>
          <p:cNvSpPr/>
          <p:nvPr/>
        </p:nvSpPr>
        <p:spPr>
          <a:xfrm>
            <a:off x="1525814" y="2367970"/>
            <a:ext cx="544346" cy="647848"/>
          </a:xfrm>
          <a:custGeom>
            <a:avLst/>
            <a:gdLst>
              <a:gd name="connsiteX0" fmla="*/ 836241 w 836628"/>
              <a:gd name="connsiteY0" fmla="*/ 119841 h 995706"/>
              <a:gd name="connsiteX1" fmla="*/ 792642 w 836628"/>
              <a:gd name="connsiteY1" fmla="*/ 83312 h 995706"/>
              <a:gd name="connsiteX2" fmla="*/ 435013 w 836628"/>
              <a:gd name="connsiteY2" fmla="*/ 6130 h 995706"/>
              <a:gd name="connsiteX3" fmla="*/ 403198 w 836628"/>
              <a:gd name="connsiteY3" fmla="*/ 6719 h 995706"/>
              <a:gd name="connsiteX4" fmla="*/ 47925 w 836628"/>
              <a:gd name="connsiteY4" fmla="*/ 83901 h 995706"/>
              <a:gd name="connsiteX5" fmla="*/ 1969 w 836628"/>
              <a:gd name="connsiteY5" fmla="*/ 121019 h 995706"/>
              <a:gd name="connsiteX6" fmla="*/ 19644 w 836628"/>
              <a:gd name="connsiteY6" fmla="*/ 476292 h 995706"/>
              <a:gd name="connsiteX7" fmla="*/ 103896 w 836628"/>
              <a:gd name="connsiteY7" fmla="*/ 716086 h 995706"/>
              <a:gd name="connsiteX8" fmla="*/ 391414 w 836628"/>
              <a:gd name="connsiteY8" fmla="*/ 987107 h 995706"/>
              <a:gd name="connsiteX9" fmla="*/ 447975 w 836628"/>
              <a:gd name="connsiteY9" fmla="*/ 987107 h 995706"/>
              <a:gd name="connsiteX10" fmla="*/ 705445 w 836628"/>
              <a:gd name="connsiteY10" fmla="*/ 756150 h 995706"/>
              <a:gd name="connsiteX11" fmla="*/ 786751 w 836628"/>
              <a:gd name="connsiteY11" fmla="*/ 607089 h 995706"/>
              <a:gd name="connsiteX12" fmla="*/ 836831 w 836628"/>
              <a:gd name="connsiteY12" fmla="*/ 220589 h 995706"/>
              <a:gd name="connsiteX13" fmla="*/ 836241 w 836628"/>
              <a:gd name="connsiteY13" fmla="*/ 119841 h 995706"/>
              <a:gd name="connsiteX14" fmla="*/ 637100 w 836628"/>
              <a:gd name="connsiteY14" fmla="*/ 405002 h 995706"/>
              <a:gd name="connsiteX15" fmla="*/ 396127 w 836628"/>
              <a:gd name="connsiteY15" fmla="*/ 671898 h 995706"/>
              <a:gd name="connsiteX16" fmla="*/ 323070 w 836628"/>
              <a:gd name="connsiteY16" fmla="*/ 679557 h 995706"/>
              <a:gd name="connsiteX17" fmla="*/ 232926 w 836628"/>
              <a:gd name="connsiteY17" fmla="*/ 612980 h 995706"/>
              <a:gd name="connsiteX18" fmla="*/ 219964 w 836628"/>
              <a:gd name="connsiteY18" fmla="*/ 542868 h 995706"/>
              <a:gd name="connsiteX19" fmla="*/ 293022 w 836628"/>
              <a:gd name="connsiteY19" fmla="*/ 532852 h 995706"/>
              <a:gd name="connsiteX20" fmla="*/ 295378 w 836628"/>
              <a:gd name="connsiteY20" fmla="*/ 534620 h 995706"/>
              <a:gd name="connsiteX21" fmla="*/ 396717 w 836628"/>
              <a:gd name="connsiteY21" fmla="*/ 522247 h 995706"/>
              <a:gd name="connsiteX22" fmla="*/ 564632 w 836628"/>
              <a:gd name="connsiteY22" fmla="*/ 336657 h 995706"/>
              <a:gd name="connsiteX23" fmla="*/ 622960 w 836628"/>
              <a:gd name="connsiteY23" fmla="*/ 320749 h 995706"/>
              <a:gd name="connsiteX24" fmla="*/ 654775 w 836628"/>
              <a:gd name="connsiteY24" fmla="*/ 360224 h 995706"/>
              <a:gd name="connsiteX25" fmla="*/ 637100 w 836628"/>
              <a:gd name="connsiteY25" fmla="*/ 405002 h 995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836628" h="995706">
                <a:moveTo>
                  <a:pt x="836241" y="119841"/>
                </a:moveTo>
                <a:cubicBezTo>
                  <a:pt x="835063" y="80366"/>
                  <a:pt x="830939" y="77420"/>
                  <a:pt x="792642" y="83312"/>
                </a:cubicBezTo>
                <a:cubicBezTo>
                  <a:pt x="663613" y="102165"/>
                  <a:pt x="541654" y="87436"/>
                  <a:pt x="435013" y="6130"/>
                </a:cubicBezTo>
                <a:cubicBezTo>
                  <a:pt x="423229" y="-2708"/>
                  <a:pt x="414392" y="-1530"/>
                  <a:pt x="403198" y="6719"/>
                </a:cubicBezTo>
                <a:cubicBezTo>
                  <a:pt x="296557" y="87436"/>
                  <a:pt x="175776" y="102165"/>
                  <a:pt x="47925" y="83901"/>
                </a:cubicBezTo>
                <a:cubicBezTo>
                  <a:pt x="6683" y="78009"/>
                  <a:pt x="3737" y="79777"/>
                  <a:pt x="1969" y="121019"/>
                </a:cubicBezTo>
                <a:cubicBezTo>
                  <a:pt x="-2744" y="240032"/>
                  <a:pt x="202" y="358457"/>
                  <a:pt x="19644" y="476292"/>
                </a:cubicBezTo>
                <a:cubicBezTo>
                  <a:pt x="33785" y="561133"/>
                  <a:pt x="52638" y="645385"/>
                  <a:pt x="103896" y="716086"/>
                </a:cubicBezTo>
                <a:cubicBezTo>
                  <a:pt x="182257" y="823905"/>
                  <a:pt x="277114" y="916406"/>
                  <a:pt x="391414" y="987107"/>
                </a:cubicBezTo>
                <a:cubicBezTo>
                  <a:pt x="411446" y="999479"/>
                  <a:pt x="427943" y="998890"/>
                  <a:pt x="447975" y="987107"/>
                </a:cubicBezTo>
                <a:cubicBezTo>
                  <a:pt x="548724" y="926422"/>
                  <a:pt x="630030" y="845115"/>
                  <a:pt x="705445" y="756150"/>
                </a:cubicBezTo>
                <a:cubicBezTo>
                  <a:pt x="742562" y="711962"/>
                  <a:pt x="769075" y="661882"/>
                  <a:pt x="786751" y="607089"/>
                </a:cubicBezTo>
                <a:cubicBezTo>
                  <a:pt x="827404" y="481594"/>
                  <a:pt x="836831" y="351386"/>
                  <a:pt x="836831" y="220589"/>
                </a:cubicBezTo>
                <a:cubicBezTo>
                  <a:pt x="836831" y="186417"/>
                  <a:pt x="837420" y="153424"/>
                  <a:pt x="836241" y="119841"/>
                </a:cubicBezTo>
                <a:close/>
                <a:moveTo>
                  <a:pt x="637100" y="405002"/>
                </a:moveTo>
                <a:cubicBezTo>
                  <a:pt x="556972" y="493967"/>
                  <a:pt x="476844" y="582932"/>
                  <a:pt x="396127" y="671898"/>
                </a:cubicBezTo>
                <a:cubicBezTo>
                  <a:pt x="373739" y="696643"/>
                  <a:pt x="350172" y="699000"/>
                  <a:pt x="323070" y="679557"/>
                </a:cubicBezTo>
                <a:cubicBezTo>
                  <a:pt x="292433" y="658347"/>
                  <a:pt x="262385" y="635958"/>
                  <a:pt x="232926" y="612980"/>
                </a:cubicBezTo>
                <a:cubicBezTo>
                  <a:pt x="208770" y="594127"/>
                  <a:pt x="204056" y="564668"/>
                  <a:pt x="219964" y="542868"/>
                </a:cubicBezTo>
                <a:cubicBezTo>
                  <a:pt x="236461" y="519301"/>
                  <a:pt x="265331" y="515177"/>
                  <a:pt x="293022" y="532852"/>
                </a:cubicBezTo>
                <a:cubicBezTo>
                  <a:pt x="293611" y="533442"/>
                  <a:pt x="294789" y="534031"/>
                  <a:pt x="295378" y="534620"/>
                </a:cubicBezTo>
                <a:cubicBezTo>
                  <a:pt x="351939" y="572327"/>
                  <a:pt x="351939" y="571738"/>
                  <a:pt x="396717" y="522247"/>
                </a:cubicBezTo>
                <a:cubicBezTo>
                  <a:pt x="452688" y="460384"/>
                  <a:pt x="508660" y="398520"/>
                  <a:pt x="564632" y="336657"/>
                </a:cubicBezTo>
                <a:cubicBezTo>
                  <a:pt x="580539" y="318982"/>
                  <a:pt x="599393" y="311323"/>
                  <a:pt x="622960" y="320749"/>
                </a:cubicBezTo>
                <a:cubicBezTo>
                  <a:pt x="642992" y="328998"/>
                  <a:pt x="653597" y="344316"/>
                  <a:pt x="654775" y="360224"/>
                </a:cubicBezTo>
                <a:cubicBezTo>
                  <a:pt x="654775" y="381435"/>
                  <a:pt x="647116" y="393807"/>
                  <a:pt x="637100" y="405002"/>
                </a:cubicBezTo>
                <a:close/>
              </a:path>
            </a:pathLst>
          </a:custGeom>
          <a:solidFill>
            <a:schemeClr val="accent5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6" name="Block Arc 25">
            <a:extLst>
              <a:ext uri="{FF2B5EF4-FFF2-40B4-BE49-F238E27FC236}">
                <a16:creationId xmlns:a16="http://schemas.microsoft.com/office/drawing/2014/main" id="{A2C8AAF5-04CC-444E-869E-00F07A94773F}"/>
              </a:ext>
            </a:extLst>
          </p:cNvPr>
          <p:cNvSpPr/>
          <p:nvPr/>
        </p:nvSpPr>
        <p:spPr>
          <a:xfrm>
            <a:off x="3610707" y="2341557"/>
            <a:ext cx="441490" cy="637822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17" name="Freeform: Shape 23">
            <a:extLst>
              <a:ext uri="{FF2B5EF4-FFF2-40B4-BE49-F238E27FC236}">
                <a16:creationId xmlns:a16="http://schemas.microsoft.com/office/drawing/2014/main" id="{BAA15648-21A6-4875-977E-87A70B1A7C3D}"/>
              </a:ext>
            </a:extLst>
          </p:cNvPr>
          <p:cNvSpPr>
            <a:spLocks/>
          </p:cNvSpPr>
          <p:nvPr/>
        </p:nvSpPr>
        <p:spPr bwMode="auto">
          <a:xfrm>
            <a:off x="9711099" y="2305118"/>
            <a:ext cx="441490" cy="710700"/>
          </a:xfrm>
          <a:custGeom>
            <a:avLst/>
            <a:gdLst>
              <a:gd name="connsiteX0" fmla="*/ 196850 w 485776"/>
              <a:gd name="connsiteY0" fmla="*/ 554978 h 781991"/>
              <a:gd name="connsiteX1" fmla="*/ 205332 w 485776"/>
              <a:gd name="connsiteY1" fmla="*/ 554978 h 781991"/>
              <a:gd name="connsiteX2" fmla="*/ 241572 w 485776"/>
              <a:gd name="connsiteY2" fmla="*/ 554978 h 781991"/>
              <a:gd name="connsiteX3" fmla="*/ 250825 w 485776"/>
              <a:gd name="connsiteY3" fmla="*/ 554978 h 781991"/>
              <a:gd name="connsiteX4" fmla="*/ 250825 w 485776"/>
              <a:gd name="connsiteY4" fmla="*/ 564089 h 781991"/>
              <a:gd name="connsiteX5" fmla="*/ 250825 w 485776"/>
              <a:gd name="connsiteY5" fmla="*/ 750862 h 781991"/>
              <a:gd name="connsiteX6" fmla="*/ 243886 w 485776"/>
              <a:gd name="connsiteY6" fmla="*/ 771362 h 781991"/>
              <a:gd name="connsiteX7" fmla="*/ 223838 w 485776"/>
              <a:gd name="connsiteY7" fmla="*/ 781991 h 781991"/>
              <a:gd name="connsiteX8" fmla="*/ 203790 w 485776"/>
              <a:gd name="connsiteY8" fmla="*/ 771362 h 781991"/>
              <a:gd name="connsiteX9" fmla="*/ 196850 w 485776"/>
              <a:gd name="connsiteY9" fmla="*/ 750862 h 781991"/>
              <a:gd name="connsiteX10" fmla="*/ 196850 w 485776"/>
              <a:gd name="connsiteY10" fmla="*/ 564089 h 781991"/>
              <a:gd name="connsiteX11" fmla="*/ 88546 w 485776"/>
              <a:gd name="connsiteY11" fmla="*/ 366066 h 781991"/>
              <a:gd name="connsiteX12" fmla="*/ 469975 w 485776"/>
              <a:gd name="connsiteY12" fmla="*/ 366066 h 781991"/>
              <a:gd name="connsiteX13" fmla="*/ 471488 w 485776"/>
              <a:gd name="connsiteY13" fmla="*/ 366066 h 781991"/>
              <a:gd name="connsiteX14" fmla="*/ 471488 w 485776"/>
              <a:gd name="connsiteY14" fmla="*/ 367592 h 781991"/>
              <a:gd name="connsiteX15" fmla="*/ 383699 w 485776"/>
              <a:gd name="connsiteY15" fmla="*/ 455348 h 781991"/>
              <a:gd name="connsiteX16" fmla="*/ 471488 w 485776"/>
              <a:gd name="connsiteY16" fmla="*/ 542340 h 781991"/>
              <a:gd name="connsiteX17" fmla="*/ 471488 w 485776"/>
              <a:gd name="connsiteY17" fmla="*/ 543866 h 781991"/>
              <a:gd name="connsiteX18" fmla="*/ 88546 w 485776"/>
              <a:gd name="connsiteY18" fmla="*/ 543866 h 781991"/>
              <a:gd name="connsiteX19" fmla="*/ 0 w 485776"/>
              <a:gd name="connsiteY19" fmla="*/ 455348 h 781991"/>
              <a:gd name="connsiteX20" fmla="*/ 196850 w 485776"/>
              <a:gd name="connsiteY20" fmla="*/ 277166 h 781991"/>
              <a:gd name="connsiteX21" fmla="*/ 205332 w 485776"/>
              <a:gd name="connsiteY21" fmla="*/ 277166 h 781991"/>
              <a:gd name="connsiteX22" fmla="*/ 241572 w 485776"/>
              <a:gd name="connsiteY22" fmla="*/ 277166 h 781991"/>
              <a:gd name="connsiteX23" fmla="*/ 250825 w 485776"/>
              <a:gd name="connsiteY23" fmla="*/ 277166 h 781991"/>
              <a:gd name="connsiteX24" fmla="*/ 250825 w 485776"/>
              <a:gd name="connsiteY24" fmla="*/ 285394 h 781991"/>
              <a:gd name="connsiteX25" fmla="*/ 250825 w 485776"/>
              <a:gd name="connsiteY25" fmla="*/ 345231 h 781991"/>
              <a:gd name="connsiteX26" fmla="*/ 250825 w 485776"/>
              <a:gd name="connsiteY26" fmla="*/ 354954 h 781991"/>
              <a:gd name="connsiteX27" fmla="*/ 241572 w 485776"/>
              <a:gd name="connsiteY27" fmla="*/ 354954 h 781991"/>
              <a:gd name="connsiteX28" fmla="*/ 205332 w 485776"/>
              <a:gd name="connsiteY28" fmla="*/ 354954 h 781991"/>
              <a:gd name="connsiteX29" fmla="*/ 196850 w 485776"/>
              <a:gd name="connsiteY29" fmla="*/ 354954 h 781991"/>
              <a:gd name="connsiteX30" fmla="*/ 196850 w 485776"/>
              <a:gd name="connsiteY30" fmla="*/ 345231 h 781991"/>
              <a:gd name="connsiteX31" fmla="*/ 196850 w 485776"/>
              <a:gd name="connsiteY31" fmla="*/ 285394 h 781991"/>
              <a:gd name="connsiteX32" fmla="*/ 14288 w 485776"/>
              <a:gd name="connsiteY32" fmla="*/ 86666 h 781991"/>
              <a:gd name="connsiteX33" fmla="*/ 397846 w 485776"/>
              <a:gd name="connsiteY33" fmla="*/ 86666 h 781991"/>
              <a:gd name="connsiteX34" fmla="*/ 485776 w 485776"/>
              <a:gd name="connsiteY34" fmla="*/ 173979 h 781991"/>
              <a:gd name="connsiteX35" fmla="*/ 397846 w 485776"/>
              <a:gd name="connsiteY35" fmla="*/ 261291 h 781991"/>
              <a:gd name="connsiteX36" fmla="*/ 15804 w 485776"/>
              <a:gd name="connsiteY36" fmla="*/ 261291 h 781991"/>
              <a:gd name="connsiteX37" fmla="*/ 14288 w 485776"/>
              <a:gd name="connsiteY37" fmla="*/ 261291 h 781991"/>
              <a:gd name="connsiteX38" fmla="*/ 14288 w 485776"/>
              <a:gd name="connsiteY38" fmla="*/ 260539 h 781991"/>
              <a:gd name="connsiteX39" fmla="*/ 102218 w 485776"/>
              <a:gd name="connsiteY39" fmla="*/ 173979 h 781991"/>
              <a:gd name="connsiteX40" fmla="*/ 14288 w 485776"/>
              <a:gd name="connsiteY40" fmla="*/ 88172 h 781991"/>
              <a:gd name="connsiteX41" fmla="*/ 223838 w 485776"/>
              <a:gd name="connsiteY41" fmla="*/ 115 h 781991"/>
              <a:gd name="connsiteX42" fmla="*/ 243886 w 485776"/>
              <a:gd name="connsiteY42" fmla="*/ 9259 h 781991"/>
              <a:gd name="connsiteX43" fmla="*/ 250825 w 485776"/>
              <a:gd name="connsiteY43" fmla="*/ 30595 h 781991"/>
              <a:gd name="connsiteX44" fmla="*/ 250825 w 485776"/>
              <a:gd name="connsiteY44" fmla="*/ 67933 h 781991"/>
              <a:gd name="connsiteX45" fmla="*/ 250825 w 485776"/>
              <a:gd name="connsiteY45" fmla="*/ 75553 h 781991"/>
              <a:gd name="connsiteX46" fmla="*/ 241572 w 485776"/>
              <a:gd name="connsiteY46" fmla="*/ 75553 h 781991"/>
              <a:gd name="connsiteX47" fmla="*/ 205332 w 485776"/>
              <a:gd name="connsiteY47" fmla="*/ 75553 h 781991"/>
              <a:gd name="connsiteX48" fmla="*/ 196850 w 485776"/>
              <a:gd name="connsiteY48" fmla="*/ 75553 h 781991"/>
              <a:gd name="connsiteX49" fmla="*/ 196850 w 485776"/>
              <a:gd name="connsiteY49" fmla="*/ 67933 h 781991"/>
              <a:gd name="connsiteX50" fmla="*/ 196850 w 485776"/>
              <a:gd name="connsiteY50" fmla="*/ 30595 h 781991"/>
              <a:gd name="connsiteX51" fmla="*/ 203790 w 485776"/>
              <a:gd name="connsiteY51" fmla="*/ 9259 h 781991"/>
              <a:gd name="connsiteX52" fmla="*/ 223838 w 485776"/>
              <a:gd name="connsiteY52" fmla="*/ 115 h 781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485776" h="781991">
                <a:moveTo>
                  <a:pt x="196850" y="554978"/>
                </a:moveTo>
                <a:lnTo>
                  <a:pt x="205332" y="554978"/>
                </a:lnTo>
                <a:lnTo>
                  <a:pt x="241572" y="554978"/>
                </a:lnTo>
                <a:lnTo>
                  <a:pt x="250825" y="554978"/>
                </a:lnTo>
                <a:lnTo>
                  <a:pt x="250825" y="564089"/>
                </a:lnTo>
                <a:lnTo>
                  <a:pt x="250825" y="750862"/>
                </a:lnTo>
                <a:cubicBezTo>
                  <a:pt x="250825" y="758455"/>
                  <a:pt x="248512" y="765288"/>
                  <a:pt x="243886" y="771362"/>
                </a:cubicBezTo>
                <a:cubicBezTo>
                  <a:pt x="239259" y="777436"/>
                  <a:pt x="232320" y="781991"/>
                  <a:pt x="223838" y="781991"/>
                </a:cubicBezTo>
                <a:cubicBezTo>
                  <a:pt x="216127" y="781991"/>
                  <a:pt x="208416" y="777436"/>
                  <a:pt x="203790" y="771362"/>
                </a:cubicBezTo>
                <a:cubicBezTo>
                  <a:pt x="199163" y="765288"/>
                  <a:pt x="196850" y="758455"/>
                  <a:pt x="196850" y="750862"/>
                </a:cubicBezTo>
                <a:lnTo>
                  <a:pt x="196850" y="564089"/>
                </a:lnTo>
                <a:close/>
                <a:moveTo>
                  <a:pt x="88546" y="366066"/>
                </a:moveTo>
                <a:lnTo>
                  <a:pt x="469975" y="366066"/>
                </a:lnTo>
                <a:lnTo>
                  <a:pt x="471488" y="366066"/>
                </a:lnTo>
                <a:lnTo>
                  <a:pt x="471488" y="367592"/>
                </a:lnTo>
                <a:lnTo>
                  <a:pt x="383699" y="455348"/>
                </a:lnTo>
                <a:lnTo>
                  <a:pt x="471488" y="542340"/>
                </a:lnTo>
                <a:lnTo>
                  <a:pt x="471488" y="543866"/>
                </a:lnTo>
                <a:lnTo>
                  <a:pt x="88546" y="543866"/>
                </a:lnTo>
                <a:lnTo>
                  <a:pt x="0" y="455348"/>
                </a:lnTo>
                <a:close/>
                <a:moveTo>
                  <a:pt x="196850" y="277166"/>
                </a:moveTo>
                <a:lnTo>
                  <a:pt x="205332" y="277166"/>
                </a:lnTo>
                <a:lnTo>
                  <a:pt x="241572" y="277166"/>
                </a:lnTo>
                <a:lnTo>
                  <a:pt x="250825" y="277166"/>
                </a:lnTo>
                <a:lnTo>
                  <a:pt x="250825" y="285394"/>
                </a:lnTo>
                <a:lnTo>
                  <a:pt x="250825" y="345231"/>
                </a:lnTo>
                <a:lnTo>
                  <a:pt x="250825" y="354954"/>
                </a:lnTo>
                <a:lnTo>
                  <a:pt x="241572" y="354954"/>
                </a:lnTo>
                <a:lnTo>
                  <a:pt x="205332" y="354954"/>
                </a:lnTo>
                <a:lnTo>
                  <a:pt x="196850" y="354954"/>
                </a:lnTo>
                <a:lnTo>
                  <a:pt x="196850" y="345231"/>
                </a:lnTo>
                <a:lnTo>
                  <a:pt x="196850" y="285394"/>
                </a:lnTo>
                <a:close/>
                <a:moveTo>
                  <a:pt x="14288" y="86666"/>
                </a:moveTo>
                <a:lnTo>
                  <a:pt x="397846" y="86666"/>
                </a:lnTo>
                <a:lnTo>
                  <a:pt x="485776" y="173979"/>
                </a:lnTo>
                <a:lnTo>
                  <a:pt x="397846" y="261291"/>
                </a:lnTo>
                <a:lnTo>
                  <a:pt x="15804" y="261291"/>
                </a:lnTo>
                <a:lnTo>
                  <a:pt x="14288" y="261291"/>
                </a:lnTo>
                <a:lnTo>
                  <a:pt x="14288" y="260539"/>
                </a:lnTo>
                <a:lnTo>
                  <a:pt x="102218" y="173979"/>
                </a:lnTo>
                <a:lnTo>
                  <a:pt x="14288" y="88172"/>
                </a:lnTo>
                <a:close/>
                <a:moveTo>
                  <a:pt x="223838" y="115"/>
                </a:moveTo>
                <a:cubicBezTo>
                  <a:pt x="232320" y="-647"/>
                  <a:pt x="239259" y="2401"/>
                  <a:pt x="243886" y="9259"/>
                </a:cubicBezTo>
                <a:cubicBezTo>
                  <a:pt x="248512" y="15355"/>
                  <a:pt x="250825" y="22213"/>
                  <a:pt x="250825" y="30595"/>
                </a:cubicBezTo>
                <a:lnTo>
                  <a:pt x="250825" y="67933"/>
                </a:lnTo>
                <a:lnTo>
                  <a:pt x="250825" y="75553"/>
                </a:lnTo>
                <a:lnTo>
                  <a:pt x="241572" y="75553"/>
                </a:lnTo>
                <a:lnTo>
                  <a:pt x="205332" y="75553"/>
                </a:lnTo>
                <a:lnTo>
                  <a:pt x="196850" y="75553"/>
                </a:lnTo>
                <a:lnTo>
                  <a:pt x="196850" y="67933"/>
                </a:lnTo>
                <a:lnTo>
                  <a:pt x="196850" y="30595"/>
                </a:lnTo>
                <a:cubicBezTo>
                  <a:pt x="196850" y="22213"/>
                  <a:pt x="199163" y="15355"/>
                  <a:pt x="203790" y="9259"/>
                </a:cubicBezTo>
                <a:cubicBezTo>
                  <a:pt x="208416" y="2401"/>
                  <a:pt x="216127" y="115"/>
                  <a:pt x="223838" y="11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/>
          </a:p>
        </p:txBody>
      </p:sp>
      <p:grpSp>
        <p:nvGrpSpPr>
          <p:cNvPr id="318" name="그룹 6">
            <a:extLst>
              <a:ext uri="{FF2B5EF4-FFF2-40B4-BE49-F238E27FC236}">
                <a16:creationId xmlns:a16="http://schemas.microsoft.com/office/drawing/2014/main" id="{E229D74E-36B1-4CF6-BA6F-D3CC9270C79B}"/>
              </a:ext>
            </a:extLst>
          </p:cNvPr>
          <p:cNvGrpSpPr/>
          <p:nvPr/>
        </p:nvGrpSpPr>
        <p:grpSpPr>
          <a:xfrm>
            <a:off x="9787311" y="5051684"/>
            <a:ext cx="1858621" cy="1029294"/>
            <a:chOff x="1730330" y="5175558"/>
            <a:chExt cx="1742087" cy="1029294"/>
          </a:xfrm>
        </p:grpSpPr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E03A21FD-D9F3-42AC-B3C2-A41EB8188BD2}"/>
                </a:ext>
              </a:extLst>
            </p:cNvPr>
            <p:cNvSpPr txBox="1"/>
            <p:nvPr/>
          </p:nvSpPr>
          <p:spPr>
            <a:xfrm>
              <a:off x="1730331" y="5466188"/>
              <a:ext cx="1733335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5F684FA8-11E0-4970-AA9E-B36875DE1494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21" name="Group 26">
            <a:extLst>
              <a:ext uri="{FF2B5EF4-FFF2-40B4-BE49-F238E27FC236}">
                <a16:creationId xmlns:a16="http://schemas.microsoft.com/office/drawing/2014/main" id="{ADA0D96E-A926-41A9-B107-7221C803D069}"/>
              </a:ext>
            </a:extLst>
          </p:cNvPr>
          <p:cNvGrpSpPr/>
          <p:nvPr/>
        </p:nvGrpSpPr>
        <p:grpSpPr>
          <a:xfrm>
            <a:off x="9438580" y="3866655"/>
            <a:ext cx="2207353" cy="893296"/>
            <a:chOff x="9023213" y="2973444"/>
            <a:chExt cx="2207354" cy="893296"/>
          </a:xfrm>
        </p:grpSpPr>
        <p:grpSp>
          <p:nvGrpSpPr>
            <p:cNvPr id="322" name="Group 27">
              <a:extLst>
                <a:ext uri="{FF2B5EF4-FFF2-40B4-BE49-F238E27FC236}">
                  <a16:creationId xmlns:a16="http://schemas.microsoft.com/office/drawing/2014/main" id="{008B0442-CC98-4CB2-94BC-30357165CCE3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327" name="Oval 32">
                <a:extLst>
                  <a:ext uri="{FF2B5EF4-FFF2-40B4-BE49-F238E27FC236}">
                    <a16:creationId xmlns:a16="http://schemas.microsoft.com/office/drawing/2014/main" id="{2775FA40-6FB2-4878-9255-A98D4E62DD90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28" name="Chevron 60">
                <a:extLst>
                  <a:ext uri="{FF2B5EF4-FFF2-40B4-BE49-F238E27FC236}">
                    <a16:creationId xmlns:a16="http://schemas.microsoft.com/office/drawing/2014/main" id="{252A03BE-DBD6-4946-9CC9-D2619E43A95A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323" name="Group 28">
              <a:extLst>
                <a:ext uri="{FF2B5EF4-FFF2-40B4-BE49-F238E27FC236}">
                  <a16:creationId xmlns:a16="http://schemas.microsoft.com/office/drawing/2014/main" id="{6A09D748-C1C2-4531-BC96-BB470F88387B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324" name="TextBox 323">
                <a:extLst>
                  <a:ext uri="{FF2B5EF4-FFF2-40B4-BE49-F238E27FC236}">
                    <a16:creationId xmlns:a16="http://schemas.microsoft.com/office/drawing/2014/main" id="{22B3BB55-1D2D-4417-B932-6F781FE806DD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25" name="TextBox 324">
                <a:extLst>
                  <a:ext uri="{FF2B5EF4-FFF2-40B4-BE49-F238E27FC236}">
                    <a16:creationId xmlns:a16="http://schemas.microsoft.com/office/drawing/2014/main" id="{52335807-1849-42A1-862F-F075B6DC1D29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26" name="TextBox 325">
                <a:extLst>
                  <a:ext uri="{FF2B5EF4-FFF2-40B4-BE49-F238E27FC236}">
                    <a16:creationId xmlns:a16="http://schemas.microsoft.com/office/drawing/2014/main" id="{74BC9542-79B1-48FE-92C3-9998801D8925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329" name="그룹 6">
            <a:extLst>
              <a:ext uri="{FF2B5EF4-FFF2-40B4-BE49-F238E27FC236}">
                <a16:creationId xmlns:a16="http://schemas.microsoft.com/office/drawing/2014/main" id="{751ECDDC-0D3A-4DEF-8A80-E36050393712}"/>
              </a:ext>
            </a:extLst>
          </p:cNvPr>
          <p:cNvGrpSpPr/>
          <p:nvPr/>
        </p:nvGrpSpPr>
        <p:grpSpPr>
          <a:xfrm>
            <a:off x="7622043" y="5051684"/>
            <a:ext cx="1858621" cy="1029294"/>
            <a:chOff x="1730330" y="5175558"/>
            <a:chExt cx="1742087" cy="1029294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8EA4B02C-4C44-4E5B-9577-4C87EAB0B4E4}"/>
                </a:ext>
              </a:extLst>
            </p:cNvPr>
            <p:cNvSpPr txBox="1"/>
            <p:nvPr/>
          </p:nvSpPr>
          <p:spPr>
            <a:xfrm>
              <a:off x="1730331" y="5466188"/>
              <a:ext cx="1733335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02B2EB80-9321-4B67-A59E-BD7C426181BA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32" name="Group 38">
            <a:extLst>
              <a:ext uri="{FF2B5EF4-FFF2-40B4-BE49-F238E27FC236}">
                <a16:creationId xmlns:a16="http://schemas.microsoft.com/office/drawing/2014/main" id="{ACF1386C-4193-4C58-BABB-D5F614303ACB}"/>
              </a:ext>
            </a:extLst>
          </p:cNvPr>
          <p:cNvGrpSpPr/>
          <p:nvPr/>
        </p:nvGrpSpPr>
        <p:grpSpPr>
          <a:xfrm>
            <a:off x="7273312" y="3866655"/>
            <a:ext cx="2207353" cy="893296"/>
            <a:chOff x="9023213" y="2973444"/>
            <a:chExt cx="2207354" cy="893296"/>
          </a:xfrm>
        </p:grpSpPr>
        <p:grpSp>
          <p:nvGrpSpPr>
            <p:cNvPr id="333" name="Group 39">
              <a:extLst>
                <a:ext uri="{FF2B5EF4-FFF2-40B4-BE49-F238E27FC236}">
                  <a16:creationId xmlns:a16="http://schemas.microsoft.com/office/drawing/2014/main" id="{2CD971CC-451A-4E6A-9BFC-3B7B417BB5A1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338" name="Oval 44">
                <a:extLst>
                  <a:ext uri="{FF2B5EF4-FFF2-40B4-BE49-F238E27FC236}">
                    <a16:creationId xmlns:a16="http://schemas.microsoft.com/office/drawing/2014/main" id="{8D2C5B0C-BCD1-4A04-AC89-64BB74D96FBB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39" name="Chevron 60">
                <a:extLst>
                  <a:ext uri="{FF2B5EF4-FFF2-40B4-BE49-F238E27FC236}">
                    <a16:creationId xmlns:a16="http://schemas.microsoft.com/office/drawing/2014/main" id="{709774CC-9029-4B86-BAB9-265FAA09B31A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334" name="Group 40">
              <a:extLst>
                <a:ext uri="{FF2B5EF4-FFF2-40B4-BE49-F238E27FC236}">
                  <a16:creationId xmlns:a16="http://schemas.microsoft.com/office/drawing/2014/main" id="{D7F59960-6D45-4F30-A2C4-0C61E1EDA839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335" name="TextBox 334">
                <a:extLst>
                  <a:ext uri="{FF2B5EF4-FFF2-40B4-BE49-F238E27FC236}">
                    <a16:creationId xmlns:a16="http://schemas.microsoft.com/office/drawing/2014/main" id="{51874F4F-EC4D-4554-8A2C-6AD1E7C56A59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36" name="TextBox 335">
                <a:extLst>
                  <a:ext uri="{FF2B5EF4-FFF2-40B4-BE49-F238E27FC236}">
                    <a16:creationId xmlns:a16="http://schemas.microsoft.com/office/drawing/2014/main" id="{6E97BF4B-F8D9-44A6-BB4A-627369C1E47F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37" name="TextBox 336">
                <a:extLst>
                  <a:ext uri="{FF2B5EF4-FFF2-40B4-BE49-F238E27FC236}">
                    <a16:creationId xmlns:a16="http://schemas.microsoft.com/office/drawing/2014/main" id="{4D2D615B-8E19-4291-8C29-CBDE88700F4E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340" name="그룹 6">
            <a:extLst>
              <a:ext uri="{FF2B5EF4-FFF2-40B4-BE49-F238E27FC236}">
                <a16:creationId xmlns:a16="http://schemas.microsoft.com/office/drawing/2014/main" id="{21116A02-6CB8-4C0E-9F7C-DC71A7A16841}"/>
              </a:ext>
            </a:extLst>
          </p:cNvPr>
          <p:cNvGrpSpPr/>
          <p:nvPr/>
        </p:nvGrpSpPr>
        <p:grpSpPr>
          <a:xfrm>
            <a:off x="5456774" y="5051684"/>
            <a:ext cx="1858621" cy="1029294"/>
            <a:chOff x="1730330" y="5175558"/>
            <a:chExt cx="1742087" cy="1029294"/>
          </a:xfrm>
        </p:grpSpPr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7906FBC1-88E5-4ECA-BBAD-9801EB6481EB}"/>
                </a:ext>
              </a:extLst>
            </p:cNvPr>
            <p:cNvSpPr txBox="1"/>
            <p:nvPr/>
          </p:nvSpPr>
          <p:spPr>
            <a:xfrm>
              <a:off x="1730331" y="5466188"/>
              <a:ext cx="1733335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F00B4CCB-7EFE-4BB9-86B5-CE1982AECAD9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43" name="Group 50">
            <a:extLst>
              <a:ext uri="{FF2B5EF4-FFF2-40B4-BE49-F238E27FC236}">
                <a16:creationId xmlns:a16="http://schemas.microsoft.com/office/drawing/2014/main" id="{BB95DC2A-8290-4E7C-88B9-F891C2409092}"/>
              </a:ext>
            </a:extLst>
          </p:cNvPr>
          <p:cNvGrpSpPr/>
          <p:nvPr/>
        </p:nvGrpSpPr>
        <p:grpSpPr>
          <a:xfrm>
            <a:off x="5108043" y="3866655"/>
            <a:ext cx="2207353" cy="893296"/>
            <a:chOff x="9023213" y="2973444"/>
            <a:chExt cx="2207354" cy="893296"/>
          </a:xfrm>
        </p:grpSpPr>
        <p:grpSp>
          <p:nvGrpSpPr>
            <p:cNvPr id="344" name="Group 51">
              <a:extLst>
                <a:ext uri="{FF2B5EF4-FFF2-40B4-BE49-F238E27FC236}">
                  <a16:creationId xmlns:a16="http://schemas.microsoft.com/office/drawing/2014/main" id="{A1C0F9BD-CD43-4EAD-B83F-739A505AA5EC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349" name="Oval 56">
                <a:extLst>
                  <a:ext uri="{FF2B5EF4-FFF2-40B4-BE49-F238E27FC236}">
                    <a16:creationId xmlns:a16="http://schemas.microsoft.com/office/drawing/2014/main" id="{05B83A1A-8E4F-4909-8FD5-C727D9C50032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50" name="Chevron 60">
                <a:extLst>
                  <a:ext uri="{FF2B5EF4-FFF2-40B4-BE49-F238E27FC236}">
                    <a16:creationId xmlns:a16="http://schemas.microsoft.com/office/drawing/2014/main" id="{E86ABC6A-2FE0-452B-AA67-2A50C2609069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345" name="Group 52">
              <a:extLst>
                <a:ext uri="{FF2B5EF4-FFF2-40B4-BE49-F238E27FC236}">
                  <a16:creationId xmlns:a16="http://schemas.microsoft.com/office/drawing/2014/main" id="{F814570C-5CC7-43D4-B1D0-484934FBD419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346" name="TextBox 345">
                <a:extLst>
                  <a:ext uri="{FF2B5EF4-FFF2-40B4-BE49-F238E27FC236}">
                    <a16:creationId xmlns:a16="http://schemas.microsoft.com/office/drawing/2014/main" id="{B19F0E85-983E-4CA0-917A-2D5A1AFF778E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47" name="TextBox 346">
                <a:extLst>
                  <a:ext uri="{FF2B5EF4-FFF2-40B4-BE49-F238E27FC236}">
                    <a16:creationId xmlns:a16="http://schemas.microsoft.com/office/drawing/2014/main" id="{243B930E-3B0A-41B8-A5CB-DAB873CB98D1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48" name="TextBox 347">
                <a:extLst>
                  <a:ext uri="{FF2B5EF4-FFF2-40B4-BE49-F238E27FC236}">
                    <a16:creationId xmlns:a16="http://schemas.microsoft.com/office/drawing/2014/main" id="{D7272150-63DA-4410-AE56-03EDEA2170A3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351" name="그룹 6">
            <a:extLst>
              <a:ext uri="{FF2B5EF4-FFF2-40B4-BE49-F238E27FC236}">
                <a16:creationId xmlns:a16="http://schemas.microsoft.com/office/drawing/2014/main" id="{0DAE279B-112B-4182-B617-FBF11539EDD2}"/>
              </a:ext>
            </a:extLst>
          </p:cNvPr>
          <p:cNvGrpSpPr/>
          <p:nvPr/>
        </p:nvGrpSpPr>
        <p:grpSpPr>
          <a:xfrm>
            <a:off x="3291505" y="5051684"/>
            <a:ext cx="1858621" cy="1029294"/>
            <a:chOff x="1730330" y="5175558"/>
            <a:chExt cx="1742087" cy="1029294"/>
          </a:xfrm>
        </p:grpSpPr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1FE41043-8DB0-4AC3-83F7-F93355F7927C}"/>
                </a:ext>
              </a:extLst>
            </p:cNvPr>
            <p:cNvSpPr txBox="1"/>
            <p:nvPr/>
          </p:nvSpPr>
          <p:spPr>
            <a:xfrm>
              <a:off x="1730331" y="5466188"/>
              <a:ext cx="1733335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5FBFA486-365E-437F-9E9C-D0034E055CF4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54" name="Group 62">
            <a:extLst>
              <a:ext uri="{FF2B5EF4-FFF2-40B4-BE49-F238E27FC236}">
                <a16:creationId xmlns:a16="http://schemas.microsoft.com/office/drawing/2014/main" id="{8D02A806-78B0-46A9-9018-26235B7BB143}"/>
              </a:ext>
            </a:extLst>
          </p:cNvPr>
          <p:cNvGrpSpPr/>
          <p:nvPr/>
        </p:nvGrpSpPr>
        <p:grpSpPr>
          <a:xfrm>
            <a:off x="2942774" y="3866655"/>
            <a:ext cx="2207353" cy="893296"/>
            <a:chOff x="9023213" y="2973444"/>
            <a:chExt cx="2207354" cy="893296"/>
          </a:xfrm>
        </p:grpSpPr>
        <p:grpSp>
          <p:nvGrpSpPr>
            <p:cNvPr id="355" name="Group 63">
              <a:extLst>
                <a:ext uri="{FF2B5EF4-FFF2-40B4-BE49-F238E27FC236}">
                  <a16:creationId xmlns:a16="http://schemas.microsoft.com/office/drawing/2014/main" id="{98A8AB2E-CD65-4E53-BAFD-0EF878C025A8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360" name="Oval 68">
                <a:extLst>
                  <a:ext uri="{FF2B5EF4-FFF2-40B4-BE49-F238E27FC236}">
                    <a16:creationId xmlns:a16="http://schemas.microsoft.com/office/drawing/2014/main" id="{0D1D26D4-3B5B-41C7-8EED-8D123585CA65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61" name="Chevron 60">
                <a:extLst>
                  <a:ext uri="{FF2B5EF4-FFF2-40B4-BE49-F238E27FC236}">
                    <a16:creationId xmlns:a16="http://schemas.microsoft.com/office/drawing/2014/main" id="{C7EE0A51-6D4F-4FE2-8C0A-85CCD68D27BC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356" name="Group 64">
              <a:extLst>
                <a:ext uri="{FF2B5EF4-FFF2-40B4-BE49-F238E27FC236}">
                  <a16:creationId xmlns:a16="http://schemas.microsoft.com/office/drawing/2014/main" id="{D1A820BC-51CE-4093-9727-ADF976E86369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357" name="TextBox 356">
                <a:extLst>
                  <a:ext uri="{FF2B5EF4-FFF2-40B4-BE49-F238E27FC236}">
                    <a16:creationId xmlns:a16="http://schemas.microsoft.com/office/drawing/2014/main" id="{40A75603-CE1E-47FF-8F33-45580EABEC5C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58" name="TextBox 357">
                <a:extLst>
                  <a:ext uri="{FF2B5EF4-FFF2-40B4-BE49-F238E27FC236}">
                    <a16:creationId xmlns:a16="http://schemas.microsoft.com/office/drawing/2014/main" id="{923C2CB1-96D6-4F9E-8AE5-D0D1C1F4A671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59" name="TextBox 358">
                <a:extLst>
                  <a:ext uri="{FF2B5EF4-FFF2-40B4-BE49-F238E27FC236}">
                    <a16:creationId xmlns:a16="http://schemas.microsoft.com/office/drawing/2014/main" id="{49679337-3187-4CC1-969C-F21029199420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362" name="그룹 6">
            <a:extLst>
              <a:ext uri="{FF2B5EF4-FFF2-40B4-BE49-F238E27FC236}">
                <a16:creationId xmlns:a16="http://schemas.microsoft.com/office/drawing/2014/main" id="{58DA8ABC-F4EC-4FD3-9FF3-C699C8C2CFD4}"/>
              </a:ext>
            </a:extLst>
          </p:cNvPr>
          <p:cNvGrpSpPr/>
          <p:nvPr/>
        </p:nvGrpSpPr>
        <p:grpSpPr>
          <a:xfrm>
            <a:off x="1126236" y="5051684"/>
            <a:ext cx="1858621" cy="1029294"/>
            <a:chOff x="1730330" y="5175558"/>
            <a:chExt cx="1742087" cy="1029294"/>
          </a:xfrm>
        </p:grpSpPr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0C81F869-40BA-40C9-A7C6-6D813C12CFB8}"/>
                </a:ext>
              </a:extLst>
            </p:cNvPr>
            <p:cNvSpPr txBox="1"/>
            <p:nvPr/>
          </p:nvSpPr>
          <p:spPr>
            <a:xfrm>
              <a:off x="1730331" y="5466188"/>
              <a:ext cx="1733335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F6991D2E-1798-4B9A-B2E1-16C18C0267C8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65" name="Group 74">
            <a:extLst>
              <a:ext uri="{FF2B5EF4-FFF2-40B4-BE49-F238E27FC236}">
                <a16:creationId xmlns:a16="http://schemas.microsoft.com/office/drawing/2014/main" id="{A2E3DEE2-B408-4DA6-AC1D-090182CBF027}"/>
              </a:ext>
            </a:extLst>
          </p:cNvPr>
          <p:cNvGrpSpPr/>
          <p:nvPr/>
        </p:nvGrpSpPr>
        <p:grpSpPr>
          <a:xfrm>
            <a:off x="777505" y="3866655"/>
            <a:ext cx="2207353" cy="893296"/>
            <a:chOff x="9023213" y="2973444"/>
            <a:chExt cx="2207354" cy="893296"/>
          </a:xfrm>
        </p:grpSpPr>
        <p:grpSp>
          <p:nvGrpSpPr>
            <p:cNvPr id="366" name="Group 75">
              <a:extLst>
                <a:ext uri="{FF2B5EF4-FFF2-40B4-BE49-F238E27FC236}">
                  <a16:creationId xmlns:a16="http://schemas.microsoft.com/office/drawing/2014/main" id="{B2782AA9-ABD0-43B5-8393-75E282A49814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371" name="Oval 80">
                <a:extLst>
                  <a:ext uri="{FF2B5EF4-FFF2-40B4-BE49-F238E27FC236}">
                    <a16:creationId xmlns:a16="http://schemas.microsoft.com/office/drawing/2014/main" id="{04E3CC5E-25C5-4074-9BB6-831C02D136BD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72" name="Chevron 60">
                <a:extLst>
                  <a:ext uri="{FF2B5EF4-FFF2-40B4-BE49-F238E27FC236}">
                    <a16:creationId xmlns:a16="http://schemas.microsoft.com/office/drawing/2014/main" id="{D4919E36-B87D-4D92-A6DC-C57FA7C81D20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367" name="Group 76">
              <a:extLst>
                <a:ext uri="{FF2B5EF4-FFF2-40B4-BE49-F238E27FC236}">
                  <a16:creationId xmlns:a16="http://schemas.microsoft.com/office/drawing/2014/main" id="{487FF1AA-5B01-4B76-9E42-F8B3D37D8E82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368" name="TextBox 367">
                <a:extLst>
                  <a:ext uri="{FF2B5EF4-FFF2-40B4-BE49-F238E27FC236}">
                    <a16:creationId xmlns:a16="http://schemas.microsoft.com/office/drawing/2014/main" id="{919071CC-5122-4603-B1C6-885F22AD7852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69" name="TextBox 368">
                <a:extLst>
                  <a:ext uri="{FF2B5EF4-FFF2-40B4-BE49-F238E27FC236}">
                    <a16:creationId xmlns:a16="http://schemas.microsoft.com/office/drawing/2014/main" id="{2419A98C-8F49-4342-A202-A61C81238674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370" name="TextBox 369">
                <a:extLst>
                  <a:ext uri="{FF2B5EF4-FFF2-40B4-BE49-F238E27FC236}">
                    <a16:creationId xmlns:a16="http://schemas.microsoft.com/office/drawing/2014/main" id="{BCEA8195-F31A-4086-A5DB-AE265E74ED32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11176</TotalTime>
  <Words>140</Words>
  <Application>Microsoft Office PowerPoint</Application>
  <PresentationFormat>와이드스크린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18</cp:revision>
  <dcterms:created xsi:type="dcterms:W3CDTF">2018-02-18T19:39:47Z</dcterms:created>
  <dcterms:modified xsi:type="dcterms:W3CDTF">2022-10-27T05:03:07Z</dcterms:modified>
</cp:coreProperties>
</file>