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07" name="Block Arc 2">
            <a:extLst>
              <a:ext uri="{FF2B5EF4-FFF2-40B4-BE49-F238E27FC236}">
                <a16:creationId xmlns:a16="http://schemas.microsoft.com/office/drawing/2014/main" id="{956A7A3F-F9F5-4D1A-A889-9C9E779C108C}"/>
              </a:ext>
            </a:extLst>
          </p:cNvPr>
          <p:cNvSpPr/>
          <p:nvPr/>
        </p:nvSpPr>
        <p:spPr>
          <a:xfrm flipH="1" flipV="1">
            <a:off x="7737044" y="2126585"/>
            <a:ext cx="1543504" cy="1543504"/>
          </a:xfrm>
          <a:prstGeom prst="blockArc">
            <a:avLst>
              <a:gd name="adj1" fmla="val 19218060"/>
              <a:gd name="adj2" fmla="val 9152942"/>
              <a:gd name="adj3" fmla="val 1662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8" name="Block Arc 3">
            <a:extLst>
              <a:ext uri="{FF2B5EF4-FFF2-40B4-BE49-F238E27FC236}">
                <a16:creationId xmlns:a16="http://schemas.microsoft.com/office/drawing/2014/main" id="{B1378E00-657F-4985-AF20-A7199D8E6117}"/>
              </a:ext>
            </a:extLst>
          </p:cNvPr>
          <p:cNvSpPr/>
          <p:nvPr/>
        </p:nvSpPr>
        <p:spPr>
          <a:xfrm rot="10800000" flipH="1" flipV="1">
            <a:off x="6708042" y="2898337"/>
            <a:ext cx="1543504" cy="1543504"/>
          </a:xfrm>
          <a:prstGeom prst="blockArc">
            <a:avLst>
              <a:gd name="adj1" fmla="val 19218060"/>
              <a:gd name="adj2" fmla="val 9152942"/>
              <a:gd name="adj3" fmla="val 1662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9" name="Block Arc 4">
            <a:extLst>
              <a:ext uri="{FF2B5EF4-FFF2-40B4-BE49-F238E27FC236}">
                <a16:creationId xmlns:a16="http://schemas.microsoft.com/office/drawing/2014/main" id="{D996C294-1A6F-4C8A-8257-A619AC51DF07}"/>
              </a:ext>
            </a:extLst>
          </p:cNvPr>
          <p:cNvSpPr/>
          <p:nvPr/>
        </p:nvSpPr>
        <p:spPr>
          <a:xfrm flipH="1" flipV="1">
            <a:off x="5595953" y="3532674"/>
            <a:ext cx="1543504" cy="1543504"/>
          </a:xfrm>
          <a:prstGeom prst="blockArc">
            <a:avLst>
              <a:gd name="adj1" fmla="val 19218060"/>
              <a:gd name="adj2" fmla="val 9152942"/>
              <a:gd name="adj3" fmla="val 1662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0" name="Block Arc 5">
            <a:extLst>
              <a:ext uri="{FF2B5EF4-FFF2-40B4-BE49-F238E27FC236}">
                <a16:creationId xmlns:a16="http://schemas.microsoft.com/office/drawing/2014/main" id="{F0CFCF7A-C955-4446-9F88-B4CD4EACC493}"/>
              </a:ext>
            </a:extLst>
          </p:cNvPr>
          <p:cNvSpPr/>
          <p:nvPr/>
        </p:nvSpPr>
        <p:spPr>
          <a:xfrm rot="10800000" flipH="1" flipV="1">
            <a:off x="4566951" y="4304426"/>
            <a:ext cx="1543504" cy="1543504"/>
          </a:xfrm>
          <a:prstGeom prst="blockArc">
            <a:avLst>
              <a:gd name="adj1" fmla="val 19218060"/>
              <a:gd name="adj2" fmla="val 9152942"/>
              <a:gd name="adj3" fmla="val 16627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1" name="Rectangle 6">
            <a:extLst>
              <a:ext uri="{FF2B5EF4-FFF2-40B4-BE49-F238E27FC236}">
                <a16:creationId xmlns:a16="http://schemas.microsoft.com/office/drawing/2014/main" id="{8752BD06-380A-43CB-82C3-99F624E581AC}"/>
              </a:ext>
            </a:extLst>
          </p:cNvPr>
          <p:cNvSpPr/>
          <p:nvPr/>
        </p:nvSpPr>
        <p:spPr>
          <a:xfrm rot="10800000" flipH="1" flipV="1">
            <a:off x="1615915" y="5314406"/>
            <a:ext cx="3266271" cy="2648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7">
            <a:extLst>
              <a:ext uri="{FF2B5EF4-FFF2-40B4-BE49-F238E27FC236}">
                <a16:creationId xmlns:a16="http://schemas.microsoft.com/office/drawing/2014/main" id="{D5529A80-B8C9-4918-8ED6-C2791E3F9382}"/>
              </a:ext>
            </a:extLst>
          </p:cNvPr>
          <p:cNvSpPr/>
          <p:nvPr/>
        </p:nvSpPr>
        <p:spPr>
          <a:xfrm rot="10800000" flipH="1" flipV="1">
            <a:off x="8970062" y="2399368"/>
            <a:ext cx="959202" cy="26485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Isosceles Triangle 8">
            <a:extLst>
              <a:ext uri="{FF2B5EF4-FFF2-40B4-BE49-F238E27FC236}">
                <a16:creationId xmlns:a16="http://schemas.microsoft.com/office/drawing/2014/main" id="{188B2669-36BC-4212-9416-20A16476C2A7}"/>
              </a:ext>
            </a:extLst>
          </p:cNvPr>
          <p:cNvSpPr/>
          <p:nvPr/>
        </p:nvSpPr>
        <p:spPr>
          <a:xfrm rot="5400000">
            <a:off x="9892436" y="2357298"/>
            <a:ext cx="404836" cy="348996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Arrow: Chevron 9">
            <a:extLst>
              <a:ext uri="{FF2B5EF4-FFF2-40B4-BE49-F238E27FC236}">
                <a16:creationId xmlns:a16="http://schemas.microsoft.com/office/drawing/2014/main" id="{EC0B1A38-D2D1-49D9-A3D5-D62A6E1A89ED}"/>
              </a:ext>
            </a:extLst>
          </p:cNvPr>
          <p:cNvSpPr/>
          <p:nvPr/>
        </p:nvSpPr>
        <p:spPr>
          <a:xfrm>
            <a:off x="996670" y="5180658"/>
            <a:ext cx="819150" cy="532352"/>
          </a:xfrm>
          <a:prstGeom prst="chevron">
            <a:avLst>
              <a:gd name="adj" fmla="val 46226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5" name="Oval 10">
            <a:extLst>
              <a:ext uri="{FF2B5EF4-FFF2-40B4-BE49-F238E27FC236}">
                <a16:creationId xmlns:a16="http://schemas.microsoft.com/office/drawing/2014/main" id="{3109DDDB-9ACB-4312-BF9C-F011FE66E788}"/>
              </a:ext>
            </a:extLst>
          </p:cNvPr>
          <p:cNvSpPr/>
          <p:nvPr/>
        </p:nvSpPr>
        <p:spPr>
          <a:xfrm>
            <a:off x="4998366" y="4722587"/>
            <a:ext cx="724247" cy="724247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">
            <a:extLst>
              <a:ext uri="{FF2B5EF4-FFF2-40B4-BE49-F238E27FC236}">
                <a16:creationId xmlns:a16="http://schemas.microsoft.com/office/drawing/2014/main" id="{C6930A28-297B-4CAF-8AB7-A4C3CEC4A669}"/>
              </a:ext>
            </a:extLst>
          </p:cNvPr>
          <p:cNvSpPr/>
          <p:nvPr/>
        </p:nvSpPr>
        <p:spPr>
          <a:xfrm>
            <a:off x="6047801" y="3986230"/>
            <a:ext cx="724247" cy="72424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2">
            <a:extLst>
              <a:ext uri="{FF2B5EF4-FFF2-40B4-BE49-F238E27FC236}">
                <a16:creationId xmlns:a16="http://schemas.microsoft.com/office/drawing/2014/main" id="{DF468AE5-0718-476A-8C5D-20B86DFF1701}"/>
              </a:ext>
            </a:extLst>
          </p:cNvPr>
          <p:cNvSpPr/>
          <p:nvPr/>
        </p:nvSpPr>
        <p:spPr>
          <a:xfrm>
            <a:off x="7097236" y="3249872"/>
            <a:ext cx="724247" cy="72424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val 13">
            <a:extLst>
              <a:ext uri="{FF2B5EF4-FFF2-40B4-BE49-F238E27FC236}">
                <a16:creationId xmlns:a16="http://schemas.microsoft.com/office/drawing/2014/main" id="{2B90F688-36D9-4EC9-A13A-0677EB419C6F}"/>
              </a:ext>
            </a:extLst>
          </p:cNvPr>
          <p:cNvSpPr/>
          <p:nvPr/>
        </p:nvSpPr>
        <p:spPr>
          <a:xfrm>
            <a:off x="8146672" y="2513514"/>
            <a:ext cx="724247" cy="72424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Freeform 19">
            <a:extLst>
              <a:ext uri="{FF2B5EF4-FFF2-40B4-BE49-F238E27FC236}">
                <a16:creationId xmlns:a16="http://schemas.microsoft.com/office/drawing/2014/main" id="{40A2FF2D-3C0E-4097-B239-8E3CE24C7094}"/>
              </a:ext>
            </a:extLst>
          </p:cNvPr>
          <p:cNvSpPr/>
          <p:nvPr/>
        </p:nvSpPr>
        <p:spPr>
          <a:xfrm>
            <a:off x="8330285" y="2707054"/>
            <a:ext cx="382002" cy="375876"/>
          </a:xfrm>
          <a:custGeom>
            <a:avLst/>
            <a:gdLst/>
            <a:ahLst/>
            <a:cxnLst/>
            <a:rect l="l" t="t" r="r" b="b"/>
            <a:pathLst>
              <a:path w="3214097" h="3162551">
                <a:moveTo>
                  <a:pt x="1014592" y="2306036"/>
                </a:moveTo>
                <a:cubicBezTo>
                  <a:pt x="854868" y="2306036"/>
                  <a:pt x="725386" y="2435518"/>
                  <a:pt x="725386" y="2595242"/>
                </a:cubicBezTo>
                <a:cubicBezTo>
                  <a:pt x="725386" y="2754966"/>
                  <a:pt x="854868" y="2884448"/>
                  <a:pt x="1014592" y="2884448"/>
                </a:cubicBezTo>
                <a:cubicBezTo>
                  <a:pt x="1174316" y="2884448"/>
                  <a:pt x="1303798" y="2754966"/>
                  <a:pt x="1303798" y="2595242"/>
                </a:cubicBezTo>
                <a:cubicBezTo>
                  <a:pt x="1303798" y="2435518"/>
                  <a:pt x="1174316" y="2306036"/>
                  <a:pt x="1014592" y="2306036"/>
                </a:cubicBezTo>
                <a:close/>
                <a:moveTo>
                  <a:pt x="481275" y="1691816"/>
                </a:moveTo>
                <a:cubicBezTo>
                  <a:pt x="321551" y="1691816"/>
                  <a:pt x="192069" y="1821298"/>
                  <a:pt x="192069" y="1981022"/>
                </a:cubicBezTo>
                <a:cubicBezTo>
                  <a:pt x="192069" y="2140746"/>
                  <a:pt x="321551" y="2270228"/>
                  <a:pt x="481275" y="2270228"/>
                </a:cubicBezTo>
                <a:cubicBezTo>
                  <a:pt x="640999" y="2270228"/>
                  <a:pt x="770481" y="2140746"/>
                  <a:pt x="770481" y="1981022"/>
                </a:cubicBezTo>
                <a:cubicBezTo>
                  <a:pt x="770481" y="1821298"/>
                  <a:pt x="640999" y="1691816"/>
                  <a:pt x="481275" y="1691816"/>
                </a:cubicBezTo>
                <a:close/>
                <a:moveTo>
                  <a:pt x="2764751" y="1113404"/>
                </a:moveTo>
                <a:cubicBezTo>
                  <a:pt x="2605027" y="1113404"/>
                  <a:pt x="2475545" y="1242886"/>
                  <a:pt x="2475545" y="1402610"/>
                </a:cubicBezTo>
                <a:cubicBezTo>
                  <a:pt x="2475545" y="1562334"/>
                  <a:pt x="2605027" y="1691816"/>
                  <a:pt x="2764751" y="1691816"/>
                </a:cubicBezTo>
                <a:cubicBezTo>
                  <a:pt x="2924475" y="1691816"/>
                  <a:pt x="3053957" y="1562334"/>
                  <a:pt x="3053957" y="1402610"/>
                </a:cubicBezTo>
                <a:cubicBezTo>
                  <a:pt x="3053957" y="1242886"/>
                  <a:pt x="2924475" y="1113404"/>
                  <a:pt x="2764751" y="1113404"/>
                </a:cubicBezTo>
                <a:close/>
                <a:moveTo>
                  <a:pt x="532503" y="881964"/>
                </a:moveTo>
                <a:cubicBezTo>
                  <a:pt x="372779" y="881964"/>
                  <a:pt x="243297" y="1011446"/>
                  <a:pt x="243297" y="1171170"/>
                </a:cubicBezTo>
                <a:cubicBezTo>
                  <a:pt x="243297" y="1330894"/>
                  <a:pt x="372779" y="1460376"/>
                  <a:pt x="532503" y="1460376"/>
                </a:cubicBezTo>
                <a:cubicBezTo>
                  <a:pt x="692227" y="1460376"/>
                  <a:pt x="821709" y="1330894"/>
                  <a:pt x="821709" y="1171170"/>
                </a:cubicBezTo>
                <a:cubicBezTo>
                  <a:pt x="821709" y="1011446"/>
                  <a:pt x="692227" y="881964"/>
                  <a:pt x="532503" y="881964"/>
                </a:cubicBezTo>
                <a:close/>
                <a:moveTo>
                  <a:pt x="1162143" y="321316"/>
                </a:moveTo>
                <a:cubicBezTo>
                  <a:pt x="1002419" y="321316"/>
                  <a:pt x="872937" y="450798"/>
                  <a:pt x="872937" y="610522"/>
                </a:cubicBezTo>
                <a:cubicBezTo>
                  <a:pt x="872937" y="770246"/>
                  <a:pt x="1002419" y="899728"/>
                  <a:pt x="1162143" y="899728"/>
                </a:cubicBezTo>
                <a:cubicBezTo>
                  <a:pt x="1321867" y="899728"/>
                  <a:pt x="1451349" y="770246"/>
                  <a:pt x="1451349" y="610522"/>
                </a:cubicBezTo>
                <a:cubicBezTo>
                  <a:pt x="1451349" y="450798"/>
                  <a:pt x="1321867" y="321316"/>
                  <a:pt x="1162143" y="321316"/>
                </a:cubicBezTo>
                <a:close/>
                <a:moveTo>
                  <a:pt x="1963447" y="177300"/>
                </a:moveTo>
                <a:cubicBezTo>
                  <a:pt x="1803723" y="177300"/>
                  <a:pt x="1674241" y="306782"/>
                  <a:pt x="1674241" y="466506"/>
                </a:cubicBezTo>
                <a:cubicBezTo>
                  <a:pt x="1674241" y="626230"/>
                  <a:pt x="1803723" y="755712"/>
                  <a:pt x="1963447" y="755712"/>
                </a:cubicBezTo>
                <a:cubicBezTo>
                  <a:pt x="2123171" y="755712"/>
                  <a:pt x="2252653" y="626230"/>
                  <a:pt x="2252653" y="466506"/>
                </a:cubicBezTo>
                <a:cubicBezTo>
                  <a:pt x="2252653" y="306782"/>
                  <a:pt x="2123171" y="177300"/>
                  <a:pt x="1963447" y="177300"/>
                </a:cubicBezTo>
                <a:close/>
                <a:moveTo>
                  <a:pt x="1752672" y="312"/>
                </a:moveTo>
                <a:cubicBezTo>
                  <a:pt x="1817888" y="-690"/>
                  <a:pt x="1885249" y="703"/>
                  <a:pt x="1954799" y="4657"/>
                </a:cubicBezTo>
                <a:cubicBezTo>
                  <a:pt x="2504015" y="53541"/>
                  <a:pt x="2975590" y="412975"/>
                  <a:pt x="3145244" y="944937"/>
                </a:cubicBezTo>
                <a:cubicBezTo>
                  <a:pt x="3412664" y="2126757"/>
                  <a:pt x="2837568" y="2017487"/>
                  <a:pt x="2506889" y="1867964"/>
                </a:cubicBezTo>
                <a:cubicBezTo>
                  <a:pt x="1580987" y="1673869"/>
                  <a:pt x="2725425" y="3197869"/>
                  <a:pt x="1014520" y="3161925"/>
                </a:cubicBezTo>
                <a:cubicBezTo>
                  <a:pt x="-14898" y="3061283"/>
                  <a:pt x="-138545" y="1873713"/>
                  <a:pt x="108747" y="1100212"/>
                </a:cubicBezTo>
                <a:cubicBezTo>
                  <a:pt x="278579" y="569148"/>
                  <a:pt x="774429" y="15339"/>
                  <a:pt x="1752672" y="31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20" name="Rounded Rectangle 32">
            <a:extLst>
              <a:ext uri="{FF2B5EF4-FFF2-40B4-BE49-F238E27FC236}">
                <a16:creationId xmlns:a16="http://schemas.microsoft.com/office/drawing/2014/main" id="{CAE1522C-5D2E-4AD5-9582-A12139F3E737}"/>
              </a:ext>
            </a:extLst>
          </p:cNvPr>
          <p:cNvSpPr/>
          <p:nvPr/>
        </p:nvSpPr>
        <p:spPr>
          <a:xfrm>
            <a:off x="7295068" y="3465895"/>
            <a:ext cx="309974" cy="309974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21" name="Oval 66">
            <a:extLst>
              <a:ext uri="{FF2B5EF4-FFF2-40B4-BE49-F238E27FC236}">
                <a16:creationId xmlns:a16="http://schemas.microsoft.com/office/drawing/2014/main" id="{334F5D29-D41A-401C-B235-20E89240CE10}"/>
              </a:ext>
            </a:extLst>
          </p:cNvPr>
          <p:cNvSpPr/>
          <p:nvPr/>
        </p:nvSpPr>
        <p:spPr>
          <a:xfrm rot="20700000">
            <a:off x="6221834" y="4207981"/>
            <a:ext cx="346043" cy="296413"/>
          </a:xfrm>
          <a:custGeom>
            <a:avLst/>
            <a:gdLst/>
            <a:ahLst/>
            <a:cxnLst/>
            <a:rect l="l" t="t" r="r" b="b"/>
            <a:pathLst>
              <a:path w="2901316" h="2485205">
                <a:moveTo>
                  <a:pt x="2901316" y="8833"/>
                </a:moveTo>
                <a:lnTo>
                  <a:pt x="2885407" y="69738"/>
                </a:lnTo>
                <a:lnTo>
                  <a:pt x="2890344" y="71061"/>
                </a:lnTo>
                <a:lnTo>
                  <a:pt x="2331295" y="2157461"/>
                </a:lnTo>
                <a:lnTo>
                  <a:pt x="2322295" y="2155049"/>
                </a:lnTo>
                <a:cubicBezTo>
                  <a:pt x="2311779" y="2339141"/>
                  <a:pt x="2127696" y="2485205"/>
                  <a:pt x="1902404" y="2485205"/>
                </a:cubicBezTo>
                <a:cubicBezTo>
                  <a:pt x="1669201" y="2485205"/>
                  <a:pt x="1480151" y="2328701"/>
                  <a:pt x="1480150" y="2135644"/>
                </a:cubicBezTo>
                <a:cubicBezTo>
                  <a:pt x="1480150" y="1942587"/>
                  <a:pt x="1669200" y="1786083"/>
                  <a:pt x="1902404" y="1786083"/>
                </a:cubicBezTo>
                <a:cubicBezTo>
                  <a:pt x="2026046" y="1786083"/>
                  <a:pt x="2137276" y="1830075"/>
                  <a:pt x="2213623" y="1901150"/>
                </a:cubicBezTo>
                <a:lnTo>
                  <a:pt x="2586815" y="508378"/>
                </a:lnTo>
                <a:lnTo>
                  <a:pt x="1283297" y="508378"/>
                </a:lnTo>
                <a:lnTo>
                  <a:pt x="847984" y="2132988"/>
                </a:lnTo>
                <a:lnTo>
                  <a:pt x="841776" y="2131324"/>
                </a:lnTo>
                <a:cubicBezTo>
                  <a:pt x="829584" y="2314002"/>
                  <a:pt x="646295" y="2458448"/>
                  <a:pt x="422254" y="2458448"/>
                </a:cubicBezTo>
                <a:cubicBezTo>
                  <a:pt x="189051" y="2458448"/>
                  <a:pt x="1" y="2301944"/>
                  <a:pt x="0" y="2108887"/>
                </a:cubicBezTo>
                <a:cubicBezTo>
                  <a:pt x="0" y="1915830"/>
                  <a:pt x="189051" y="1759326"/>
                  <a:pt x="422255" y="1759326"/>
                </a:cubicBezTo>
                <a:cubicBezTo>
                  <a:pt x="544771" y="1759326"/>
                  <a:pt x="655100" y="1802522"/>
                  <a:pt x="731465" y="1872378"/>
                </a:cubicBezTo>
                <a:lnTo>
                  <a:pt x="1233167" y="0"/>
                </a:lnTo>
                <a:lnTo>
                  <a:pt x="1266129" y="883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22" name="Rectangle 9">
            <a:extLst>
              <a:ext uri="{FF2B5EF4-FFF2-40B4-BE49-F238E27FC236}">
                <a16:creationId xmlns:a16="http://schemas.microsoft.com/office/drawing/2014/main" id="{544B493D-59A0-4CE7-AAC4-0B00D00F9867}"/>
              </a:ext>
            </a:extLst>
          </p:cNvPr>
          <p:cNvSpPr/>
          <p:nvPr/>
        </p:nvSpPr>
        <p:spPr>
          <a:xfrm>
            <a:off x="5191132" y="4922342"/>
            <a:ext cx="332579" cy="311324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9A802EFC-0E28-4703-B540-BDD532D2D920}"/>
              </a:ext>
            </a:extLst>
          </p:cNvPr>
          <p:cNvSpPr txBox="1"/>
          <p:nvPr/>
        </p:nvSpPr>
        <p:spPr>
          <a:xfrm>
            <a:off x="1674214" y="5612145"/>
            <a:ext cx="30343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5"/>
                </a:solidFill>
                <a:cs typeface="Arial" pitchFamily="34" charset="0"/>
              </a:rPr>
              <a:t>NO.1 Presentation</a:t>
            </a:r>
            <a:endParaRPr lang="ko-KR" altLang="en-US" sz="2400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8A281A8-4B9E-4C57-A5C0-39E93FF85866}"/>
              </a:ext>
            </a:extLst>
          </p:cNvPr>
          <p:cNvSpPr txBox="1"/>
          <p:nvPr/>
        </p:nvSpPr>
        <p:spPr>
          <a:xfrm>
            <a:off x="3227542" y="4561490"/>
            <a:ext cx="165324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Simply Impress</a:t>
            </a:r>
          </a:p>
          <a:p>
            <a:pPr algn="r"/>
            <a:r>
              <a:rPr lang="en-US" altLang="ko-KR" sz="1400" dirty="0">
                <a:solidFill>
                  <a:schemeClr val="accent1"/>
                </a:solidFill>
                <a:cs typeface="Arial" pitchFamily="34" charset="0"/>
              </a:rPr>
              <a:t>Your Audience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A4D9477A-F6EA-4507-A793-9DC8D2E08554}"/>
              </a:ext>
            </a:extLst>
          </p:cNvPr>
          <p:cNvSpPr txBox="1"/>
          <p:nvPr/>
        </p:nvSpPr>
        <p:spPr>
          <a:xfrm>
            <a:off x="6845781" y="4608456"/>
            <a:ext cx="165324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accent2"/>
                </a:solidFill>
                <a:cs typeface="Arial" pitchFamily="34" charset="0"/>
              </a:rPr>
              <a:t>Simply Impress</a:t>
            </a:r>
          </a:p>
          <a:p>
            <a:r>
              <a:rPr lang="en-US" altLang="ko-KR" sz="1400" dirty="0">
                <a:solidFill>
                  <a:schemeClr val="accent2"/>
                </a:solidFill>
                <a:cs typeface="Arial" pitchFamily="34" charset="0"/>
              </a:rPr>
              <a:t>Your Audience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0E5AE233-C8ED-4732-B540-E8D78026B74E}"/>
              </a:ext>
            </a:extLst>
          </p:cNvPr>
          <p:cNvSpPr txBox="1"/>
          <p:nvPr/>
        </p:nvSpPr>
        <p:spPr>
          <a:xfrm>
            <a:off x="5435079" y="2830940"/>
            <a:ext cx="165324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1400" dirty="0">
                <a:solidFill>
                  <a:schemeClr val="accent3"/>
                </a:solidFill>
                <a:cs typeface="Arial" pitchFamily="34" charset="0"/>
              </a:rPr>
              <a:t>Simply Impress</a:t>
            </a:r>
          </a:p>
          <a:p>
            <a:pPr algn="r"/>
            <a:r>
              <a:rPr lang="en-US" altLang="ko-KR" sz="1400" dirty="0">
                <a:solidFill>
                  <a:schemeClr val="accent3"/>
                </a:solidFill>
                <a:cs typeface="Arial" pitchFamily="34" charset="0"/>
              </a:rPr>
              <a:t>Your Audience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B34A38FA-0DBF-431A-93A6-64AD5141A185}"/>
              </a:ext>
            </a:extLst>
          </p:cNvPr>
          <p:cNvSpPr txBox="1"/>
          <p:nvPr/>
        </p:nvSpPr>
        <p:spPr>
          <a:xfrm>
            <a:off x="9053318" y="2877906"/>
            <a:ext cx="1653249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dirty="0">
                <a:solidFill>
                  <a:schemeClr val="accent4"/>
                </a:solidFill>
                <a:cs typeface="Arial" pitchFamily="34" charset="0"/>
              </a:rPr>
              <a:t>Simply Impress</a:t>
            </a:r>
          </a:p>
          <a:p>
            <a:r>
              <a:rPr lang="en-US" altLang="ko-KR" sz="1400" dirty="0">
                <a:solidFill>
                  <a:schemeClr val="accent4"/>
                </a:solidFill>
                <a:cs typeface="Arial" pitchFamily="34" charset="0"/>
              </a:rPr>
              <a:t>Your Audience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F13D687D-2556-447F-B317-9861356B3D4D}"/>
              </a:ext>
            </a:extLst>
          </p:cNvPr>
          <p:cNvSpPr txBox="1"/>
          <p:nvPr/>
        </p:nvSpPr>
        <p:spPr>
          <a:xfrm>
            <a:off x="3473541" y="2769384"/>
            <a:ext cx="2019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433985B9-D096-4750-96B6-686EE52727A8}"/>
              </a:ext>
            </a:extLst>
          </p:cNvPr>
          <p:cNvSpPr txBox="1"/>
          <p:nvPr/>
        </p:nvSpPr>
        <p:spPr>
          <a:xfrm>
            <a:off x="1279498" y="4496692"/>
            <a:ext cx="2019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3BD9DC6A-0D67-46B8-A5FE-8DF1265F73CE}"/>
              </a:ext>
            </a:extLst>
          </p:cNvPr>
          <p:cNvSpPr txBox="1"/>
          <p:nvPr/>
        </p:nvSpPr>
        <p:spPr>
          <a:xfrm>
            <a:off x="9532710" y="3505965"/>
            <a:ext cx="2019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1D71172A-6D66-4409-BA02-C36FFA2AD588}"/>
              </a:ext>
            </a:extLst>
          </p:cNvPr>
          <p:cNvSpPr txBox="1"/>
          <p:nvPr/>
        </p:nvSpPr>
        <p:spPr>
          <a:xfrm>
            <a:off x="7338667" y="5233273"/>
            <a:ext cx="2019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32" name="Freeform: Shape 46">
            <a:extLst>
              <a:ext uri="{FF2B5EF4-FFF2-40B4-BE49-F238E27FC236}">
                <a16:creationId xmlns:a16="http://schemas.microsoft.com/office/drawing/2014/main" id="{06871052-5E0E-4EBD-A01F-130BAE14F5AF}"/>
              </a:ext>
            </a:extLst>
          </p:cNvPr>
          <p:cNvSpPr/>
          <p:nvPr/>
        </p:nvSpPr>
        <p:spPr>
          <a:xfrm>
            <a:off x="10269352" y="1683625"/>
            <a:ext cx="1379002" cy="1212121"/>
          </a:xfrm>
          <a:custGeom>
            <a:avLst/>
            <a:gdLst>
              <a:gd name="connsiteX0" fmla="*/ 890534 w 1379002"/>
              <a:gd name="connsiteY0" fmla="*/ 849271 h 1212121"/>
              <a:gd name="connsiteX1" fmla="*/ 890534 w 1379002"/>
              <a:gd name="connsiteY1" fmla="*/ 942246 h 1212121"/>
              <a:gd name="connsiteX2" fmla="*/ 1032851 w 1379002"/>
              <a:gd name="connsiteY2" fmla="*/ 942246 h 1212121"/>
              <a:gd name="connsiteX3" fmla="*/ 1032851 w 1379002"/>
              <a:gd name="connsiteY3" fmla="*/ 849271 h 1212121"/>
              <a:gd name="connsiteX4" fmla="*/ 890534 w 1379002"/>
              <a:gd name="connsiteY4" fmla="*/ 849271 h 1212121"/>
              <a:gd name="connsiteX5" fmla="*/ 171945 w 1379002"/>
              <a:gd name="connsiteY5" fmla="*/ 849271 h 1212121"/>
              <a:gd name="connsiteX6" fmla="*/ 171945 w 1379002"/>
              <a:gd name="connsiteY6" fmla="*/ 942462 h 1212121"/>
              <a:gd name="connsiteX7" fmla="*/ 314370 w 1379002"/>
              <a:gd name="connsiteY7" fmla="*/ 942462 h 1212121"/>
              <a:gd name="connsiteX8" fmla="*/ 314370 w 1379002"/>
              <a:gd name="connsiteY8" fmla="*/ 849271 h 1212121"/>
              <a:gd name="connsiteX9" fmla="*/ 171945 w 1379002"/>
              <a:gd name="connsiteY9" fmla="*/ 849271 h 1212121"/>
              <a:gd name="connsiteX10" fmla="*/ 333439 w 1379002"/>
              <a:gd name="connsiteY10" fmla="*/ 849164 h 1212121"/>
              <a:gd name="connsiteX11" fmla="*/ 333439 w 1379002"/>
              <a:gd name="connsiteY11" fmla="*/ 942462 h 1212121"/>
              <a:gd name="connsiteX12" fmla="*/ 490085 w 1379002"/>
              <a:gd name="connsiteY12" fmla="*/ 942462 h 1212121"/>
              <a:gd name="connsiteX13" fmla="*/ 490085 w 1379002"/>
              <a:gd name="connsiteY13" fmla="*/ 849164 h 1212121"/>
              <a:gd name="connsiteX14" fmla="*/ 333439 w 1379002"/>
              <a:gd name="connsiteY14" fmla="*/ 849164 h 1212121"/>
              <a:gd name="connsiteX15" fmla="*/ 1051812 w 1379002"/>
              <a:gd name="connsiteY15" fmla="*/ 849056 h 1212121"/>
              <a:gd name="connsiteX16" fmla="*/ 1051812 w 1379002"/>
              <a:gd name="connsiteY16" fmla="*/ 942246 h 1212121"/>
              <a:gd name="connsiteX17" fmla="*/ 1208351 w 1379002"/>
              <a:gd name="connsiteY17" fmla="*/ 942246 h 1212121"/>
              <a:gd name="connsiteX18" fmla="*/ 1208351 w 1379002"/>
              <a:gd name="connsiteY18" fmla="*/ 849056 h 1212121"/>
              <a:gd name="connsiteX19" fmla="*/ 1051812 w 1379002"/>
              <a:gd name="connsiteY19" fmla="*/ 849056 h 1212121"/>
              <a:gd name="connsiteX20" fmla="*/ 1051705 w 1379002"/>
              <a:gd name="connsiteY20" fmla="*/ 737227 h 1212121"/>
              <a:gd name="connsiteX21" fmla="*/ 1051705 w 1379002"/>
              <a:gd name="connsiteY21" fmla="*/ 830202 h 1212121"/>
              <a:gd name="connsiteX22" fmla="*/ 1208458 w 1379002"/>
              <a:gd name="connsiteY22" fmla="*/ 830202 h 1212121"/>
              <a:gd name="connsiteX23" fmla="*/ 1208458 w 1379002"/>
              <a:gd name="connsiteY23" fmla="*/ 737227 h 1212121"/>
              <a:gd name="connsiteX24" fmla="*/ 1051705 w 1379002"/>
              <a:gd name="connsiteY24" fmla="*/ 737227 h 1212121"/>
              <a:gd name="connsiteX25" fmla="*/ 333331 w 1379002"/>
              <a:gd name="connsiteY25" fmla="*/ 737227 h 1212121"/>
              <a:gd name="connsiteX26" fmla="*/ 333331 w 1379002"/>
              <a:gd name="connsiteY26" fmla="*/ 830095 h 1212121"/>
              <a:gd name="connsiteX27" fmla="*/ 490192 w 1379002"/>
              <a:gd name="connsiteY27" fmla="*/ 830095 h 1212121"/>
              <a:gd name="connsiteX28" fmla="*/ 490192 w 1379002"/>
              <a:gd name="connsiteY28" fmla="*/ 737227 h 1212121"/>
              <a:gd name="connsiteX29" fmla="*/ 333331 w 1379002"/>
              <a:gd name="connsiteY29" fmla="*/ 737227 h 1212121"/>
              <a:gd name="connsiteX30" fmla="*/ 890534 w 1379002"/>
              <a:gd name="connsiteY30" fmla="*/ 737120 h 1212121"/>
              <a:gd name="connsiteX31" fmla="*/ 890534 w 1379002"/>
              <a:gd name="connsiteY31" fmla="*/ 830202 h 1212121"/>
              <a:gd name="connsiteX32" fmla="*/ 1032528 w 1379002"/>
              <a:gd name="connsiteY32" fmla="*/ 830202 h 1212121"/>
              <a:gd name="connsiteX33" fmla="*/ 1032528 w 1379002"/>
              <a:gd name="connsiteY33" fmla="*/ 737120 h 1212121"/>
              <a:gd name="connsiteX34" fmla="*/ 890534 w 1379002"/>
              <a:gd name="connsiteY34" fmla="*/ 737120 h 1212121"/>
              <a:gd name="connsiteX35" fmla="*/ 172160 w 1379002"/>
              <a:gd name="connsiteY35" fmla="*/ 737120 h 1212121"/>
              <a:gd name="connsiteX36" fmla="*/ 172160 w 1379002"/>
              <a:gd name="connsiteY36" fmla="*/ 830095 h 1212121"/>
              <a:gd name="connsiteX37" fmla="*/ 314370 w 1379002"/>
              <a:gd name="connsiteY37" fmla="*/ 830095 h 1212121"/>
              <a:gd name="connsiteX38" fmla="*/ 314370 w 1379002"/>
              <a:gd name="connsiteY38" fmla="*/ 737120 h 1212121"/>
              <a:gd name="connsiteX39" fmla="*/ 172160 w 1379002"/>
              <a:gd name="connsiteY39" fmla="*/ 737120 h 1212121"/>
              <a:gd name="connsiteX40" fmla="*/ 693380 w 1379002"/>
              <a:gd name="connsiteY40" fmla="*/ 671617 h 1212121"/>
              <a:gd name="connsiteX41" fmla="*/ 1288613 w 1379002"/>
              <a:gd name="connsiteY41" fmla="*/ 671617 h 1212121"/>
              <a:gd name="connsiteX42" fmla="*/ 1299602 w 1379002"/>
              <a:gd name="connsiteY42" fmla="*/ 682606 h 1212121"/>
              <a:gd name="connsiteX43" fmla="*/ 1299278 w 1379002"/>
              <a:gd name="connsiteY43" fmla="*/ 1212014 h 1212121"/>
              <a:gd name="connsiteX44" fmla="*/ 814473 w 1379002"/>
              <a:gd name="connsiteY44" fmla="*/ 1212014 h 1212121"/>
              <a:gd name="connsiteX45" fmla="*/ 814689 w 1379002"/>
              <a:gd name="connsiteY45" fmla="*/ 1208243 h 1212121"/>
              <a:gd name="connsiteX46" fmla="*/ 814689 w 1379002"/>
              <a:gd name="connsiteY46" fmla="*/ 833003 h 1212121"/>
              <a:gd name="connsiteX47" fmla="*/ 814473 w 1379002"/>
              <a:gd name="connsiteY47" fmla="*/ 827940 h 1212121"/>
              <a:gd name="connsiteX48" fmla="*/ 581874 w 1379002"/>
              <a:gd name="connsiteY48" fmla="*/ 827940 h 1212121"/>
              <a:gd name="connsiteX49" fmla="*/ 581874 w 1379002"/>
              <a:gd name="connsiteY49" fmla="*/ 834081 h 1212121"/>
              <a:gd name="connsiteX50" fmla="*/ 581874 w 1379002"/>
              <a:gd name="connsiteY50" fmla="*/ 914882 h 1212121"/>
              <a:gd name="connsiteX51" fmla="*/ 581767 w 1379002"/>
              <a:gd name="connsiteY51" fmla="*/ 1212121 h 1212121"/>
              <a:gd name="connsiteX52" fmla="*/ 75414 w 1379002"/>
              <a:gd name="connsiteY52" fmla="*/ 1212121 h 1212121"/>
              <a:gd name="connsiteX53" fmla="*/ 75199 w 1379002"/>
              <a:gd name="connsiteY53" fmla="*/ 1206735 h 1212121"/>
              <a:gd name="connsiteX54" fmla="*/ 75199 w 1379002"/>
              <a:gd name="connsiteY54" fmla="*/ 677758 h 1212121"/>
              <a:gd name="connsiteX55" fmla="*/ 75522 w 1379002"/>
              <a:gd name="connsiteY55" fmla="*/ 671725 h 1212121"/>
              <a:gd name="connsiteX56" fmla="*/ 83602 w 1379002"/>
              <a:gd name="connsiteY56" fmla="*/ 671725 h 1212121"/>
              <a:gd name="connsiteX57" fmla="*/ 693380 w 1379002"/>
              <a:gd name="connsiteY57" fmla="*/ 671617 h 1212121"/>
              <a:gd name="connsiteX58" fmla="*/ 480281 w 1379002"/>
              <a:gd name="connsiteY58" fmla="*/ 367483 h 1212121"/>
              <a:gd name="connsiteX59" fmla="*/ 480281 w 1379002"/>
              <a:gd name="connsiteY59" fmla="*/ 509476 h 1212121"/>
              <a:gd name="connsiteX60" fmla="*/ 675065 w 1379002"/>
              <a:gd name="connsiteY60" fmla="*/ 509476 h 1212121"/>
              <a:gd name="connsiteX61" fmla="*/ 675065 w 1379002"/>
              <a:gd name="connsiteY61" fmla="*/ 367483 h 1212121"/>
              <a:gd name="connsiteX62" fmla="*/ 480281 w 1379002"/>
              <a:gd name="connsiteY62" fmla="*/ 367483 h 1212121"/>
              <a:gd name="connsiteX63" fmla="*/ 701675 w 1379002"/>
              <a:gd name="connsiteY63" fmla="*/ 367159 h 1212121"/>
              <a:gd name="connsiteX64" fmla="*/ 701675 w 1379002"/>
              <a:gd name="connsiteY64" fmla="*/ 509261 h 1212121"/>
              <a:gd name="connsiteX65" fmla="*/ 896351 w 1379002"/>
              <a:gd name="connsiteY65" fmla="*/ 509261 h 1212121"/>
              <a:gd name="connsiteX66" fmla="*/ 896351 w 1379002"/>
              <a:gd name="connsiteY66" fmla="*/ 367159 h 1212121"/>
              <a:gd name="connsiteX67" fmla="*/ 701675 w 1379002"/>
              <a:gd name="connsiteY67" fmla="*/ 367159 h 1212121"/>
              <a:gd name="connsiteX68" fmla="*/ 960777 w 1379002"/>
              <a:gd name="connsiteY68" fmla="*/ 262764 h 1212121"/>
              <a:gd name="connsiteX69" fmla="*/ 960777 w 1379002"/>
              <a:gd name="connsiteY69" fmla="*/ 541258 h 1212121"/>
              <a:gd name="connsiteX70" fmla="*/ 407883 w 1379002"/>
              <a:gd name="connsiteY70" fmla="*/ 541258 h 1212121"/>
              <a:gd name="connsiteX71" fmla="*/ 407883 w 1379002"/>
              <a:gd name="connsiteY71" fmla="*/ 265350 h 1212121"/>
              <a:gd name="connsiteX72" fmla="*/ 395062 w 1379002"/>
              <a:gd name="connsiteY72" fmla="*/ 284311 h 1212121"/>
              <a:gd name="connsiteX73" fmla="*/ 395278 w 1379002"/>
              <a:gd name="connsiteY73" fmla="*/ 552570 h 1212121"/>
              <a:gd name="connsiteX74" fmla="*/ 395278 w 1379002"/>
              <a:gd name="connsiteY74" fmla="*/ 558711 h 1212121"/>
              <a:gd name="connsiteX75" fmla="*/ 974674 w 1379002"/>
              <a:gd name="connsiteY75" fmla="*/ 558711 h 1212121"/>
              <a:gd name="connsiteX76" fmla="*/ 974998 w 1379002"/>
              <a:gd name="connsiteY76" fmla="*/ 556772 h 1212121"/>
              <a:gd name="connsiteX77" fmla="*/ 974998 w 1379002"/>
              <a:gd name="connsiteY77" fmla="*/ 277201 h 1212121"/>
              <a:gd name="connsiteX78" fmla="*/ 973489 w 1379002"/>
              <a:gd name="connsiteY78" fmla="*/ 272892 h 1212121"/>
              <a:gd name="connsiteX79" fmla="*/ 960777 w 1379002"/>
              <a:gd name="connsiteY79" fmla="*/ 262764 h 1212121"/>
              <a:gd name="connsiteX80" fmla="*/ 701460 w 1379002"/>
              <a:gd name="connsiteY80" fmla="*/ 260071 h 1212121"/>
              <a:gd name="connsiteX81" fmla="*/ 701460 w 1379002"/>
              <a:gd name="connsiteY81" fmla="*/ 352938 h 1212121"/>
              <a:gd name="connsiteX82" fmla="*/ 896028 w 1379002"/>
              <a:gd name="connsiteY82" fmla="*/ 352938 h 1212121"/>
              <a:gd name="connsiteX83" fmla="*/ 896028 w 1379002"/>
              <a:gd name="connsiteY83" fmla="*/ 260071 h 1212121"/>
              <a:gd name="connsiteX84" fmla="*/ 701460 w 1379002"/>
              <a:gd name="connsiteY84" fmla="*/ 260071 h 1212121"/>
              <a:gd name="connsiteX85" fmla="*/ 480281 w 1379002"/>
              <a:gd name="connsiteY85" fmla="*/ 259856 h 1212121"/>
              <a:gd name="connsiteX86" fmla="*/ 480281 w 1379002"/>
              <a:gd name="connsiteY86" fmla="*/ 353046 h 1212121"/>
              <a:gd name="connsiteX87" fmla="*/ 674957 w 1379002"/>
              <a:gd name="connsiteY87" fmla="*/ 353046 h 1212121"/>
              <a:gd name="connsiteX88" fmla="*/ 674957 w 1379002"/>
              <a:gd name="connsiteY88" fmla="*/ 259856 h 1212121"/>
              <a:gd name="connsiteX89" fmla="*/ 480281 w 1379002"/>
              <a:gd name="connsiteY89" fmla="*/ 259856 h 1212121"/>
              <a:gd name="connsiteX90" fmla="*/ 685515 w 1379002"/>
              <a:gd name="connsiteY90" fmla="*/ 16052 h 1212121"/>
              <a:gd name="connsiteX91" fmla="*/ 710940 w 1379002"/>
              <a:gd name="connsiteY91" fmla="*/ 35336 h 1212121"/>
              <a:gd name="connsiteX92" fmla="*/ 984155 w 1379002"/>
              <a:gd name="connsiteY92" fmla="*/ 242403 h 1212121"/>
              <a:gd name="connsiteX93" fmla="*/ 992666 w 1379002"/>
              <a:gd name="connsiteY93" fmla="*/ 265027 h 1212121"/>
              <a:gd name="connsiteX94" fmla="*/ 967779 w 1379002"/>
              <a:gd name="connsiteY94" fmla="*/ 246173 h 1212121"/>
              <a:gd name="connsiteX95" fmla="*/ 692087 w 1379002"/>
              <a:gd name="connsiteY95" fmla="*/ 36091 h 1212121"/>
              <a:gd name="connsiteX96" fmla="*/ 682498 w 1379002"/>
              <a:gd name="connsiteY96" fmla="*/ 35983 h 1212121"/>
              <a:gd name="connsiteX97" fmla="*/ 386659 w 1379002"/>
              <a:gd name="connsiteY97" fmla="*/ 261364 h 1212121"/>
              <a:gd name="connsiteX98" fmla="*/ 381919 w 1379002"/>
              <a:gd name="connsiteY98" fmla="*/ 264919 h 1212121"/>
              <a:gd name="connsiteX99" fmla="*/ 389568 w 1379002"/>
              <a:gd name="connsiteY99" fmla="*/ 243157 h 1212121"/>
              <a:gd name="connsiteX100" fmla="*/ 682821 w 1379002"/>
              <a:gd name="connsiteY100" fmla="*/ 17991 h 1212121"/>
              <a:gd name="connsiteX101" fmla="*/ 685515 w 1379002"/>
              <a:gd name="connsiteY101" fmla="*/ 16052 h 1212121"/>
              <a:gd name="connsiteX102" fmla="*/ 685515 w 1379002"/>
              <a:gd name="connsiteY102" fmla="*/ 2262 h 1212121"/>
              <a:gd name="connsiteX103" fmla="*/ 681744 w 1379002"/>
              <a:gd name="connsiteY103" fmla="*/ 4956 h 1212121"/>
              <a:gd name="connsiteX104" fmla="*/ 525960 w 1379002"/>
              <a:gd name="connsiteY104" fmla="*/ 123787 h 1212121"/>
              <a:gd name="connsiteX105" fmla="*/ 376101 w 1379002"/>
              <a:gd name="connsiteY105" fmla="*/ 237986 h 1212121"/>
              <a:gd name="connsiteX106" fmla="*/ 369853 w 1379002"/>
              <a:gd name="connsiteY106" fmla="*/ 249082 h 1212121"/>
              <a:gd name="connsiteX107" fmla="*/ 370068 w 1379002"/>
              <a:gd name="connsiteY107" fmla="*/ 281941 h 1212121"/>
              <a:gd name="connsiteX108" fmla="*/ 370822 w 1379002"/>
              <a:gd name="connsiteY108" fmla="*/ 288405 h 1212121"/>
              <a:gd name="connsiteX109" fmla="*/ 687454 w 1379002"/>
              <a:gd name="connsiteY109" fmla="*/ 53652 h 1212121"/>
              <a:gd name="connsiteX110" fmla="*/ 1003332 w 1379002"/>
              <a:gd name="connsiteY110" fmla="*/ 291314 h 1212121"/>
              <a:gd name="connsiteX111" fmla="*/ 1003440 w 1379002"/>
              <a:gd name="connsiteY111" fmla="*/ 251452 h 1212121"/>
              <a:gd name="connsiteX112" fmla="*/ 995144 w 1379002"/>
              <a:gd name="connsiteY112" fmla="*/ 234215 h 1212121"/>
              <a:gd name="connsiteX113" fmla="*/ 734103 w 1379002"/>
              <a:gd name="connsiteY113" fmla="*/ 38677 h 1212121"/>
              <a:gd name="connsiteX114" fmla="*/ 685515 w 1379002"/>
              <a:gd name="connsiteY114" fmla="*/ 2262 h 1212121"/>
              <a:gd name="connsiteX115" fmla="*/ 685192 w 1379002"/>
              <a:gd name="connsiteY115" fmla="*/ 0 h 1212121"/>
              <a:gd name="connsiteX116" fmla="*/ 686269 w 1379002"/>
              <a:gd name="connsiteY116" fmla="*/ 0 h 1212121"/>
              <a:gd name="connsiteX117" fmla="*/ 689824 w 1379002"/>
              <a:gd name="connsiteY117" fmla="*/ 3232 h 1212121"/>
              <a:gd name="connsiteX118" fmla="*/ 970473 w 1379002"/>
              <a:gd name="connsiteY118" fmla="*/ 213961 h 1212121"/>
              <a:gd name="connsiteX119" fmla="*/ 987387 w 1379002"/>
              <a:gd name="connsiteY119" fmla="*/ 219563 h 1212121"/>
              <a:gd name="connsiteX120" fmla="*/ 1187234 w 1379002"/>
              <a:gd name="connsiteY120" fmla="*/ 219132 h 1212121"/>
              <a:gd name="connsiteX121" fmla="*/ 1201348 w 1379002"/>
              <a:gd name="connsiteY121" fmla="*/ 228505 h 1212121"/>
              <a:gd name="connsiteX122" fmla="*/ 1374046 w 1379002"/>
              <a:gd name="connsiteY122" fmla="*/ 631540 h 1212121"/>
              <a:gd name="connsiteX123" fmla="*/ 1379002 w 1379002"/>
              <a:gd name="connsiteY123" fmla="*/ 642098 h 1212121"/>
              <a:gd name="connsiteX124" fmla="*/ 1379002 w 1379002"/>
              <a:gd name="connsiteY124" fmla="*/ 643175 h 1212121"/>
              <a:gd name="connsiteX125" fmla="*/ 1372646 w 1379002"/>
              <a:gd name="connsiteY125" fmla="*/ 643714 h 1212121"/>
              <a:gd name="connsiteX126" fmla="*/ 6356 w 1379002"/>
              <a:gd name="connsiteY126" fmla="*/ 643714 h 1212121"/>
              <a:gd name="connsiteX127" fmla="*/ 0 w 1379002"/>
              <a:gd name="connsiteY127" fmla="*/ 643175 h 1212121"/>
              <a:gd name="connsiteX128" fmla="*/ 0 w 1379002"/>
              <a:gd name="connsiteY128" fmla="*/ 642098 h 1212121"/>
              <a:gd name="connsiteX129" fmla="*/ 1831 w 1379002"/>
              <a:gd name="connsiteY129" fmla="*/ 638974 h 1212121"/>
              <a:gd name="connsiteX130" fmla="*/ 177977 w 1379002"/>
              <a:gd name="connsiteY130" fmla="*/ 227643 h 1212121"/>
              <a:gd name="connsiteX131" fmla="*/ 190906 w 1379002"/>
              <a:gd name="connsiteY131" fmla="*/ 219240 h 1212121"/>
              <a:gd name="connsiteX132" fmla="*/ 386875 w 1379002"/>
              <a:gd name="connsiteY132" fmla="*/ 219778 h 1212121"/>
              <a:gd name="connsiteX133" fmla="*/ 405728 w 1379002"/>
              <a:gd name="connsiteY133" fmla="*/ 213422 h 1212121"/>
              <a:gd name="connsiteX134" fmla="*/ 552463 w 1379002"/>
              <a:gd name="connsiteY134" fmla="*/ 101378 h 1212121"/>
              <a:gd name="connsiteX135" fmla="*/ 685192 w 1379002"/>
              <a:gd name="connsiteY135" fmla="*/ 0 h 1212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</a:cxnLst>
            <a:rect l="l" t="t" r="r" b="b"/>
            <a:pathLst>
              <a:path w="1379002" h="1212121">
                <a:moveTo>
                  <a:pt x="890534" y="849271"/>
                </a:moveTo>
                <a:cubicBezTo>
                  <a:pt x="890534" y="880514"/>
                  <a:pt x="890534" y="911326"/>
                  <a:pt x="890534" y="942246"/>
                </a:cubicBezTo>
                <a:cubicBezTo>
                  <a:pt x="938152" y="942246"/>
                  <a:pt x="985340" y="942246"/>
                  <a:pt x="1032851" y="942246"/>
                </a:cubicBezTo>
                <a:cubicBezTo>
                  <a:pt x="1032851" y="911219"/>
                  <a:pt x="1032851" y="880514"/>
                  <a:pt x="1032851" y="849271"/>
                </a:cubicBezTo>
                <a:cubicBezTo>
                  <a:pt x="985232" y="849271"/>
                  <a:pt x="937937" y="849271"/>
                  <a:pt x="890534" y="849271"/>
                </a:cubicBezTo>
                <a:close/>
                <a:moveTo>
                  <a:pt x="171945" y="849271"/>
                </a:moveTo>
                <a:cubicBezTo>
                  <a:pt x="171945" y="880299"/>
                  <a:pt x="171945" y="911003"/>
                  <a:pt x="171945" y="942462"/>
                </a:cubicBezTo>
                <a:cubicBezTo>
                  <a:pt x="219563" y="942462"/>
                  <a:pt x="266859" y="942462"/>
                  <a:pt x="314370" y="942462"/>
                </a:cubicBezTo>
                <a:cubicBezTo>
                  <a:pt x="314370" y="911326"/>
                  <a:pt x="314370" y="880407"/>
                  <a:pt x="314370" y="849271"/>
                </a:cubicBezTo>
                <a:cubicBezTo>
                  <a:pt x="266859" y="849271"/>
                  <a:pt x="219563" y="849271"/>
                  <a:pt x="171945" y="849271"/>
                </a:cubicBezTo>
                <a:close/>
                <a:moveTo>
                  <a:pt x="333439" y="849164"/>
                </a:moveTo>
                <a:cubicBezTo>
                  <a:pt x="333439" y="880299"/>
                  <a:pt x="333439" y="911219"/>
                  <a:pt x="333439" y="942462"/>
                </a:cubicBezTo>
                <a:cubicBezTo>
                  <a:pt x="385798" y="942462"/>
                  <a:pt x="437726" y="942462"/>
                  <a:pt x="490085" y="942462"/>
                </a:cubicBezTo>
                <a:cubicBezTo>
                  <a:pt x="490085" y="911111"/>
                  <a:pt x="490085" y="880191"/>
                  <a:pt x="490085" y="849164"/>
                </a:cubicBezTo>
                <a:cubicBezTo>
                  <a:pt x="437726" y="849164"/>
                  <a:pt x="385798" y="849164"/>
                  <a:pt x="333439" y="849164"/>
                </a:cubicBezTo>
                <a:close/>
                <a:moveTo>
                  <a:pt x="1051812" y="849056"/>
                </a:moveTo>
                <a:cubicBezTo>
                  <a:pt x="1051812" y="880514"/>
                  <a:pt x="1051812" y="911434"/>
                  <a:pt x="1051812" y="942246"/>
                </a:cubicBezTo>
                <a:cubicBezTo>
                  <a:pt x="1104279" y="942246"/>
                  <a:pt x="1156423" y="942246"/>
                  <a:pt x="1208351" y="942246"/>
                </a:cubicBezTo>
                <a:cubicBezTo>
                  <a:pt x="1208351" y="910896"/>
                  <a:pt x="1208351" y="879976"/>
                  <a:pt x="1208351" y="849056"/>
                </a:cubicBezTo>
                <a:cubicBezTo>
                  <a:pt x="1155992" y="849056"/>
                  <a:pt x="1104171" y="849056"/>
                  <a:pt x="1051812" y="849056"/>
                </a:cubicBezTo>
                <a:close/>
                <a:moveTo>
                  <a:pt x="1051705" y="737227"/>
                </a:moveTo>
                <a:cubicBezTo>
                  <a:pt x="1051705" y="768363"/>
                  <a:pt x="1051705" y="799175"/>
                  <a:pt x="1051705" y="830202"/>
                </a:cubicBezTo>
                <a:cubicBezTo>
                  <a:pt x="1103956" y="830202"/>
                  <a:pt x="1155884" y="830202"/>
                  <a:pt x="1208458" y="830202"/>
                </a:cubicBezTo>
                <a:cubicBezTo>
                  <a:pt x="1208458" y="798959"/>
                  <a:pt x="1208458" y="768040"/>
                  <a:pt x="1208458" y="737227"/>
                </a:cubicBezTo>
                <a:cubicBezTo>
                  <a:pt x="1155992" y="737227"/>
                  <a:pt x="1103848" y="737227"/>
                  <a:pt x="1051705" y="737227"/>
                </a:cubicBezTo>
                <a:close/>
                <a:moveTo>
                  <a:pt x="333331" y="737227"/>
                </a:moveTo>
                <a:cubicBezTo>
                  <a:pt x="333331" y="768363"/>
                  <a:pt x="333331" y="799175"/>
                  <a:pt x="333331" y="830095"/>
                </a:cubicBezTo>
                <a:cubicBezTo>
                  <a:pt x="385798" y="830095"/>
                  <a:pt x="437941" y="830095"/>
                  <a:pt x="490192" y="830095"/>
                </a:cubicBezTo>
                <a:cubicBezTo>
                  <a:pt x="490192" y="798959"/>
                  <a:pt x="490192" y="768147"/>
                  <a:pt x="490192" y="737227"/>
                </a:cubicBezTo>
                <a:cubicBezTo>
                  <a:pt x="437726" y="737227"/>
                  <a:pt x="385474" y="737227"/>
                  <a:pt x="333331" y="737227"/>
                </a:cubicBezTo>
                <a:close/>
                <a:moveTo>
                  <a:pt x="890534" y="737120"/>
                </a:moveTo>
                <a:cubicBezTo>
                  <a:pt x="890534" y="768255"/>
                  <a:pt x="890534" y="799067"/>
                  <a:pt x="890534" y="830202"/>
                </a:cubicBezTo>
                <a:cubicBezTo>
                  <a:pt x="938152" y="830202"/>
                  <a:pt x="985340" y="830202"/>
                  <a:pt x="1032528" y="830202"/>
                </a:cubicBezTo>
                <a:cubicBezTo>
                  <a:pt x="1032528" y="798959"/>
                  <a:pt x="1032528" y="768040"/>
                  <a:pt x="1032528" y="737120"/>
                </a:cubicBezTo>
                <a:cubicBezTo>
                  <a:pt x="985017" y="737120"/>
                  <a:pt x="937937" y="737120"/>
                  <a:pt x="890534" y="737120"/>
                </a:cubicBezTo>
                <a:close/>
                <a:moveTo>
                  <a:pt x="172160" y="737120"/>
                </a:moveTo>
                <a:cubicBezTo>
                  <a:pt x="172160" y="768363"/>
                  <a:pt x="172160" y="799175"/>
                  <a:pt x="172160" y="830095"/>
                </a:cubicBezTo>
                <a:cubicBezTo>
                  <a:pt x="219779" y="830095"/>
                  <a:pt x="266966" y="830095"/>
                  <a:pt x="314370" y="830095"/>
                </a:cubicBezTo>
                <a:cubicBezTo>
                  <a:pt x="314370" y="798959"/>
                  <a:pt x="314370" y="768147"/>
                  <a:pt x="314370" y="737120"/>
                </a:cubicBezTo>
                <a:cubicBezTo>
                  <a:pt x="266859" y="737120"/>
                  <a:pt x="219779" y="737120"/>
                  <a:pt x="172160" y="737120"/>
                </a:cubicBezTo>
                <a:close/>
                <a:moveTo>
                  <a:pt x="693380" y="671617"/>
                </a:moveTo>
                <a:cubicBezTo>
                  <a:pt x="891827" y="671617"/>
                  <a:pt x="1090166" y="671617"/>
                  <a:pt x="1288613" y="671617"/>
                </a:cubicBezTo>
                <a:cubicBezTo>
                  <a:pt x="1299602" y="671617"/>
                  <a:pt x="1299602" y="671617"/>
                  <a:pt x="1299602" y="682606"/>
                </a:cubicBezTo>
                <a:cubicBezTo>
                  <a:pt x="1299386" y="859075"/>
                  <a:pt x="1299278" y="1035544"/>
                  <a:pt x="1299278" y="1212014"/>
                </a:cubicBezTo>
                <a:cubicBezTo>
                  <a:pt x="1137677" y="1212014"/>
                  <a:pt x="976075" y="1212014"/>
                  <a:pt x="814473" y="1212014"/>
                </a:cubicBezTo>
                <a:cubicBezTo>
                  <a:pt x="814581" y="1210721"/>
                  <a:pt x="814689" y="1209536"/>
                  <a:pt x="814689" y="1208243"/>
                </a:cubicBezTo>
                <a:cubicBezTo>
                  <a:pt x="814689" y="1083163"/>
                  <a:pt x="814689" y="958083"/>
                  <a:pt x="814689" y="833003"/>
                </a:cubicBezTo>
                <a:cubicBezTo>
                  <a:pt x="814689" y="831387"/>
                  <a:pt x="814473" y="829879"/>
                  <a:pt x="814473" y="827940"/>
                </a:cubicBezTo>
                <a:cubicBezTo>
                  <a:pt x="736904" y="827940"/>
                  <a:pt x="659659" y="827940"/>
                  <a:pt x="581874" y="827940"/>
                </a:cubicBezTo>
                <a:cubicBezTo>
                  <a:pt x="581874" y="830202"/>
                  <a:pt x="581874" y="832142"/>
                  <a:pt x="581874" y="834081"/>
                </a:cubicBezTo>
                <a:cubicBezTo>
                  <a:pt x="581874" y="861014"/>
                  <a:pt x="581874" y="887948"/>
                  <a:pt x="581874" y="914882"/>
                </a:cubicBezTo>
                <a:cubicBezTo>
                  <a:pt x="581874" y="1013998"/>
                  <a:pt x="581874" y="1113005"/>
                  <a:pt x="581767" y="1212121"/>
                </a:cubicBezTo>
                <a:cubicBezTo>
                  <a:pt x="412947" y="1212121"/>
                  <a:pt x="244234" y="1212121"/>
                  <a:pt x="75414" y="1212121"/>
                </a:cubicBezTo>
                <a:cubicBezTo>
                  <a:pt x="75307" y="1210290"/>
                  <a:pt x="75199" y="1208566"/>
                  <a:pt x="75199" y="1206735"/>
                </a:cubicBezTo>
                <a:cubicBezTo>
                  <a:pt x="75199" y="1030373"/>
                  <a:pt x="75199" y="854119"/>
                  <a:pt x="75199" y="677758"/>
                </a:cubicBezTo>
                <a:cubicBezTo>
                  <a:pt x="75199" y="675927"/>
                  <a:pt x="75414" y="673987"/>
                  <a:pt x="75522" y="671725"/>
                </a:cubicBezTo>
                <a:cubicBezTo>
                  <a:pt x="78539" y="671725"/>
                  <a:pt x="81017" y="671725"/>
                  <a:pt x="83602" y="671725"/>
                </a:cubicBezTo>
                <a:cubicBezTo>
                  <a:pt x="286897" y="671725"/>
                  <a:pt x="490085" y="671617"/>
                  <a:pt x="693380" y="671617"/>
                </a:cubicBezTo>
                <a:close/>
                <a:moveTo>
                  <a:pt x="480281" y="367483"/>
                </a:moveTo>
                <a:cubicBezTo>
                  <a:pt x="480281" y="415101"/>
                  <a:pt x="480281" y="462181"/>
                  <a:pt x="480281" y="509476"/>
                </a:cubicBezTo>
                <a:cubicBezTo>
                  <a:pt x="545245" y="509476"/>
                  <a:pt x="609885" y="509476"/>
                  <a:pt x="675065" y="509476"/>
                </a:cubicBezTo>
                <a:cubicBezTo>
                  <a:pt x="675065" y="461858"/>
                  <a:pt x="675065" y="414670"/>
                  <a:pt x="675065" y="367483"/>
                </a:cubicBezTo>
                <a:cubicBezTo>
                  <a:pt x="609885" y="367483"/>
                  <a:pt x="545029" y="367483"/>
                  <a:pt x="480281" y="367483"/>
                </a:cubicBezTo>
                <a:close/>
                <a:moveTo>
                  <a:pt x="701675" y="367159"/>
                </a:moveTo>
                <a:cubicBezTo>
                  <a:pt x="701675" y="414886"/>
                  <a:pt x="701675" y="462073"/>
                  <a:pt x="701675" y="509261"/>
                </a:cubicBezTo>
                <a:cubicBezTo>
                  <a:pt x="766854" y="509261"/>
                  <a:pt x="831495" y="509261"/>
                  <a:pt x="896351" y="509261"/>
                </a:cubicBezTo>
                <a:cubicBezTo>
                  <a:pt x="896351" y="461750"/>
                  <a:pt x="896351" y="414562"/>
                  <a:pt x="896351" y="367159"/>
                </a:cubicBezTo>
                <a:cubicBezTo>
                  <a:pt x="830956" y="367159"/>
                  <a:pt x="766316" y="367159"/>
                  <a:pt x="701675" y="367159"/>
                </a:cubicBezTo>
                <a:close/>
                <a:moveTo>
                  <a:pt x="960777" y="262764"/>
                </a:moveTo>
                <a:cubicBezTo>
                  <a:pt x="960777" y="356709"/>
                  <a:pt x="960777" y="448930"/>
                  <a:pt x="960777" y="541258"/>
                </a:cubicBezTo>
                <a:cubicBezTo>
                  <a:pt x="776443" y="541258"/>
                  <a:pt x="592540" y="541258"/>
                  <a:pt x="407883" y="541258"/>
                </a:cubicBezTo>
                <a:cubicBezTo>
                  <a:pt x="407883" y="449145"/>
                  <a:pt x="407883" y="357355"/>
                  <a:pt x="407883" y="265350"/>
                </a:cubicBezTo>
                <a:cubicBezTo>
                  <a:pt x="398295" y="268582"/>
                  <a:pt x="395062" y="274615"/>
                  <a:pt x="395062" y="284311"/>
                </a:cubicBezTo>
                <a:cubicBezTo>
                  <a:pt x="395386" y="373731"/>
                  <a:pt x="395278" y="463151"/>
                  <a:pt x="395278" y="552570"/>
                </a:cubicBezTo>
                <a:cubicBezTo>
                  <a:pt x="395278" y="554617"/>
                  <a:pt x="395278" y="556772"/>
                  <a:pt x="395278" y="558711"/>
                </a:cubicBezTo>
                <a:cubicBezTo>
                  <a:pt x="588985" y="558711"/>
                  <a:pt x="781830" y="558711"/>
                  <a:pt x="974674" y="558711"/>
                </a:cubicBezTo>
                <a:cubicBezTo>
                  <a:pt x="974782" y="557742"/>
                  <a:pt x="974998" y="557203"/>
                  <a:pt x="974998" y="556772"/>
                </a:cubicBezTo>
                <a:cubicBezTo>
                  <a:pt x="974998" y="463582"/>
                  <a:pt x="974998" y="370391"/>
                  <a:pt x="974998" y="277201"/>
                </a:cubicBezTo>
                <a:cubicBezTo>
                  <a:pt x="974998" y="275800"/>
                  <a:pt x="974459" y="273754"/>
                  <a:pt x="973489" y="272892"/>
                </a:cubicBezTo>
                <a:cubicBezTo>
                  <a:pt x="969934" y="269660"/>
                  <a:pt x="965948" y="266751"/>
                  <a:pt x="960777" y="262764"/>
                </a:cubicBezTo>
                <a:close/>
                <a:moveTo>
                  <a:pt x="701460" y="260071"/>
                </a:moveTo>
                <a:cubicBezTo>
                  <a:pt x="701460" y="291206"/>
                  <a:pt x="701460" y="321911"/>
                  <a:pt x="701460" y="352938"/>
                </a:cubicBezTo>
                <a:cubicBezTo>
                  <a:pt x="766747" y="352938"/>
                  <a:pt x="831388" y="352938"/>
                  <a:pt x="896028" y="352938"/>
                </a:cubicBezTo>
                <a:cubicBezTo>
                  <a:pt x="896028" y="321695"/>
                  <a:pt x="896028" y="290775"/>
                  <a:pt x="896028" y="260071"/>
                </a:cubicBezTo>
                <a:cubicBezTo>
                  <a:pt x="830956" y="260071"/>
                  <a:pt x="766208" y="260071"/>
                  <a:pt x="701460" y="260071"/>
                </a:cubicBezTo>
                <a:close/>
                <a:moveTo>
                  <a:pt x="480281" y="259856"/>
                </a:moveTo>
                <a:cubicBezTo>
                  <a:pt x="480281" y="291314"/>
                  <a:pt x="480281" y="322234"/>
                  <a:pt x="480281" y="353046"/>
                </a:cubicBezTo>
                <a:cubicBezTo>
                  <a:pt x="545460" y="353046"/>
                  <a:pt x="610208" y="353046"/>
                  <a:pt x="674957" y="353046"/>
                </a:cubicBezTo>
                <a:cubicBezTo>
                  <a:pt x="674957" y="321803"/>
                  <a:pt x="674957" y="290883"/>
                  <a:pt x="674957" y="259856"/>
                </a:cubicBezTo>
                <a:cubicBezTo>
                  <a:pt x="609885" y="259856"/>
                  <a:pt x="545352" y="259856"/>
                  <a:pt x="480281" y="259856"/>
                </a:cubicBezTo>
                <a:close/>
                <a:moveTo>
                  <a:pt x="685515" y="16052"/>
                </a:moveTo>
                <a:cubicBezTo>
                  <a:pt x="693918" y="22408"/>
                  <a:pt x="702429" y="28872"/>
                  <a:pt x="710940" y="35336"/>
                </a:cubicBezTo>
                <a:cubicBezTo>
                  <a:pt x="801976" y="104394"/>
                  <a:pt x="892904" y="173560"/>
                  <a:pt x="984155" y="242403"/>
                </a:cubicBezTo>
                <a:cubicBezTo>
                  <a:pt x="992127" y="248436"/>
                  <a:pt x="995036" y="255008"/>
                  <a:pt x="992666" y="265027"/>
                </a:cubicBezTo>
                <a:cubicBezTo>
                  <a:pt x="984262" y="258670"/>
                  <a:pt x="975967" y="252422"/>
                  <a:pt x="967779" y="246173"/>
                </a:cubicBezTo>
                <a:cubicBezTo>
                  <a:pt x="875882" y="176146"/>
                  <a:pt x="783876" y="106226"/>
                  <a:pt x="692087" y="36091"/>
                </a:cubicBezTo>
                <a:cubicBezTo>
                  <a:pt x="688531" y="33397"/>
                  <a:pt x="686269" y="33182"/>
                  <a:pt x="682498" y="35983"/>
                </a:cubicBezTo>
                <a:cubicBezTo>
                  <a:pt x="583921" y="111182"/>
                  <a:pt x="485344" y="186273"/>
                  <a:pt x="386659" y="261364"/>
                </a:cubicBezTo>
                <a:cubicBezTo>
                  <a:pt x="385259" y="262441"/>
                  <a:pt x="383858" y="263518"/>
                  <a:pt x="381919" y="264919"/>
                </a:cubicBezTo>
                <a:cubicBezTo>
                  <a:pt x="380087" y="255654"/>
                  <a:pt x="381596" y="249190"/>
                  <a:pt x="389568" y="243157"/>
                </a:cubicBezTo>
                <a:cubicBezTo>
                  <a:pt x="487499" y="168281"/>
                  <a:pt x="585106" y="93082"/>
                  <a:pt x="682821" y="17991"/>
                </a:cubicBezTo>
                <a:cubicBezTo>
                  <a:pt x="683575" y="17453"/>
                  <a:pt x="684222" y="16914"/>
                  <a:pt x="685515" y="16052"/>
                </a:cubicBezTo>
                <a:close/>
                <a:moveTo>
                  <a:pt x="685515" y="2262"/>
                </a:moveTo>
                <a:cubicBezTo>
                  <a:pt x="684007" y="3340"/>
                  <a:pt x="682822" y="4094"/>
                  <a:pt x="681744" y="4956"/>
                </a:cubicBezTo>
                <a:cubicBezTo>
                  <a:pt x="629816" y="44494"/>
                  <a:pt x="577888" y="84141"/>
                  <a:pt x="525960" y="123787"/>
                </a:cubicBezTo>
                <a:cubicBezTo>
                  <a:pt x="475971" y="161817"/>
                  <a:pt x="426090" y="199955"/>
                  <a:pt x="376101" y="237986"/>
                </a:cubicBezTo>
                <a:cubicBezTo>
                  <a:pt x="372331" y="240894"/>
                  <a:pt x="369637" y="243911"/>
                  <a:pt x="369853" y="249082"/>
                </a:cubicBezTo>
                <a:cubicBezTo>
                  <a:pt x="370068" y="260071"/>
                  <a:pt x="369960" y="270952"/>
                  <a:pt x="370068" y="281941"/>
                </a:cubicBezTo>
                <a:cubicBezTo>
                  <a:pt x="370068" y="283773"/>
                  <a:pt x="370499" y="285604"/>
                  <a:pt x="370822" y="288405"/>
                </a:cubicBezTo>
                <a:cubicBezTo>
                  <a:pt x="478557" y="212022"/>
                  <a:pt x="581551" y="131113"/>
                  <a:pt x="687454" y="53652"/>
                </a:cubicBezTo>
                <a:cubicBezTo>
                  <a:pt x="792280" y="132837"/>
                  <a:pt x="896351" y="212884"/>
                  <a:pt x="1003332" y="291314"/>
                </a:cubicBezTo>
                <a:cubicBezTo>
                  <a:pt x="1003332" y="276878"/>
                  <a:pt x="1002901" y="264165"/>
                  <a:pt x="1003440" y="251452"/>
                </a:cubicBezTo>
                <a:cubicBezTo>
                  <a:pt x="1003763" y="243803"/>
                  <a:pt x="1001285" y="238847"/>
                  <a:pt x="995144" y="234215"/>
                </a:cubicBezTo>
                <a:cubicBezTo>
                  <a:pt x="908094" y="169143"/>
                  <a:pt x="821153" y="103856"/>
                  <a:pt x="734103" y="38677"/>
                </a:cubicBezTo>
                <a:cubicBezTo>
                  <a:pt x="717943" y="26503"/>
                  <a:pt x="701783" y="14436"/>
                  <a:pt x="685515" y="2262"/>
                </a:cubicBezTo>
                <a:close/>
                <a:moveTo>
                  <a:pt x="685192" y="0"/>
                </a:moveTo>
                <a:cubicBezTo>
                  <a:pt x="685515" y="0"/>
                  <a:pt x="685946" y="0"/>
                  <a:pt x="686269" y="0"/>
                </a:cubicBezTo>
                <a:cubicBezTo>
                  <a:pt x="687454" y="1077"/>
                  <a:pt x="688531" y="2262"/>
                  <a:pt x="689824" y="3232"/>
                </a:cubicBezTo>
                <a:cubicBezTo>
                  <a:pt x="783338" y="73475"/>
                  <a:pt x="876959" y="143718"/>
                  <a:pt x="970473" y="213961"/>
                </a:cubicBezTo>
                <a:cubicBezTo>
                  <a:pt x="975644" y="217839"/>
                  <a:pt x="981031" y="219563"/>
                  <a:pt x="987387" y="219563"/>
                </a:cubicBezTo>
                <a:cubicBezTo>
                  <a:pt x="1053967" y="219348"/>
                  <a:pt x="1120547" y="219455"/>
                  <a:pt x="1187234" y="219132"/>
                </a:cubicBezTo>
                <a:cubicBezTo>
                  <a:pt x="1194668" y="219132"/>
                  <a:pt x="1198439" y="221718"/>
                  <a:pt x="1201348" y="228505"/>
                </a:cubicBezTo>
                <a:cubicBezTo>
                  <a:pt x="1258770" y="362958"/>
                  <a:pt x="1316408" y="497195"/>
                  <a:pt x="1374046" y="631540"/>
                </a:cubicBezTo>
                <a:cubicBezTo>
                  <a:pt x="1375554" y="635095"/>
                  <a:pt x="1377386" y="638542"/>
                  <a:pt x="1379002" y="642098"/>
                </a:cubicBezTo>
                <a:cubicBezTo>
                  <a:pt x="1379002" y="642421"/>
                  <a:pt x="1379002" y="642852"/>
                  <a:pt x="1379002" y="643175"/>
                </a:cubicBezTo>
                <a:cubicBezTo>
                  <a:pt x="1376847" y="643391"/>
                  <a:pt x="1374800" y="643714"/>
                  <a:pt x="1372646" y="643714"/>
                </a:cubicBezTo>
                <a:cubicBezTo>
                  <a:pt x="917252" y="643714"/>
                  <a:pt x="461858" y="643714"/>
                  <a:pt x="6356" y="643714"/>
                </a:cubicBezTo>
                <a:cubicBezTo>
                  <a:pt x="4202" y="643714"/>
                  <a:pt x="2155" y="643391"/>
                  <a:pt x="0" y="643175"/>
                </a:cubicBezTo>
                <a:cubicBezTo>
                  <a:pt x="0" y="642852"/>
                  <a:pt x="0" y="642421"/>
                  <a:pt x="0" y="642098"/>
                </a:cubicBezTo>
                <a:cubicBezTo>
                  <a:pt x="646" y="641020"/>
                  <a:pt x="1401" y="640051"/>
                  <a:pt x="1831" y="638974"/>
                </a:cubicBezTo>
                <a:cubicBezTo>
                  <a:pt x="60655" y="501827"/>
                  <a:pt x="119370" y="364789"/>
                  <a:pt x="177977" y="227643"/>
                </a:cubicBezTo>
                <a:cubicBezTo>
                  <a:pt x="180671" y="221394"/>
                  <a:pt x="184118" y="219132"/>
                  <a:pt x="190906" y="219240"/>
                </a:cubicBezTo>
                <a:cubicBezTo>
                  <a:pt x="256193" y="219563"/>
                  <a:pt x="321588" y="219563"/>
                  <a:pt x="386875" y="219778"/>
                </a:cubicBezTo>
                <a:cubicBezTo>
                  <a:pt x="394093" y="219778"/>
                  <a:pt x="400018" y="217732"/>
                  <a:pt x="405728" y="213422"/>
                </a:cubicBezTo>
                <a:cubicBezTo>
                  <a:pt x="454532" y="176038"/>
                  <a:pt x="503551" y="138762"/>
                  <a:pt x="552463" y="101378"/>
                </a:cubicBezTo>
                <a:cubicBezTo>
                  <a:pt x="596742" y="67550"/>
                  <a:pt x="641020" y="33721"/>
                  <a:pt x="685192" y="0"/>
                </a:cubicBezTo>
                <a:close/>
              </a:path>
            </a:pathLst>
          </a:custGeom>
          <a:solidFill>
            <a:schemeClr val="accent5"/>
          </a:solidFill>
          <a:ln w="609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DC3539"/>
      </a:accent1>
      <a:accent2>
        <a:srgbClr val="F1CF01"/>
      </a:accent2>
      <a:accent3>
        <a:srgbClr val="449074"/>
      </a:accent3>
      <a:accent4>
        <a:srgbClr val="1764B9"/>
      </a:accent4>
      <a:accent5>
        <a:srgbClr val="8B62A8"/>
      </a:accent5>
      <a:accent6>
        <a:srgbClr val="FDB53E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11196</TotalTime>
  <Words>80</Words>
  <Application>Microsoft Office PowerPoint</Application>
  <PresentationFormat>와이드스크린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13</cp:revision>
  <dcterms:created xsi:type="dcterms:W3CDTF">2018-02-18T19:39:47Z</dcterms:created>
  <dcterms:modified xsi:type="dcterms:W3CDTF">2022-10-28T07:02:26Z</dcterms:modified>
</cp:coreProperties>
</file>