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3" name="Rounded Rectangle 3">
            <a:extLst>
              <a:ext uri="{FF2B5EF4-FFF2-40B4-BE49-F238E27FC236}">
                <a16:creationId xmlns:a16="http://schemas.microsoft.com/office/drawing/2014/main" id="{4CB750E4-74AF-4508-9392-35C7E155224A}"/>
              </a:ext>
            </a:extLst>
          </p:cNvPr>
          <p:cNvSpPr/>
          <p:nvPr/>
        </p:nvSpPr>
        <p:spPr>
          <a:xfrm>
            <a:off x="695796" y="5420632"/>
            <a:ext cx="2628000" cy="576064"/>
          </a:xfrm>
          <a:prstGeom prst="roundRect">
            <a:avLst>
              <a:gd name="adj" fmla="val 50000"/>
            </a:avLst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4" name="Rounded Rectangle 4">
            <a:extLst>
              <a:ext uri="{FF2B5EF4-FFF2-40B4-BE49-F238E27FC236}">
                <a16:creationId xmlns:a16="http://schemas.microsoft.com/office/drawing/2014/main" id="{B1B8F024-AF57-4A91-BE32-7A820BE65504}"/>
              </a:ext>
            </a:extLst>
          </p:cNvPr>
          <p:cNvSpPr/>
          <p:nvPr/>
        </p:nvSpPr>
        <p:spPr>
          <a:xfrm rot="18600000">
            <a:off x="2583673" y="5089960"/>
            <a:ext cx="1440000" cy="576000"/>
          </a:xfrm>
          <a:prstGeom prst="roundRect">
            <a:avLst>
              <a:gd name="adj" fmla="val 50000"/>
            </a:avLst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5" name="Rounded Rectangle 11">
            <a:extLst>
              <a:ext uri="{FF2B5EF4-FFF2-40B4-BE49-F238E27FC236}">
                <a16:creationId xmlns:a16="http://schemas.microsoft.com/office/drawing/2014/main" id="{A997F154-77EB-4607-AF31-238D7D187CA9}"/>
              </a:ext>
            </a:extLst>
          </p:cNvPr>
          <p:cNvSpPr/>
          <p:nvPr/>
        </p:nvSpPr>
        <p:spPr>
          <a:xfrm>
            <a:off x="3287132" y="4759076"/>
            <a:ext cx="2628000" cy="576064"/>
          </a:xfrm>
          <a:prstGeom prst="roundRect">
            <a:avLst>
              <a:gd name="adj" fmla="val 50000"/>
            </a:avLst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6" name="Rounded Rectangle 13">
            <a:extLst>
              <a:ext uri="{FF2B5EF4-FFF2-40B4-BE49-F238E27FC236}">
                <a16:creationId xmlns:a16="http://schemas.microsoft.com/office/drawing/2014/main" id="{FACE0C04-9AD6-42E2-9E37-A035B2790B0F}"/>
              </a:ext>
            </a:extLst>
          </p:cNvPr>
          <p:cNvSpPr/>
          <p:nvPr/>
        </p:nvSpPr>
        <p:spPr>
          <a:xfrm>
            <a:off x="5878468" y="4097520"/>
            <a:ext cx="2628000" cy="576064"/>
          </a:xfrm>
          <a:prstGeom prst="roundRect">
            <a:avLst>
              <a:gd name="adj" fmla="val 50000"/>
            </a:avLst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7" name="Rounded Rectangle 15">
            <a:extLst>
              <a:ext uri="{FF2B5EF4-FFF2-40B4-BE49-F238E27FC236}">
                <a16:creationId xmlns:a16="http://schemas.microsoft.com/office/drawing/2014/main" id="{373C62FD-8D71-4024-8343-555B154CE834}"/>
              </a:ext>
            </a:extLst>
          </p:cNvPr>
          <p:cNvSpPr/>
          <p:nvPr/>
        </p:nvSpPr>
        <p:spPr>
          <a:xfrm>
            <a:off x="8493475" y="3435964"/>
            <a:ext cx="2628000" cy="576064"/>
          </a:xfrm>
          <a:prstGeom prst="roundRect">
            <a:avLst>
              <a:gd name="adj" fmla="val 50000"/>
            </a:avLst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8" name="Rounded Rectangle 4">
            <a:extLst>
              <a:ext uri="{FF2B5EF4-FFF2-40B4-BE49-F238E27FC236}">
                <a16:creationId xmlns:a16="http://schemas.microsoft.com/office/drawing/2014/main" id="{EBF07AE2-6FC4-45BB-8709-963E648848B5}"/>
              </a:ext>
            </a:extLst>
          </p:cNvPr>
          <p:cNvSpPr/>
          <p:nvPr/>
        </p:nvSpPr>
        <p:spPr>
          <a:xfrm rot="18600000">
            <a:off x="5168875" y="4425318"/>
            <a:ext cx="1440000" cy="576000"/>
          </a:xfrm>
          <a:prstGeom prst="roundRect">
            <a:avLst>
              <a:gd name="adj" fmla="val 50000"/>
            </a:avLst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9" name="Rounded Rectangle 4">
            <a:extLst>
              <a:ext uri="{FF2B5EF4-FFF2-40B4-BE49-F238E27FC236}">
                <a16:creationId xmlns:a16="http://schemas.microsoft.com/office/drawing/2014/main" id="{40F5E348-142C-4B06-BC14-C2C5933F40D6}"/>
              </a:ext>
            </a:extLst>
          </p:cNvPr>
          <p:cNvSpPr/>
          <p:nvPr/>
        </p:nvSpPr>
        <p:spPr>
          <a:xfrm rot="18600000">
            <a:off x="7776060" y="3772669"/>
            <a:ext cx="1440000" cy="576000"/>
          </a:xfrm>
          <a:prstGeom prst="roundRect">
            <a:avLst>
              <a:gd name="adj" fmla="val 50000"/>
            </a:avLst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20" name="Group 35">
            <a:extLst>
              <a:ext uri="{FF2B5EF4-FFF2-40B4-BE49-F238E27FC236}">
                <a16:creationId xmlns:a16="http://schemas.microsoft.com/office/drawing/2014/main" id="{972B4357-6D86-4A9A-8524-EFCBE0894EE7}"/>
              </a:ext>
            </a:extLst>
          </p:cNvPr>
          <p:cNvGrpSpPr/>
          <p:nvPr/>
        </p:nvGrpSpPr>
        <p:grpSpPr>
          <a:xfrm>
            <a:off x="8772996" y="1676278"/>
            <a:ext cx="1377485" cy="1377485"/>
            <a:chOff x="683568" y="2000250"/>
            <a:chExt cx="1858067" cy="1858067"/>
          </a:xfrm>
        </p:grpSpPr>
        <p:grpSp>
          <p:nvGrpSpPr>
            <p:cNvPr id="121" name="Group 36">
              <a:extLst>
                <a:ext uri="{FF2B5EF4-FFF2-40B4-BE49-F238E27FC236}">
                  <a16:creationId xmlns:a16="http://schemas.microsoft.com/office/drawing/2014/main" id="{C251E81B-A152-4D3C-9996-F1E3E7FD4862}"/>
                </a:ext>
              </a:extLst>
            </p:cNvPr>
            <p:cNvGrpSpPr/>
            <p:nvPr/>
          </p:nvGrpSpPr>
          <p:grpSpPr>
            <a:xfrm>
              <a:off x="892673" y="2209355"/>
              <a:ext cx="1439856" cy="1439856"/>
              <a:chOff x="899592" y="1935673"/>
              <a:chExt cx="1216999" cy="1216999"/>
            </a:xfrm>
          </p:grpSpPr>
          <p:sp>
            <p:nvSpPr>
              <p:cNvPr id="124" name="Oval 39">
                <a:extLst>
                  <a:ext uri="{FF2B5EF4-FFF2-40B4-BE49-F238E27FC236}">
                    <a16:creationId xmlns:a16="http://schemas.microsoft.com/office/drawing/2014/main" id="{AB9B9864-7353-4905-8842-1A522454F39E}"/>
                  </a:ext>
                </a:extLst>
              </p:cNvPr>
              <p:cNvSpPr/>
              <p:nvPr/>
            </p:nvSpPr>
            <p:spPr>
              <a:xfrm>
                <a:off x="899592" y="1935673"/>
                <a:ext cx="1216999" cy="1216999"/>
              </a:xfrm>
              <a:prstGeom prst="ellipse">
                <a:avLst/>
              </a:prstGeom>
              <a:solidFill>
                <a:schemeClr val="accent4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25" name="Oval 40">
                <a:extLst>
                  <a:ext uri="{FF2B5EF4-FFF2-40B4-BE49-F238E27FC236}">
                    <a16:creationId xmlns:a16="http://schemas.microsoft.com/office/drawing/2014/main" id="{E248B9CB-1C44-4E80-8C41-7340CD84C180}"/>
                  </a:ext>
                </a:extLst>
              </p:cNvPr>
              <p:cNvSpPr/>
              <p:nvPr/>
            </p:nvSpPr>
            <p:spPr>
              <a:xfrm>
                <a:off x="999394" y="2035475"/>
                <a:ext cx="1017395" cy="101739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22" name="Pie 37">
              <a:extLst>
                <a:ext uri="{FF2B5EF4-FFF2-40B4-BE49-F238E27FC236}">
                  <a16:creationId xmlns:a16="http://schemas.microsoft.com/office/drawing/2014/main" id="{51ABBB67-C9F9-4DE4-9AF2-AC472640BD70}"/>
                </a:ext>
              </a:extLst>
            </p:cNvPr>
            <p:cNvSpPr/>
            <p:nvPr/>
          </p:nvSpPr>
          <p:spPr>
            <a:xfrm>
              <a:off x="683568" y="2000250"/>
              <a:ext cx="1858067" cy="1858067"/>
            </a:xfrm>
            <a:prstGeom prst="pie">
              <a:avLst>
                <a:gd name="adj1" fmla="val 19058730"/>
                <a:gd name="adj2" fmla="val 16200000"/>
              </a:avLst>
            </a:prstGeom>
            <a:solidFill>
              <a:schemeClr val="accent4">
                <a:alpha val="20000"/>
              </a:schemeClr>
            </a:solidFill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72F38BA7-CE90-4273-9ECB-1DC952F9A203}"/>
                </a:ext>
              </a:extLst>
            </p:cNvPr>
            <p:cNvSpPr txBox="1"/>
            <p:nvPr/>
          </p:nvSpPr>
          <p:spPr>
            <a:xfrm>
              <a:off x="892675" y="2638838"/>
              <a:ext cx="1439856" cy="539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85%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F1E7AD7F-228B-4697-B3D9-4210D16F191A}"/>
              </a:ext>
            </a:extLst>
          </p:cNvPr>
          <p:cNvSpPr txBox="1"/>
          <p:nvPr/>
        </p:nvSpPr>
        <p:spPr>
          <a:xfrm>
            <a:off x="8847931" y="3114919"/>
            <a:ext cx="1227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Option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27" name="Group 6">
            <a:extLst>
              <a:ext uri="{FF2B5EF4-FFF2-40B4-BE49-F238E27FC236}">
                <a16:creationId xmlns:a16="http://schemas.microsoft.com/office/drawing/2014/main" id="{A078E5E4-35CE-4A94-B12F-EAB783AE198A}"/>
              </a:ext>
            </a:extLst>
          </p:cNvPr>
          <p:cNvGrpSpPr/>
          <p:nvPr/>
        </p:nvGrpSpPr>
        <p:grpSpPr>
          <a:xfrm>
            <a:off x="900387" y="3674214"/>
            <a:ext cx="1377485" cy="1377485"/>
            <a:chOff x="683568" y="2000250"/>
            <a:chExt cx="1858067" cy="1858067"/>
          </a:xfrm>
        </p:grpSpPr>
        <p:grpSp>
          <p:nvGrpSpPr>
            <p:cNvPr id="128" name="Group 7">
              <a:extLst>
                <a:ext uri="{FF2B5EF4-FFF2-40B4-BE49-F238E27FC236}">
                  <a16:creationId xmlns:a16="http://schemas.microsoft.com/office/drawing/2014/main" id="{9D8C24F5-1984-4F3C-9EA9-74EF0ABE9AB6}"/>
                </a:ext>
              </a:extLst>
            </p:cNvPr>
            <p:cNvGrpSpPr/>
            <p:nvPr/>
          </p:nvGrpSpPr>
          <p:grpSpPr>
            <a:xfrm>
              <a:off x="892673" y="2209355"/>
              <a:ext cx="1439856" cy="1439856"/>
              <a:chOff x="899592" y="1935673"/>
              <a:chExt cx="1216999" cy="1216999"/>
            </a:xfrm>
          </p:grpSpPr>
          <p:sp>
            <p:nvSpPr>
              <p:cNvPr id="131" name="Oval 10">
                <a:extLst>
                  <a:ext uri="{FF2B5EF4-FFF2-40B4-BE49-F238E27FC236}">
                    <a16:creationId xmlns:a16="http://schemas.microsoft.com/office/drawing/2014/main" id="{4CEEB648-CA4F-4A4F-BB37-4DAE5DF6394C}"/>
                  </a:ext>
                </a:extLst>
              </p:cNvPr>
              <p:cNvSpPr/>
              <p:nvPr/>
            </p:nvSpPr>
            <p:spPr>
              <a:xfrm>
                <a:off x="899592" y="1935673"/>
                <a:ext cx="1216999" cy="1216999"/>
              </a:xfrm>
              <a:prstGeom prst="ellipse">
                <a:avLst/>
              </a:prstGeom>
              <a:solidFill>
                <a:schemeClr val="accent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32" name="Oval 11">
                <a:extLst>
                  <a:ext uri="{FF2B5EF4-FFF2-40B4-BE49-F238E27FC236}">
                    <a16:creationId xmlns:a16="http://schemas.microsoft.com/office/drawing/2014/main" id="{B5B545E4-083A-401A-9A17-54FCB8480843}"/>
                  </a:ext>
                </a:extLst>
              </p:cNvPr>
              <p:cNvSpPr/>
              <p:nvPr/>
            </p:nvSpPr>
            <p:spPr>
              <a:xfrm>
                <a:off x="999394" y="2035475"/>
                <a:ext cx="1017395" cy="101739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29" name="Pie 8">
              <a:extLst>
                <a:ext uri="{FF2B5EF4-FFF2-40B4-BE49-F238E27FC236}">
                  <a16:creationId xmlns:a16="http://schemas.microsoft.com/office/drawing/2014/main" id="{5563A20D-1665-4ACA-95A5-19CE6D1CDE29}"/>
                </a:ext>
              </a:extLst>
            </p:cNvPr>
            <p:cNvSpPr/>
            <p:nvPr/>
          </p:nvSpPr>
          <p:spPr>
            <a:xfrm>
              <a:off x="683568" y="2000250"/>
              <a:ext cx="1858067" cy="1858067"/>
            </a:xfrm>
            <a:prstGeom prst="pie">
              <a:avLst/>
            </a:prstGeom>
            <a:solidFill>
              <a:schemeClr val="accent1">
                <a:alpha val="20000"/>
              </a:schemeClr>
            </a:solidFill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E865503D-46B5-4BF5-A5F2-57C2FFBEB703}"/>
                </a:ext>
              </a:extLst>
            </p:cNvPr>
            <p:cNvSpPr txBox="1"/>
            <p:nvPr/>
          </p:nvSpPr>
          <p:spPr>
            <a:xfrm>
              <a:off x="892675" y="2638838"/>
              <a:ext cx="1439856" cy="539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75%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33" name="TextBox 132">
            <a:extLst>
              <a:ext uri="{FF2B5EF4-FFF2-40B4-BE49-F238E27FC236}">
                <a16:creationId xmlns:a16="http://schemas.microsoft.com/office/drawing/2014/main" id="{4982A86D-7E52-49D9-9345-E63D79A782C3}"/>
              </a:ext>
            </a:extLst>
          </p:cNvPr>
          <p:cNvSpPr txBox="1"/>
          <p:nvPr/>
        </p:nvSpPr>
        <p:spPr>
          <a:xfrm>
            <a:off x="975322" y="5112855"/>
            <a:ext cx="1227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Option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34" name="Group 15">
            <a:extLst>
              <a:ext uri="{FF2B5EF4-FFF2-40B4-BE49-F238E27FC236}">
                <a16:creationId xmlns:a16="http://schemas.microsoft.com/office/drawing/2014/main" id="{1AD79349-D66E-4ADF-9080-0431A9259308}"/>
              </a:ext>
            </a:extLst>
          </p:cNvPr>
          <p:cNvGrpSpPr/>
          <p:nvPr/>
        </p:nvGrpSpPr>
        <p:grpSpPr>
          <a:xfrm>
            <a:off x="3524590" y="3008236"/>
            <a:ext cx="1377485" cy="1377485"/>
            <a:chOff x="683568" y="2000250"/>
            <a:chExt cx="1858067" cy="1858067"/>
          </a:xfrm>
        </p:grpSpPr>
        <p:grpSp>
          <p:nvGrpSpPr>
            <p:cNvPr id="135" name="Group 16">
              <a:extLst>
                <a:ext uri="{FF2B5EF4-FFF2-40B4-BE49-F238E27FC236}">
                  <a16:creationId xmlns:a16="http://schemas.microsoft.com/office/drawing/2014/main" id="{E0F5A0B5-63E2-4ABF-A17C-F9F40F8F9E39}"/>
                </a:ext>
              </a:extLst>
            </p:cNvPr>
            <p:cNvGrpSpPr/>
            <p:nvPr/>
          </p:nvGrpSpPr>
          <p:grpSpPr>
            <a:xfrm>
              <a:off x="892673" y="2209355"/>
              <a:ext cx="1439856" cy="1439856"/>
              <a:chOff x="899592" y="1935673"/>
              <a:chExt cx="1216999" cy="1216999"/>
            </a:xfrm>
          </p:grpSpPr>
          <p:sp>
            <p:nvSpPr>
              <p:cNvPr id="138" name="Oval 19">
                <a:extLst>
                  <a:ext uri="{FF2B5EF4-FFF2-40B4-BE49-F238E27FC236}">
                    <a16:creationId xmlns:a16="http://schemas.microsoft.com/office/drawing/2014/main" id="{B888F667-FC74-4A2F-B9A9-BEA2208155FB}"/>
                  </a:ext>
                </a:extLst>
              </p:cNvPr>
              <p:cNvSpPr/>
              <p:nvPr/>
            </p:nvSpPr>
            <p:spPr>
              <a:xfrm>
                <a:off x="899592" y="1935673"/>
                <a:ext cx="1216999" cy="1216999"/>
              </a:xfrm>
              <a:prstGeom prst="ellipse">
                <a:avLst/>
              </a:prstGeom>
              <a:solidFill>
                <a:schemeClr val="accent2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39" name="Oval 20">
                <a:extLst>
                  <a:ext uri="{FF2B5EF4-FFF2-40B4-BE49-F238E27FC236}">
                    <a16:creationId xmlns:a16="http://schemas.microsoft.com/office/drawing/2014/main" id="{7A9742BA-6798-4B16-9DE1-AB97599023A7}"/>
                  </a:ext>
                </a:extLst>
              </p:cNvPr>
              <p:cNvSpPr/>
              <p:nvPr/>
            </p:nvSpPr>
            <p:spPr>
              <a:xfrm>
                <a:off x="999394" y="2035475"/>
                <a:ext cx="1017395" cy="101739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36" name="Pie 17">
              <a:extLst>
                <a:ext uri="{FF2B5EF4-FFF2-40B4-BE49-F238E27FC236}">
                  <a16:creationId xmlns:a16="http://schemas.microsoft.com/office/drawing/2014/main" id="{F5C2921B-4E6B-488F-9BDA-4F8C6EE6DD99}"/>
                </a:ext>
              </a:extLst>
            </p:cNvPr>
            <p:cNvSpPr/>
            <p:nvPr/>
          </p:nvSpPr>
          <p:spPr>
            <a:xfrm>
              <a:off x="683568" y="2000250"/>
              <a:ext cx="1858067" cy="1858067"/>
            </a:xfrm>
            <a:prstGeom prst="pie">
              <a:avLst>
                <a:gd name="adj1" fmla="val 8660819"/>
                <a:gd name="adj2" fmla="val 16200000"/>
              </a:avLst>
            </a:prstGeom>
            <a:solidFill>
              <a:schemeClr val="accent2">
                <a:alpha val="20000"/>
              </a:schemeClr>
            </a:solidFill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80EC8A66-0910-466D-AB9B-BD4CE1EEF0D8}"/>
                </a:ext>
              </a:extLst>
            </p:cNvPr>
            <p:cNvSpPr txBox="1"/>
            <p:nvPr/>
          </p:nvSpPr>
          <p:spPr>
            <a:xfrm>
              <a:off x="892675" y="2638838"/>
              <a:ext cx="1439856" cy="539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35%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40" name="TextBox 139">
            <a:extLst>
              <a:ext uri="{FF2B5EF4-FFF2-40B4-BE49-F238E27FC236}">
                <a16:creationId xmlns:a16="http://schemas.microsoft.com/office/drawing/2014/main" id="{224025B9-5AF4-404C-9C40-51A661CC4CA9}"/>
              </a:ext>
            </a:extLst>
          </p:cNvPr>
          <p:cNvSpPr txBox="1"/>
          <p:nvPr/>
        </p:nvSpPr>
        <p:spPr>
          <a:xfrm>
            <a:off x="3599526" y="4446320"/>
            <a:ext cx="1227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Option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41" name="Group 25">
            <a:extLst>
              <a:ext uri="{FF2B5EF4-FFF2-40B4-BE49-F238E27FC236}">
                <a16:creationId xmlns:a16="http://schemas.microsoft.com/office/drawing/2014/main" id="{6697DD52-0068-401F-930F-09505323893C}"/>
              </a:ext>
            </a:extLst>
          </p:cNvPr>
          <p:cNvGrpSpPr/>
          <p:nvPr/>
        </p:nvGrpSpPr>
        <p:grpSpPr>
          <a:xfrm>
            <a:off x="6148793" y="2342257"/>
            <a:ext cx="1377485" cy="1377485"/>
            <a:chOff x="683568" y="2000250"/>
            <a:chExt cx="1858067" cy="1858067"/>
          </a:xfrm>
        </p:grpSpPr>
        <p:grpSp>
          <p:nvGrpSpPr>
            <p:cNvPr id="142" name="Group 26">
              <a:extLst>
                <a:ext uri="{FF2B5EF4-FFF2-40B4-BE49-F238E27FC236}">
                  <a16:creationId xmlns:a16="http://schemas.microsoft.com/office/drawing/2014/main" id="{609A556B-0FA4-40DB-BB4D-2E669822FAA3}"/>
                </a:ext>
              </a:extLst>
            </p:cNvPr>
            <p:cNvGrpSpPr/>
            <p:nvPr/>
          </p:nvGrpSpPr>
          <p:grpSpPr>
            <a:xfrm>
              <a:off x="892673" y="2209355"/>
              <a:ext cx="1439856" cy="1439856"/>
              <a:chOff x="899592" y="1935673"/>
              <a:chExt cx="1216999" cy="1216999"/>
            </a:xfrm>
          </p:grpSpPr>
          <p:sp>
            <p:nvSpPr>
              <p:cNvPr id="145" name="Oval 29">
                <a:extLst>
                  <a:ext uri="{FF2B5EF4-FFF2-40B4-BE49-F238E27FC236}">
                    <a16:creationId xmlns:a16="http://schemas.microsoft.com/office/drawing/2014/main" id="{886874FC-B7C7-426B-8785-D6C762DE6D34}"/>
                  </a:ext>
                </a:extLst>
              </p:cNvPr>
              <p:cNvSpPr/>
              <p:nvPr/>
            </p:nvSpPr>
            <p:spPr>
              <a:xfrm>
                <a:off x="899592" y="1935673"/>
                <a:ext cx="1216999" cy="1216999"/>
              </a:xfrm>
              <a:prstGeom prst="ellipse">
                <a:avLst/>
              </a:prstGeom>
              <a:solidFill>
                <a:schemeClr val="accent3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46" name="Oval 30">
                <a:extLst>
                  <a:ext uri="{FF2B5EF4-FFF2-40B4-BE49-F238E27FC236}">
                    <a16:creationId xmlns:a16="http://schemas.microsoft.com/office/drawing/2014/main" id="{9534873D-0112-40E6-BB10-28E7B9604CBE}"/>
                  </a:ext>
                </a:extLst>
              </p:cNvPr>
              <p:cNvSpPr/>
              <p:nvPr/>
            </p:nvSpPr>
            <p:spPr>
              <a:xfrm>
                <a:off x="999394" y="2035475"/>
                <a:ext cx="1017395" cy="101739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43" name="Pie 27">
              <a:extLst>
                <a:ext uri="{FF2B5EF4-FFF2-40B4-BE49-F238E27FC236}">
                  <a16:creationId xmlns:a16="http://schemas.microsoft.com/office/drawing/2014/main" id="{5E497769-9CF2-4A16-90FA-08785CCB4CF4}"/>
                </a:ext>
              </a:extLst>
            </p:cNvPr>
            <p:cNvSpPr/>
            <p:nvPr/>
          </p:nvSpPr>
          <p:spPr>
            <a:xfrm>
              <a:off x="683568" y="2000250"/>
              <a:ext cx="1858067" cy="1858067"/>
            </a:xfrm>
            <a:prstGeom prst="pie">
              <a:avLst>
                <a:gd name="adj1" fmla="val 5375902"/>
                <a:gd name="adj2" fmla="val 16200000"/>
              </a:avLst>
            </a:prstGeom>
            <a:solidFill>
              <a:schemeClr val="accent3">
                <a:alpha val="20000"/>
              </a:schemeClr>
            </a:solidFill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00611E9D-87A9-4728-B443-43DC7598DE7E}"/>
                </a:ext>
              </a:extLst>
            </p:cNvPr>
            <p:cNvSpPr txBox="1"/>
            <p:nvPr/>
          </p:nvSpPr>
          <p:spPr>
            <a:xfrm>
              <a:off x="892675" y="2638838"/>
              <a:ext cx="1439856" cy="539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50%</a:t>
              </a:r>
              <a:endPara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2B7C7B3F-DB1B-4832-9707-574D84459023}"/>
              </a:ext>
            </a:extLst>
          </p:cNvPr>
          <p:cNvSpPr txBox="1"/>
          <p:nvPr/>
        </p:nvSpPr>
        <p:spPr>
          <a:xfrm>
            <a:off x="6223729" y="3800841"/>
            <a:ext cx="1227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Option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D8D1FDE8-DA3A-460D-BFA9-2C077FA34FBC}"/>
              </a:ext>
            </a:extLst>
          </p:cNvPr>
          <p:cNvSpPr txBox="1"/>
          <p:nvPr/>
        </p:nvSpPr>
        <p:spPr>
          <a:xfrm>
            <a:off x="988903" y="5554775"/>
            <a:ext cx="1582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8BD9539-2B9E-4CDB-B8FA-809F1E0267F7}"/>
              </a:ext>
            </a:extLst>
          </p:cNvPr>
          <p:cNvSpPr txBox="1"/>
          <p:nvPr/>
        </p:nvSpPr>
        <p:spPr>
          <a:xfrm>
            <a:off x="3815961" y="4893220"/>
            <a:ext cx="1582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ED77111A-375E-4B37-A97C-2654B059A80F}"/>
              </a:ext>
            </a:extLst>
          </p:cNvPr>
          <p:cNvSpPr txBox="1"/>
          <p:nvPr/>
        </p:nvSpPr>
        <p:spPr>
          <a:xfrm>
            <a:off x="6401164" y="4224960"/>
            <a:ext cx="1582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223F49C2-286D-457F-ABDE-57BC07FB9D01}"/>
              </a:ext>
            </a:extLst>
          </p:cNvPr>
          <p:cNvSpPr txBox="1"/>
          <p:nvPr/>
        </p:nvSpPr>
        <p:spPr>
          <a:xfrm>
            <a:off x="9116617" y="3539038"/>
            <a:ext cx="1582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</TotalTime>
  <Words>44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15</cp:revision>
  <dcterms:created xsi:type="dcterms:W3CDTF">2018-02-18T19:39:47Z</dcterms:created>
  <dcterms:modified xsi:type="dcterms:W3CDTF">2022-10-25T05:27:06Z</dcterms:modified>
</cp:coreProperties>
</file>