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7" name="그룹 166">
            <a:extLst>
              <a:ext uri="{FF2B5EF4-FFF2-40B4-BE49-F238E27FC236}">
                <a16:creationId xmlns:a16="http://schemas.microsoft.com/office/drawing/2014/main" id="{9762B2E1-26C5-4426-8327-7431B223AB7E}"/>
              </a:ext>
            </a:extLst>
          </p:cNvPr>
          <p:cNvGrpSpPr/>
          <p:nvPr/>
        </p:nvGrpSpPr>
        <p:grpSpPr>
          <a:xfrm>
            <a:off x="4984550" y="2775445"/>
            <a:ext cx="2190216" cy="2348670"/>
            <a:chOff x="4472641" y="2165132"/>
            <a:chExt cx="3214034" cy="3446560"/>
          </a:xfrm>
        </p:grpSpPr>
        <p:cxnSp>
          <p:nvCxnSpPr>
            <p:cNvPr id="168" name="Straight Arrow Connector 9">
              <a:extLst>
                <a:ext uri="{FF2B5EF4-FFF2-40B4-BE49-F238E27FC236}">
                  <a16:creationId xmlns:a16="http://schemas.microsoft.com/office/drawing/2014/main" id="{F39D7321-50A7-46AF-8814-EF22C844338C}"/>
                </a:ext>
              </a:extLst>
            </p:cNvPr>
            <p:cNvCxnSpPr>
              <a:cxnSpLocks/>
            </p:cNvCxnSpPr>
            <p:nvPr/>
          </p:nvCxnSpPr>
          <p:spPr>
            <a:xfrm>
              <a:off x="4472641" y="2999525"/>
              <a:ext cx="3214034" cy="186691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0">
              <a:extLst>
                <a:ext uri="{FF2B5EF4-FFF2-40B4-BE49-F238E27FC236}">
                  <a16:creationId xmlns:a16="http://schemas.microsoft.com/office/drawing/2014/main" id="{EAB7A777-2253-4062-8BA5-D3F728DFABB3}"/>
                </a:ext>
              </a:extLst>
            </p:cNvPr>
            <p:cNvCxnSpPr>
              <a:cxnSpLocks/>
            </p:cNvCxnSpPr>
            <p:nvPr/>
          </p:nvCxnSpPr>
          <p:spPr>
            <a:xfrm>
              <a:off x="6087425" y="2165132"/>
              <a:ext cx="0" cy="3446560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1">
              <a:extLst>
                <a:ext uri="{FF2B5EF4-FFF2-40B4-BE49-F238E27FC236}">
                  <a16:creationId xmlns:a16="http://schemas.microsoft.com/office/drawing/2014/main" id="{AB07D7A4-FE52-457E-B348-752B6BDC31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2641" y="2975265"/>
              <a:ext cx="3214034" cy="1918706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Oval 14">
            <a:extLst>
              <a:ext uri="{FF2B5EF4-FFF2-40B4-BE49-F238E27FC236}">
                <a16:creationId xmlns:a16="http://schemas.microsoft.com/office/drawing/2014/main" id="{281AFDB3-F255-4398-AA99-39E0A87FD02B}"/>
              </a:ext>
            </a:extLst>
          </p:cNvPr>
          <p:cNvSpPr/>
          <p:nvPr/>
        </p:nvSpPr>
        <p:spPr>
          <a:xfrm>
            <a:off x="5451067" y="3342674"/>
            <a:ext cx="1272716" cy="127271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2" name="Donut 15">
            <a:extLst>
              <a:ext uri="{FF2B5EF4-FFF2-40B4-BE49-F238E27FC236}">
                <a16:creationId xmlns:a16="http://schemas.microsoft.com/office/drawing/2014/main" id="{3FDD2BAD-4317-4A28-9860-7525870ABEFF}"/>
              </a:ext>
            </a:extLst>
          </p:cNvPr>
          <p:cNvSpPr/>
          <p:nvPr/>
        </p:nvSpPr>
        <p:spPr>
          <a:xfrm>
            <a:off x="4759897" y="2651504"/>
            <a:ext cx="2655056" cy="2655056"/>
          </a:xfrm>
          <a:prstGeom prst="ellipse">
            <a:avLst/>
          </a:prstGeom>
          <a:noFill/>
          <a:ln w="342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73" name="Group 16">
            <a:extLst>
              <a:ext uri="{FF2B5EF4-FFF2-40B4-BE49-F238E27FC236}">
                <a16:creationId xmlns:a16="http://schemas.microsoft.com/office/drawing/2014/main" id="{A34748E9-CCD4-4099-AFA5-7C177360FA14}"/>
              </a:ext>
            </a:extLst>
          </p:cNvPr>
          <p:cNvGrpSpPr/>
          <p:nvPr/>
        </p:nvGrpSpPr>
        <p:grpSpPr>
          <a:xfrm>
            <a:off x="4390488" y="2274274"/>
            <a:ext cx="3399991" cy="3399991"/>
            <a:chOff x="2527495" y="1869398"/>
            <a:chExt cx="4079882" cy="4079882"/>
          </a:xfrm>
        </p:grpSpPr>
        <p:sp>
          <p:nvSpPr>
            <p:cNvPr id="174" name="Block Arc 17">
              <a:extLst>
                <a:ext uri="{FF2B5EF4-FFF2-40B4-BE49-F238E27FC236}">
                  <a16:creationId xmlns:a16="http://schemas.microsoft.com/office/drawing/2014/main" id="{4A234A84-FA6D-4E84-B8AD-E8CF9A4E7D97}"/>
                </a:ext>
              </a:extLst>
            </p:cNvPr>
            <p:cNvSpPr/>
            <p:nvPr/>
          </p:nvSpPr>
          <p:spPr>
            <a:xfrm rot="199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5" name="Block Arc 18">
              <a:extLst>
                <a:ext uri="{FF2B5EF4-FFF2-40B4-BE49-F238E27FC236}">
                  <a16:creationId xmlns:a16="http://schemas.microsoft.com/office/drawing/2014/main" id="{499C2E59-DAD1-44DC-B3F6-1B8AA6783ECD}"/>
                </a:ext>
              </a:extLst>
            </p:cNvPr>
            <p:cNvSpPr/>
            <p:nvPr/>
          </p:nvSpPr>
          <p:spPr>
            <a:xfrm rot="16320000">
              <a:off x="2538925" y="1880828"/>
              <a:ext cx="4068452" cy="4068452"/>
            </a:xfrm>
            <a:prstGeom prst="blockArc">
              <a:avLst>
                <a:gd name="adj1" fmla="val 10860918"/>
                <a:gd name="adj2" fmla="val 14062698"/>
                <a:gd name="adj3" fmla="val 2840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6" name="Block Arc 19">
              <a:extLst>
                <a:ext uri="{FF2B5EF4-FFF2-40B4-BE49-F238E27FC236}">
                  <a16:creationId xmlns:a16="http://schemas.microsoft.com/office/drawing/2014/main" id="{9FCA2019-7D32-4083-A746-A08B9AAD72B9}"/>
                </a:ext>
              </a:extLst>
            </p:cNvPr>
            <p:cNvSpPr/>
            <p:nvPr/>
          </p:nvSpPr>
          <p:spPr>
            <a:xfrm rot="12720000">
              <a:off x="2527495" y="1880828"/>
              <a:ext cx="4068452" cy="4068452"/>
            </a:xfrm>
            <a:prstGeom prst="blockArc">
              <a:avLst>
                <a:gd name="adj1" fmla="val 10859126"/>
                <a:gd name="adj2" fmla="val 14124484"/>
                <a:gd name="adj3" fmla="val 283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7" name="Block Arc 20">
              <a:extLst>
                <a:ext uri="{FF2B5EF4-FFF2-40B4-BE49-F238E27FC236}">
                  <a16:creationId xmlns:a16="http://schemas.microsoft.com/office/drawing/2014/main" id="{BB698A3B-16C5-48E4-9162-CDE3C01360E8}"/>
                </a:ext>
              </a:extLst>
            </p:cNvPr>
            <p:cNvSpPr/>
            <p:nvPr/>
          </p:nvSpPr>
          <p:spPr>
            <a:xfrm rot="9120000">
              <a:off x="2527495" y="1869398"/>
              <a:ext cx="4068452" cy="4068452"/>
            </a:xfrm>
            <a:prstGeom prst="blockArc">
              <a:avLst>
                <a:gd name="adj1" fmla="val 10851568"/>
                <a:gd name="adj2" fmla="val 14124484"/>
                <a:gd name="adj3" fmla="val 2832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8" name="Block Arc 21">
              <a:extLst>
                <a:ext uri="{FF2B5EF4-FFF2-40B4-BE49-F238E27FC236}">
                  <a16:creationId xmlns:a16="http://schemas.microsoft.com/office/drawing/2014/main" id="{E87BCE9D-7978-4F5C-9CB3-00D42367DBD6}"/>
                </a:ext>
              </a:extLst>
            </p:cNvPr>
            <p:cNvSpPr/>
            <p:nvPr/>
          </p:nvSpPr>
          <p:spPr>
            <a:xfrm rot="5520000">
              <a:off x="2527495" y="1880828"/>
              <a:ext cx="4068452" cy="4068452"/>
            </a:xfrm>
            <a:prstGeom prst="blockArc">
              <a:avLst>
                <a:gd name="adj1" fmla="val 10819300"/>
                <a:gd name="adj2" fmla="val 14124484"/>
                <a:gd name="adj3" fmla="val 2832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9" name="Block Arc 22">
              <a:extLst>
                <a:ext uri="{FF2B5EF4-FFF2-40B4-BE49-F238E27FC236}">
                  <a16:creationId xmlns:a16="http://schemas.microsoft.com/office/drawing/2014/main" id="{09FE4946-43EB-4661-995B-48B76EEE11D9}"/>
                </a:ext>
              </a:extLst>
            </p:cNvPr>
            <p:cNvSpPr/>
            <p:nvPr/>
          </p:nvSpPr>
          <p:spPr>
            <a:xfrm rot="1920000">
              <a:off x="2527495" y="1880828"/>
              <a:ext cx="4068452" cy="4068452"/>
            </a:xfrm>
            <a:prstGeom prst="blockArc">
              <a:avLst>
                <a:gd name="adj1" fmla="val 10863995"/>
                <a:gd name="adj2" fmla="val 14124484"/>
                <a:gd name="adj3" fmla="val 2832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0" name="Parallelogram 15">
            <a:extLst>
              <a:ext uri="{FF2B5EF4-FFF2-40B4-BE49-F238E27FC236}">
                <a16:creationId xmlns:a16="http://schemas.microsoft.com/office/drawing/2014/main" id="{90DA0091-E8BB-440B-8293-1B5A32429B00}"/>
              </a:ext>
            </a:extLst>
          </p:cNvPr>
          <p:cNvSpPr/>
          <p:nvPr/>
        </p:nvSpPr>
        <p:spPr>
          <a:xfrm flipH="1">
            <a:off x="5301929" y="4836084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1" name="Rectangle 30">
            <a:extLst>
              <a:ext uri="{FF2B5EF4-FFF2-40B4-BE49-F238E27FC236}">
                <a16:creationId xmlns:a16="http://schemas.microsoft.com/office/drawing/2014/main" id="{83289293-B22A-4DEF-BBFC-415EE196A153}"/>
              </a:ext>
            </a:extLst>
          </p:cNvPr>
          <p:cNvSpPr/>
          <p:nvPr/>
        </p:nvSpPr>
        <p:spPr>
          <a:xfrm>
            <a:off x="4708972" y="3791425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2" name="Rectangle 16">
            <a:extLst>
              <a:ext uri="{FF2B5EF4-FFF2-40B4-BE49-F238E27FC236}">
                <a16:creationId xmlns:a16="http://schemas.microsoft.com/office/drawing/2014/main" id="{C3C69EAB-0340-4179-8BED-FC1E5FCB8246}"/>
              </a:ext>
            </a:extLst>
          </p:cNvPr>
          <p:cNvSpPr/>
          <p:nvPr/>
        </p:nvSpPr>
        <p:spPr>
          <a:xfrm rot="2700000">
            <a:off x="5399666" y="267570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" name="Rectangle 130">
            <a:extLst>
              <a:ext uri="{FF2B5EF4-FFF2-40B4-BE49-F238E27FC236}">
                <a16:creationId xmlns:a16="http://schemas.microsoft.com/office/drawing/2014/main" id="{4F8F237F-7531-4054-8C64-482710DFE937}"/>
              </a:ext>
            </a:extLst>
          </p:cNvPr>
          <p:cNvSpPr/>
          <p:nvPr/>
        </p:nvSpPr>
        <p:spPr>
          <a:xfrm>
            <a:off x="6498315" y="4859678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4" name="Rectangle 9">
            <a:extLst>
              <a:ext uri="{FF2B5EF4-FFF2-40B4-BE49-F238E27FC236}">
                <a16:creationId xmlns:a16="http://schemas.microsoft.com/office/drawing/2014/main" id="{B4EC2DAD-DAB0-46BF-AC8B-12B649DD23FB}"/>
              </a:ext>
            </a:extLst>
          </p:cNvPr>
          <p:cNvSpPr/>
          <p:nvPr/>
        </p:nvSpPr>
        <p:spPr>
          <a:xfrm>
            <a:off x="7133765" y="3793443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5" name="Round Same Side Corner Rectangle 36">
            <a:extLst>
              <a:ext uri="{FF2B5EF4-FFF2-40B4-BE49-F238E27FC236}">
                <a16:creationId xmlns:a16="http://schemas.microsoft.com/office/drawing/2014/main" id="{ED9F0DF6-D33C-4A47-819C-BB0F2669B4D3}"/>
              </a:ext>
            </a:extLst>
          </p:cNvPr>
          <p:cNvSpPr>
            <a:spLocks noChangeAspect="1"/>
          </p:cNvSpPr>
          <p:nvPr/>
        </p:nvSpPr>
        <p:spPr>
          <a:xfrm>
            <a:off x="6483550" y="275960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" name="Oval 21">
            <a:extLst>
              <a:ext uri="{FF2B5EF4-FFF2-40B4-BE49-F238E27FC236}">
                <a16:creationId xmlns:a16="http://schemas.microsoft.com/office/drawing/2014/main" id="{E39C90A2-6CAE-454B-809E-8988D74EE992}"/>
              </a:ext>
            </a:extLst>
          </p:cNvPr>
          <p:cNvSpPr>
            <a:spLocks noChangeAspect="1"/>
          </p:cNvSpPr>
          <p:nvPr/>
        </p:nvSpPr>
        <p:spPr>
          <a:xfrm>
            <a:off x="5833573" y="3685709"/>
            <a:ext cx="523345" cy="5277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7" name="Group 31">
            <a:extLst>
              <a:ext uri="{FF2B5EF4-FFF2-40B4-BE49-F238E27FC236}">
                <a16:creationId xmlns:a16="http://schemas.microsoft.com/office/drawing/2014/main" id="{EBDE1C53-EE49-4C05-A951-A9F0A1A0D109}"/>
              </a:ext>
            </a:extLst>
          </p:cNvPr>
          <p:cNvGrpSpPr/>
          <p:nvPr/>
        </p:nvGrpSpPr>
        <p:grpSpPr>
          <a:xfrm>
            <a:off x="7999833" y="2542785"/>
            <a:ext cx="3276000" cy="923330"/>
            <a:chOff x="2551706" y="4283314"/>
            <a:chExt cx="1416829" cy="923330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9D771740-FC4B-4046-8D77-48BBF2721F38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DDAED1C-4E31-4FBD-8892-FE8FF78281C7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D6A79FC6-FAEB-4D9C-90A9-CE2154CE321B}"/>
              </a:ext>
            </a:extLst>
          </p:cNvPr>
          <p:cNvGrpSpPr/>
          <p:nvPr/>
        </p:nvGrpSpPr>
        <p:grpSpPr>
          <a:xfrm>
            <a:off x="916168" y="4441041"/>
            <a:ext cx="3276000" cy="923330"/>
            <a:chOff x="2551706" y="4283314"/>
            <a:chExt cx="1416829" cy="923330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0E880D48-1C1E-457A-BD39-9EC74F849ED1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8D3CDA2D-DCA9-4571-9151-076DDD3F4171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3" name="Group 28">
            <a:extLst>
              <a:ext uri="{FF2B5EF4-FFF2-40B4-BE49-F238E27FC236}">
                <a16:creationId xmlns:a16="http://schemas.microsoft.com/office/drawing/2014/main" id="{719AA3C9-5E36-449D-ADF0-2BFBD888232C}"/>
              </a:ext>
            </a:extLst>
          </p:cNvPr>
          <p:cNvGrpSpPr/>
          <p:nvPr/>
        </p:nvGrpSpPr>
        <p:grpSpPr>
          <a:xfrm>
            <a:off x="8199858" y="3935289"/>
            <a:ext cx="3276000" cy="923330"/>
            <a:chOff x="2551706" y="4283314"/>
            <a:chExt cx="1416829" cy="923330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1179A9D-6D67-4BC5-8F9E-F312AD21E1E2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2B12EFD-9AD1-4266-BF26-701DC0E3BA9A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37">
            <a:extLst>
              <a:ext uri="{FF2B5EF4-FFF2-40B4-BE49-F238E27FC236}">
                <a16:creationId xmlns:a16="http://schemas.microsoft.com/office/drawing/2014/main" id="{EC14ED3E-BF2F-4009-A35D-14DBD463A978}"/>
              </a:ext>
            </a:extLst>
          </p:cNvPr>
          <p:cNvGrpSpPr/>
          <p:nvPr/>
        </p:nvGrpSpPr>
        <p:grpSpPr>
          <a:xfrm>
            <a:off x="716143" y="3048537"/>
            <a:ext cx="3276000" cy="923330"/>
            <a:chOff x="2551706" y="4283314"/>
            <a:chExt cx="1416829" cy="923330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27B1E1D-1CE1-4CB9-AAB5-C2281E78A89B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57E1C0C-9CA8-4EF6-A1BA-80853796A091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25">
            <a:extLst>
              <a:ext uri="{FF2B5EF4-FFF2-40B4-BE49-F238E27FC236}">
                <a16:creationId xmlns:a16="http://schemas.microsoft.com/office/drawing/2014/main" id="{2B103535-4FDA-4152-9AA0-DE9E82FFB329}"/>
              </a:ext>
            </a:extLst>
          </p:cNvPr>
          <p:cNvGrpSpPr/>
          <p:nvPr/>
        </p:nvGrpSpPr>
        <p:grpSpPr>
          <a:xfrm>
            <a:off x="7447305" y="5327793"/>
            <a:ext cx="3276000" cy="923330"/>
            <a:chOff x="2551706" y="4283314"/>
            <a:chExt cx="1416829" cy="923330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C46E1CB-4D53-405A-8F98-1E144711A23F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E9C506C3-6AE4-4DE5-8D34-84B8A88CC5F5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" name="Group 40">
            <a:extLst>
              <a:ext uri="{FF2B5EF4-FFF2-40B4-BE49-F238E27FC236}">
                <a16:creationId xmlns:a16="http://schemas.microsoft.com/office/drawing/2014/main" id="{4A24699D-55EB-4C04-9C25-7C6EEE368E2A}"/>
              </a:ext>
            </a:extLst>
          </p:cNvPr>
          <p:cNvGrpSpPr/>
          <p:nvPr/>
        </p:nvGrpSpPr>
        <p:grpSpPr>
          <a:xfrm>
            <a:off x="1468696" y="1656033"/>
            <a:ext cx="3276000" cy="923330"/>
            <a:chOff x="2551706" y="4283314"/>
            <a:chExt cx="1416829" cy="923330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6F40437F-A3BC-4B3C-83BD-F00956AE84B9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FAC94EAA-7615-4CB5-92EF-43D5196661FF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2022-10-24T05:38:51Z</dcterms:modified>
</cp:coreProperties>
</file>