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09" name="그룹 1508">
            <a:extLst>
              <a:ext uri="{FF2B5EF4-FFF2-40B4-BE49-F238E27FC236}">
                <a16:creationId xmlns:a16="http://schemas.microsoft.com/office/drawing/2014/main" id="{51A12534-60A7-4094-9375-81F6C70EC4A3}"/>
              </a:ext>
            </a:extLst>
          </p:cNvPr>
          <p:cNvGrpSpPr/>
          <p:nvPr/>
        </p:nvGrpSpPr>
        <p:grpSpPr>
          <a:xfrm>
            <a:off x="6096000" y="1584812"/>
            <a:ext cx="5168382" cy="4840902"/>
            <a:chOff x="-207397" y="1544658"/>
            <a:chExt cx="5168382" cy="4840902"/>
          </a:xfrm>
        </p:grpSpPr>
        <p:sp>
          <p:nvSpPr>
            <p:cNvPr id="1510" name="자유형: 도형 1509">
              <a:extLst>
                <a:ext uri="{FF2B5EF4-FFF2-40B4-BE49-F238E27FC236}">
                  <a16:creationId xmlns:a16="http://schemas.microsoft.com/office/drawing/2014/main" id="{C5A80E13-B7AD-4323-A64B-74ED1E2134A2}"/>
                </a:ext>
              </a:extLst>
            </p:cNvPr>
            <p:cNvSpPr/>
            <p:nvPr/>
          </p:nvSpPr>
          <p:spPr>
            <a:xfrm>
              <a:off x="620913" y="1624965"/>
              <a:ext cx="3678776" cy="4760595"/>
            </a:xfrm>
            <a:custGeom>
              <a:avLst/>
              <a:gdLst>
                <a:gd name="connsiteX0" fmla="*/ 0 w 3295650"/>
                <a:gd name="connsiteY0" fmla="*/ 238125 h 4933950"/>
                <a:gd name="connsiteX1" fmla="*/ 0 w 3295650"/>
                <a:gd name="connsiteY1" fmla="*/ 3905250 h 4933950"/>
                <a:gd name="connsiteX2" fmla="*/ 2514600 w 3295650"/>
                <a:gd name="connsiteY2" fmla="*/ 4933950 h 4933950"/>
                <a:gd name="connsiteX3" fmla="*/ 3276600 w 3295650"/>
                <a:gd name="connsiteY3" fmla="*/ 4705350 h 4933950"/>
                <a:gd name="connsiteX4" fmla="*/ 3295650 w 3295650"/>
                <a:gd name="connsiteY4" fmla="*/ 4000500 h 4933950"/>
                <a:gd name="connsiteX5" fmla="*/ 2771775 w 3295650"/>
                <a:gd name="connsiteY5" fmla="*/ 3762375 h 4933950"/>
                <a:gd name="connsiteX6" fmla="*/ 2771775 w 3295650"/>
                <a:gd name="connsiteY6" fmla="*/ 3048000 h 4933950"/>
                <a:gd name="connsiteX7" fmla="*/ 2276475 w 3295650"/>
                <a:gd name="connsiteY7" fmla="*/ 2819400 h 4933950"/>
                <a:gd name="connsiteX8" fmla="*/ 2257425 w 3295650"/>
                <a:gd name="connsiteY8" fmla="*/ 2095500 h 4933950"/>
                <a:gd name="connsiteX9" fmla="*/ 1743075 w 3295650"/>
                <a:gd name="connsiteY9" fmla="*/ 1876425 h 4933950"/>
                <a:gd name="connsiteX10" fmla="*/ 1752600 w 3295650"/>
                <a:gd name="connsiteY10" fmla="*/ 1162050 h 4933950"/>
                <a:gd name="connsiteX11" fmla="*/ 1257300 w 3295650"/>
                <a:gd name="connsiteY11" fmla="*/ 904875 h 4933950"/>
                <a:gd name="connsiteX12" fmla="*/ 1266825 w 3295650"/>
                <a:gd name="connsiteY12" fmla="*/ 209550 h 4933950"/>
                <a:gd name="connsiteX13" fmla="*/ 781050 w 3295650"/>
                <a:gd name="connsiteY13" fmla="*/ 0 h 4933950"/>
                <a:gd name="connsiteX14" fmla="*/ 0 w 3295650"/>
                <a:gd name="connsiteY14" fmla="*/ 238125 h 493395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257300 w 3295650"/>
                <a:gd name="connsiteY11" fmla="*/ 885825 h 4914900"/>
                <a:gd name="connsiteX12" fmla="*/ 1266825 w 3295650"/>
                <a:gd name="connsiteY12" fmla="*/ 19050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257300 w 3295650"/>
                <a:gd name="connsiteY11" fmla="*/ 8858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752600 w 3295650"/>
                <a:gd name="connsiteY10" fmla="*/ 1143000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743075 w 3295650"/>
                <a:gd name="connsiteY9" fmla="*/ 18573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257425 w 3295650"/>
                <a:gd name="connsiteY8" fmla="*/ 20764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276475 w 3295650"/>
                <a:gd name="connsiteY7" fmla="*/ 2800350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771775 w 3295650"/>
                <a:gd name="connsiteY6" fmla="*/ 3028950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628486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771775 w 3295650"/>
                <a:gd name="connsiteY5" fmla="*/ 3743325 h 4914900"/>
                <a:gd name="connsiteX6" fmla="*/ 2598320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95650"/>
                <a:gd name="connsiteY0" fmla="*/ 219075 h 4914900"/>
                <a:gd name="connsiteX1" fmla="*/ 0 w 3295650"/>
                <a:gd name="connsiteY1" fmla="*/ 3886200 h 4914900"/>
                <a:gd name="connsiteX2" fmla="*/ 2514600 w 3295650"/>
                <a:gd name="connsiteY2" fmla="*/ 4914900 h 4914900"/>
                <a:gd name="connsiteX3" fmla="*/ 3276600 w 3295650"/>
                <a:gd name="connsiteY3" fmla="*/ 4686300 h 4914900"/>
                <a:gd name="connsiteX4" fmla="*/ 3295650 w 3295650"/>
                <a:gd name="connsiteY4" fmla="*/ 3981450 h 4914900"/>
                <a:gd name="connsiteX5" fmla="*/ 2620944 w 3295650"/>
                <a:gd name="connsiteY5" fmla="*/ 4019550 h 4914900"/>
                <a:gd name="connsiteX6" fmla="*/ 2598320 w 3295650"/>
                <a:gd name="connsiteY6" fmla="*/ 3248025 h 4914900"/>
                <a:gd name="connsiteX7" fmla="*/ 2103020 w 3295650"/>
                <a:gd name="connsiteY7" fmla="*/ 3000375 h 4914900"/>
                <a:gd name="connsiteX8" fmla="*/ 2099053 w 3295650"/>
                <a:gd name="connsiteY8" fmla="*/ 2266950 h 4914900"/>
                <a:gd name="connsiteX9" fmla="*/ 1622411 w 3295650"/>
                <a:gd name="connsiteY9" fmla="*/ 2009775 h 4914900"/>
                <a:gd name="connsiteX10" fmla="*/ 1601769 w 3295650"/>
                <a:gd name="connsiteY10" fmla="*/ 1266825 h 4914900"/>
                <a:gd name="connsiteX11" fmla="*/ 1076303 w 3295650"/>
                <a:gd name="connsiteY11" fmla="*/ 1000125 h 4914900"/>
                <a:gd name="connsiteX12" fmla="*/ 1078286 w 3295650"/>
                <a:gd name="connsiteY12" fmla="*/ 247650 h 4914900"/>
                <a:gd name="connsiteX13" fmla="*/ 554804 w 3295650"/>
                <a:gd name="connsiteY13" fmla="*/ 0 h 4914900"/>
                <a:gd name="connsiteX14" fmla="*/ 0 w 3295650"/>
                <a:gd name="connsiteY14" fmla="*/ 219075 h 4914900"/>
                <a:gd name="connsiteX0" fmla="*/ 0 w 3276600"/>
                <a:gd name="connsiteY0" fmla="*/ 219075 h 4914900"/>
                <a:gd name="connsiteX1" fmla="*/ 0 w 3276600"/>
                <a:gd name="connsiteY1" fmla="*/ 3886200 h 4914900"/>
                <a:gd name="connsiteX2" fmla="*/ 2514600 w 3276600"/>
                <a:gd name="connsiteY2" fmla="*/ 4914900 h 4914900"/>
                <a:gd name="connsiteX3" fmla="*/ 3276600 w 3276600"/>
                <a:gd name="connsiteY3" fmla="*/ 4686300 h 4914900"/>
                <a:gd name="connsiteX4" fmla="*/ 3092029 w 3276600"/>
                <a:gd name="connsiteY4" fmla="*/ 4267200 h 4914900"/>
                <a:gd name="connsiteX5" fmla="*/ 2620944 w 3276600"/>
                <a:gd name="connsiteY5" fmla="*/ 4019550 h 4914900"/>
                <a:gd name="connsiteX6" fmla="*/ 2598320 w 3276600"/>
                <a:gd name="connsiteY6" fmla="*/ 3248025 h 4914900"/>
                <a:gd name="connsiteX7" fmla="*/ 2103020 w 3276600"/>
                <a:gd name="connsiteY7" fmla="*/ 3000375 h 4914900"/>
                <a:gd name="connsiteX8" fmla="*/ 2099053 w 3276600"/>
                <a:gd name="connsiteY8" fmla="*/ 2266950 h 4914900"/>
                <a:gd name="connsiteX9" fmla="*/ 1622411 w 3276600"/>
                <a:gd name="connsiteY9" fmla="*/ 2009775 h 4914900"/>
                <a:gd name="connsiteX10" fmla="*/ 1601769 w 3276600"/>
                <a:gd name="connsiteY10" fmla="*/ 1266825 h 4914900"/>
                <a:gd name="connsiteX11" fmla="*/ 1076303 w 3276600"/>
                <a:gd name="connsiteY11" fmla="*/ 1000125 h 4914900"/>
                <a:gd name="connsiteX12" fmla="*/ 1078286 w 3276600"/>
                <a:gd name="connsiteY12" fmla="*/ 247650 h 4914900"/>
                <a:gd name="connsiteX13" fmla="*/ 554804 w 3276600"/>
                <a:gd name="connsiteY13" fmla="*/ 0 h 4914900"/>
                <a:gd name="connsiteX14" fmla="*/ 0 w 3276600"/>
                <a:gd name="connsiteY14" fmla="*/ 219075 h 4914900"/>
                <a:gd name="connsiteX0" fmla="*/ 0 w 3133311"/>
                <a:gd name="connsiteY0" fmla="*/ 219075 h 4953000"/>
                <a:gd name="connsiteX1" fmla="*/ 0 w 3133311"/>
                <a:gd name="connsiteY1" fmla="*/ 3886200 h 4953000"/>
                <a:gd name="connsiteX2" fmla="*/ 2514600 w 3133311"/>
                <a:gd name="connsiteY2" fmla="*/ 4914900 h 4953000"/>
                <a:gd name="connsiteX3" fmla="*/ 3133311 w 3133311"/>
                <a:gd name="connsiteY3" fmla="*/ 4953000 h 4953000"/>
                <a:gd name="connsiteX4" fmla="*/ 3092029 w 3133311"/>
                <a:gd name="connsiteY4" fmla="*/ 4267200 h 4953000"/>
                <a:gd name="connsiteX5" fmla="*/ 2620944 w 3133311"/>
                <a:gd name="connsiteY5" fmla="*/ 4019550 h 4953000"/>
                <a:gd name="connsiteX6" fmla="*/ 2598320 w 3133311"/>
                <a:gd name="connsiteY6" fmla="*/ 3248025 h 4953000"/>
                <a:gd name="connsiteX7" fmla="*/ 2103020 w 3133311"/>
                <a:gd name="connsiteY7" fmla="*/ 3000375 h 4953000"/>
                <a:gd name="connsiteX8" fmla="*/ 2099053 w 3133311"/>
                <a:gd name="connsiteY8" fmla="*/ 2266950 h 4953000"/>
                <a:gd name="connsiteX9" fmla="*/ 1622411 w 3133311"/>
                <a:gd name="connsiteY9" fmla="*/ 2009775 h 4953000"/>
                <a:gd name="connsiteX10" fmla="*/ 1601769 w 3133311"/>
                <a:gd name="connsiteY10" fmla="*/ 1266825 h 4953000"/>
                <a:gd name="connsiteX11" fmla="*/ 1076303 w 3133311"/>
                <a:gd name="connsiteY11" fmla="*/ 1000125 h 4953000"/>
                <a:gd name="connsiteX12" fmla="*/ 1078286 w 3133311"/>
                <a:gd name="connsiteY12" fmla="*/ 247650 h 4953000"/>
                <a:gd name="connsiteX13" fmla="*/ 554804 w 3133311"/>
                <a:gd name="connsiteY13" fmla="*/ 0 h 4953000"/>
                <a:gd name="connsiteX14" fmla="*/ 0 w 3133311"/>
                <a:gd name="connsiteY14" fmla="*/ 219075 h 4953000"/>
                <a:gd name="connsiteX0" fmla="*/ 0 w 3133311"/>
                <a:gd name="connsiteY0" fmla="*/ 219075 h 5200650"/>
                <a:gd name="connsiteX1" fmla="*/ 0 w 3133311"/>
                <a:gd name="connsiteY1" fmla="*/ 3886200 h 5200650"/>
                <a:gd name="connsiteX2" fmla="*/ 2544767 w 3133311"/>
                <a:gd name="connsiteY2" fmla="*/ 5200650 h 5200650"/>
                <a:gd name="connsiteX3" fmla="*/ 3133311 w 3133311"/>
                <a:gd name="connsiteY3" fmla="*/ 4953000 h 5200650"/>
                <a:gd name="connsiteX4" fmla="*/ 3092029 w 3133311"/>
                <a:gd name="connsiteY4" fmla="*/ 4267200 h 5200650"/>
                <a:gd name="connsiteX5" fmla="*/ 2620944 w 3133311"/>
                <a:gd name="connsiteY5" fmla="*/ 4019550 h 5200650"/>
                <a:gd name="connsiteX6" fmla="*/ 2598320 w 3133311"/>
                <a:gd name="connsiteY6" fmla="*/ 3248025 h 5200650"/>
                <a:gd name="connsiteX7" fmla="*/ 2103020 w 3133311"/>
                <a:gd name="connsiteY7" fmla="*/ 3000375 h 5200650"/>
                <a:gd name="connsiteX8" fmla="*/ 2099053 w 3133311"/>
                <a:gd name="connsiteY8" fmla="*/ 2266950 h 5200650"/>
                <a:gd name="connsiteX9" fmla="*/ 1622411 w 3133311"/>
                <a:gd name="connsiteY9" fmla="*/ 2009775 h 5200650"/>
                <a:gd name="connsiteX10" fmla="*/ 1601769 w 3133311"/>
                <a:gd name="connsiteY10" fmla="*/ 1266825 h 5200650"/>
                <a:gd name="connsiteX11" fmla="*/ 1076303 w 3133311"/>
                <a:gd name="connsiteY11" fmla="*/ 1000125 h 5200650"/>
                <a:gd name="connsiteX12" fmla="*/ 1078286 w 3133311"/>
                <a:gd name="connsiteY12" fmla="*/ 247650 h 5200650"/>
                <a:gd name="connsiteX13" fmla="*/ 554804 w 3133311"/>
                <a:gd name="connsiteY13" fmla="*/ 0 h 5200650"/>
                <a:gd name="connsiteX14" fmla="*/ 0 w 3133311"/>
                <a:gd name="connsiteY14" fmla="*/ 219075 h 5200650"/>
                <a:gd name="connsiteX0" fmla="*/ 0 w 3133311"/>
                <a:gd name="connsiteY0" fmla="*/ 219075 h 5200650"/>
                <a:gd name="connsiteX1" fmla="*/ 0 w 3133311"/>
                <a:gd name="connsiteY1" fmla="*/ 3886200 h 5200650"/>
                <a:gd name="connsiteX2" fmla="*/ 2544767 w 3133311"/>
                <a:gd name="connsiteY2" fmla="*/ 5200650 h 5200650"/>
                <a:gd name="connsiteX3" fmla="*/ 3133311 w 3133311"/>
                <a:gd name="connsiteY3" fmla="*/ 4953000 h 5200650"/>
                <a:gd name="connsiteX4" fmla="*/ 3099571 w 3133311"/>
                <a:gd name="connsiteY4" fmla="*/ 4267200 h 5200650"/>
                <a:gd name="connsiteX5" fmla="*/ 2620944 w 3133311"/>
                <a:gd name="connsiteY5" fmla="*/ 4019550 h 5200650"/>
                <a:gd name="connsiteX6" fmla="*/ 2598320 w 3133311"/>
                <a:gd name="connsiteY6" fmla="*/ 3248025 h 5200650"/>
                <a:gd name="connsiteX7" fmla="*/ 2103020 w 3133311"/>
                <a:gd name="connsiteY7" fmla="*/ 3000375 h 5200650"/>
                <a:gd name="connsiteX8" fmla="*/ 2099053 w 3133311"/>
                <a:gd name="connsiteY8" fmla="*/ 2266950 h 5200650"/>
                <a:gd name="connsiteX9" fmla="*/ 1622411 w 3133311"/>
                <a:gd name="connsiteY9" fmla="*/ 2009775 h 5200650"/>
                <a:gd name="connsiteX10" fmla="*/ 1601769 w 3133311"/>
                <a:gd name="connsiteY10" fmla="*/ 1266825 h 5200650"/>
                <a:gd name="connsiteX11" fmla="*/ 1076303 w 3133311"/>
                <a:gd name="connsiteY11" fmla="*/ 1000125 h 5200650"/>
                <a:gd name="connsiteX12" fmla="*/ 1078286 w 3133311"/>
                <a:gd name="connsiteY12" fmla="*/ 247650 h 5200650"/>
                <a:gd name="connsiteX13" fmla="*/ 554804 w 3133311"/>
                <a:gd name="connsiteY13" fmla="*/ 0 h 5200650"/>
                <a:gd name="connsiteX14" fmla="*/ 0 w 3133311"/>
                <a:gd name="connsiteY14" fmla="*/ 219075 h 5200650"/>
                <a:gd name="connsiteX0" fmla="*/ 0 w 3133311"/>
                <a:gd name="connsiteY0" fmla="*/ 219075 h 5179839"/>
                <a:gd name="connsiteX1" fmla="*/ 0 w 3133311"/>
                <a:gd name="connsiteY1" fmla="*/ 3886200 h 5179839"/>
                <a:gd name="connsiteX2" fmla="*/ 2487096 w 3133311"/>
                <a:gd name="connsiteY2" fmla="*/ 5179839 h 5179839"/>
                <a:gd name="connsiteX3" fmla="*/ 3133311 w 3133311"/>
                <a:gd name="connsiteY3" fmla="*/ 4953000 h 5179839"/>
                <a:gd name="connsiteX4" fmla="*/ 3099571 w 3133311"/>
                <a:gd name="connsiteY4" fmla="*/ 4267200 h 5179839"/>
                <a:gd name="connsiteX5" fmla="*/ 2620944 w 3133311"/>
                <a:gd name="connsiteY5" fmla="*/ 4019550 h 5179839"/>
                <a:gd name="connsiteX6" fmla="*/ 2598320 w 3133311"/>
                <a:gd name="connsiteY6" fmla="*/ 3248025 h 5179839"/>
                <a:gd name="connsiteX7" fmla="*/ 2103020 w 3133311"/>
                <a:gd name="connsiteY7" fmla="*/ 3000375 h 5179839"/>
                <a:gd name="connsiteX8" fmla="*/ 2099053 w 3133311"/>
                <a:gd name="connsiteY8" fmla="*/ 2266950 h 5179839"/>
                <a:gd name="connsiteX9" fmla="*/ 1622411 w 3133311"/>
                <a:gd name="connsiteY9" fmla="*/ 2009775 h 5179839"/>
                <a:gd name="connsiteX10" fmla="*/ 1601769 w 3133311"/>
                <a:gd name="connsiteY10" fmla="*/ 1266825 h 5179839"/>
                <a:gd name="connsiteX11" fmla="*/ 1076303 w 3133311"/>
                <a:gd name="connsiteY11" fmla="*/ 1000125 h 5179839"/>
                <a:gd name="connsiteX12" fmla="*/ 1078286 w 3133311"/>
                <a:gd name="connsiteY12" fmla="*/ 247650 h 5179839"/>
                <a:gd name="connsiteX13" fmla="*/ 554804 w 3133311"/>
                <a:gd name="connsiteY13" fmla="*/ 0 h 5179839"/>
                <a:gd name="connsiteX14" fmla="*/ 0 w 3133311"/>
                <a:gd name="connsiteY14" fmla="*/ 219075 h 5179839"/>
                <a:gd name="connsiteX0" fmla="*/ 0 w 3174504"/>
                <a:gd name="connsiteY0" fmla="*/ 219075 h 5179839"/>
                <a:gd name="connsiteX1" fmla="*/ 0 w 3174504"/>
                <a:gd name="connsiteY1" fmla="*/ 3886200 h 5179839"/>
                <a:gd name="connsiteX2" fmla="*/ 2487096 w 3174504"/>
                <a:gd name="connsiteY2" fmla="*/ 5179839 h 5179839"/>
                <a:gd name="connsiteX3" fmla="*/ 3174504 w 3174504"/>
                <a:gd name="connsiteY3" fmla="*/ 4932189 h 5179839"/>
                <a:gd name="connsiteX4" fmla="*/ 3099571 w 3174504"/>
                <a:gd name="connsiteY4" fmla="*/ 4267200 h 5179839"/>
                <a:gd name="connsiteX5" fmla="*/ 2620944 w 3174504"/>
                <a:gd name="connsiteY5" fmla="*/ 4019550 h 5179839"/>
                <a:gd name="connsiteX6" fmla="*/ 2598320 w 3174504"/>
                <a:gd name="connsiteY6" fmla="*/ 3248025 h 5179839"/>
                <a:gd name="connsiteX7" fmla="*/ 2103020 w 3174504"/>
                <a:gd name="connsiteY7" fmla="*/ 3000375 h 5179839"/>
                <a:gd name="connsiteX8" fmla="*/ 2099053 w 3174504"/>
                <a:gd name="connsiteY8" fmla="*/ 2266950 h 5179839"/>
                <a:gd name="connsiteX9" fmla="*/ 1622411 w 3174504"/>
                <a:gd name="connsiteY9" fmla="*/ 2009775 h 5179839"/>
                <a:gd name="connsiteX10" fmla="*/ 1601769 w 3174504"/>
                <a:gd name="connsiteY10" fmla="*/ 1266825 h 5179839"/>
                <a:gd name="connsiteX11" fmla="*/ 1076303 w 3174504"/>
                <a:gd name="connsiteY11" fmla="*/ 1000125 h 5179839"/>
                <a:gd name="connsiteX12" fmla="*/ 1078286 w 3174504"/>
                <a:gd name="connsiteY12" fmla="*/ 247650 h 5179839"/>
                <a:gd name="connsiteX13" fmla="*/ 554804 w 3174504"/>
                <a:gd name="connsiteY13" fmla="*/ 0 h 5179839"/>
                <a:gd name="connsiteX14" fmla="*/ 0 w 3174504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20944 w 3181957"/>
                <a:gd name="connsiteY5" fmla="*/ 4019550 h 5179839"/>
                <a:gd name="connsiteX6" fmla="*/ 2598320 w 3181957"/>
                <a:gd name="connsiteY6" fmla="*/ 3248025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598320 w 3181957"/>
                <a:gd name="connsiteY6" fmla="*/ 3248025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03020 w 3181957"/>
                <a:gd name="connsiteY7" fmla="*/ 3000375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099053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22411 w 3181957"/>
                <a:gd name="connsiteY9" fmla="*/ 2009775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01769 w 3181957"/>
                <a:gd name="connsiteY10" fmla="*/ 1266825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076303 w 3181957"/>
                <a:gd name="connsiteY11" fmla="*/ 1000125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166928 w 3181957"/>
                <a:gd name="connsiteY11" fmla="*/ 979314 h 5179839"/>
                <a:gd name="connsiteX12" fmla="*/ 1078286 w 3181957"/>
                <a:gd name="connsiteY12" fmla="*/ 247650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19075 h 5179839"/>
                <a:gd name="connsiteX1" fmla="*/ 0 w 3181957"/>
                <a:gd name="connsiteY1" fmla="*/ 3886200 h 5179839"/>
                <a:gd name="connsiteX2" fmla="*/ 2487096 w 3181957"/>
                <a:gd name="connsiteY2" fmla="*/ 5179839 h 5179839"/>
                <a:gd name="connsiteX3" fmla="*/ 3174504 w 3181957"/>
                <a:gd name="connsiteY3" fmla="*/ 4932189 h 5179839"/>
                <a:gd name="connsiteX4" fmla="*/ 3181957 w 3181957"/>
                <a:gd name="connsiteY4" fmla="*/ 4277605 h 5179839"/>
                <a:gd name="connsiteX5" fmla="*/ 2653899 w 3181957"/>
                <a:gd name="connsiteY5" fmla="*/ 3967522 h 5179839"/>
                <a:gd name="connsiteX6" fmla="*/ 2639513 w 3181957"/>
                <a:gd name="connsiteY6" fmla="*/ 3237619 h 5179839"/>
                <a:gd name="connsiteX7" fmla="*/ 2152452 w 3181957"/>
                <a:gd name="connsiteY7" fmla="*/ 2958753 h 5179839"/>
                <a:gd name="connsiteX8" fmla="*/ 2173201 w 3181957"/>
                <a:gd name="connsiteY8" fmla="*/ 2266950 h 5179839"/>
                <a:gd name="connsiteX9" fmla="*/ 1614172 w 3181957"/>
                <a:gd name="connsiteY9" fmla="*/ 1936937 h 5179839"/>
                <a:gd name="connsiteX10" fmla="*/ 1626485 w 3181957"/>
                <a:gd name="connsiteY10" fmla="*/ 1246014 h 5179839"/>
                <a:gd name="connsiteX11" fmla="*/ 1166928 w 3181957"/>
                <a:gd name="connsiteY11" fmla="*/ 979314 h 5179839"/>
                <a:gd name="connsiteX12" fmla="*/ 1144196 w 3181957"/>
                <a:gd name="connsiteY12" fmla="*/ 237245 h 5179839"/>
                <a:gd name="connsiteX13" fmla="*/ 554804 w 3181957"/>
                <a:gd name="connsiteY13" fmla="*/ 0 h 5179839"/>
                <a:gd name="connsiteX14" fmla="*/ 0 w 3181957"/>
                <a:gd name="connsiteY14" fmla="*/ 219075 h 5179839"/>
                <a:gd name="connsiteX0" fmla="*/ 0 w 3181957"/>
                <a:gd name="connsiteY0" fmla="*/ 239886 h 5200650"/>
                <a:gd name="connsiteX1" fmla="*/ 0 w 3181957"/>
                <a:gd name="connsiteY1" fmla="*/ 3907011 h 5200650"/>
                <a:gd name="connsiteX2" fmla="*/ 2487096 w 3181957"/>
                <a:gd name="connsiteY2" fmla="*/ 5200650 h 5200650"/>
                <a:gd name="connsiteX3" fmla="*/ 3174504 w 3181957"/>
                <a:gd name="connsiteY3" fmla="*/ 4953000 h 5200650"/>
                <a:gd name="connsiteX4" fmla="*/ 3181957 w 3181957"/>
                <a:gd name="connsiteY4" fmla="*/ 4298416 h 5200650"/>
                <a:gd name="connsiteX5" fmla="*/ 2653899 w 3181957"/>
                <a:gd name="connsiteY5" fmla="*/ 3988333 h 5200650"/>
                <a:gd name="connsiteX6" fmla="*/ 2639513 w 3181957"/>
                <a:gd name="connsiteY6" fmla="*/ 3258430 h 5200650"/>
                <a:gd name="connsiteX7" fmla="*/ 2152452 w 3181957"/>
                <a:gd name="connsiteY7" fmla="*/ 2979564 h 5200650"/>
                <a:gd name="connsiteX8" fmla="*/ 2173201 w 3181957"/>
                <a:gd name="connsiteY8" fmla="*/ 2287761 h 5200650"/>
                <a:gd name="connsiteX9" fmla="*/ 1614172 w 3181957"/>
                <a:gd name="connsiteY9" fmla="*/ 1957748 h 5200650"/>
                <a:gd name="connsiteX10" fmla="*/ 1626485 w 3181957"/>
                <a:gd name="connsiteY10" fmla="*/ 1266825 h 5200650"/>
                <a:gd name="connsiteX11" fmla="*/ 1166928 w 3181957"/>
                <a:gd name="connsiteY11" fmla="*/ 1000125 h 5200650"/>
                <a:gd name="connsiteX12" fmla="*/ 1144196 w 3181957"/>
                <a:gd name="connsiteY12" fmla="*/ 258056 h 5200650"/>
                <a:gd name="connsiteX13" fmla="*/ 661906 w 3181957"/>
                <a:gd name="connsiteY13" fmla="*/ 0 h 5200650"/>
                <a:gd name="connsiteX14" fmla="*/ 0 w 3181957"/>
                <a:gd name="connsiteY14" fmla="*/ 239886 h 520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81957" h="5200650">
                  <a:moveTo>
                    <a:pt x="0" y="239886"/>
                  </a:moveTo>
                  <a:lnTo>
                    <a:pt x="0" y="3907011"/>
                  </a:lnTo>
                  <a:lnTo>
                    <a:pt x="2487096" y="5200650"/>
                  </a:lnTo>
                  <a:lnTo>
                    <a:pt x="3174504" y="4953000"/>
                  </a:lnTo>
                  <a:cubicBezTo>
                    <a:pt x="3176988" y="4734805"/>
                    <a:pt x="3179473" y="4516611"/>
                    <a:pt x="3181957" y="4298416"/>
                  </a:cubicBezTo>
                  <a:lnTo>
                    <a:pt x="2653899" y="3988333"/>
                  </a:lnTo>
                  <a:lnTo>
                    <a:pt x="2639513" y="3258430"/>
                  </a:lnTo>
                  <a:lnTo>
                    <a:pt x="2152452" y="2979564"/>
                  </a:lnTo>
                  <a:cubicBezTo>
                    <a:pt x="2151130" y="2735089"/>
                    <a:pt x="2174523" y="2532236"/>
                    <a:pt x="2173201" y="2287761"/>
                  </a:cubicBezTo>
                  <a:lnTo>
                    <a:pt x="1614172" y="1957748"/>
                  </a:lnTo>
                  <a:lnTo>
                    <a:pt x="1626485" y="1266825"/>
                  </a:lnTo>
                  <a:lnTo>
                    <a:pt x="1166928" y="1000125"/>
                  </a:lnTo>
                  <a:lnTo>
                    <a:pt x="1144196" y="258056"/>
                  </a:lnTo>
                  <a:lnTo>
                    <a:pt x="661906" y="0"/>
                  </a:lnTo>
                  <a:lnTo>
                    <a:pt x="0" y="2398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11" name="자유형: 도형 1510">
              <a:extLst>
                <a:ext uri="{FF2B5EF4-FFF2-40B4-BE49-F238E27FC236}">
                  <a16:creationId xmlns:a16="http://schemas.microsoft.com/office/drawing/2014/main" id="{28AC0300-CFE1-4625-A0C2-F80FB25EAB83}"/>
                </a:ext>
              </a:extLst>
            </p:cNvPr>
            <p:cNvSpPr/>
            <p:nvPr/>
          </p:nvSpPr>
          <p:spPr>
            <a:xfrm>
              <a:off x="-207397" y="2324388"/>
              <a:ext cx="4533900" cy="3586889"/>
            </a:xfrm>
            <a:custGeom>
              <a:avLst/>
              <a:gdLst>
                <a:gd name="connsiteX0" fmla="*/ 0 w 5400000"/>
                <a:gd name="connsiteY0" fmla="*/ 0 h 5400000"/>
                <a:gd name="connsiteX1" fmla="*/ 1080000 w 5400000"/>
                <a:gd name="connsiteY1" fmla="*/ 0 h 5400000"/>
                <a:gd name="connsiteX2" fmla="*/ 1080000 w 5400000"/>
                <a:gd name="connsiteY2" fmla="*/ 1080000 h 5400000"/>
                <a:gd name="connsiteX3" fmla="*/ 2160000 w 5400000"/>
                <a:gd name="connsiteY3" fmla="*/ 1080000 h 5400000"/>
                <a:gd name="connsiteX4" fmla="*/ 2160000 w 5400000"/>
                <a:gd name="connsiteY4" fmla="*/ 2160000 h 5400000"/>
                <a:gd name="connsiteX5" fmla="*/ 3240000 w 5400000"/>
                <a:gd name="connsiteY5" fmla="*/ 2160000 h 5400000"/>
                <a:gd name="connsiteX6" fmla="*/ 3240000 w 5400000"/>
                <a:gd name="connsiteY6" fmla="*/ 3240000 h 5400000"/>
                <a:gd name="connsiteX7" fmla="*/ 4320000 w 5400000"/>
                <a:gd name="connsiteY7" fmla="*/ 3240000 h 5400000"/>
                <a:gd name="connsiteX8" fmla="*/ 4320000 w 5400000"/>
                <a:gd name="connsiteY8" fmla="*/ 4320000 h 5400000"/>
                <a:gd name="connsiteX9" fmla="*/ 5400000 w 5400000"/>
                <a:gd name="connsiteY9" fmla="*/ 4320000 h 5400000"/>
                <a:gd name="connsiteX10" fmla="*/ 5400000 w 5400000"/>
                <a:gd name="connsiteY10" fmla="*/ 5400000 h 5400000"/>
                <a:gd name="connsiteX11" fmla="*/ 4320000 w 5400000"/>
                <a:gd name="connsiteY11" fmla="*/ 5400000 h 5400000"/>
                <a:gd name="connsiteX12" fmla="*/ 3240000 w 5400000"/>
                <a:gd name="connsiteY12" fmla="*/ 5400000 h 5400000"/>
                <a:gd name="connsiteX13" fmla="*/ 2160000 w 5400000"/>
                <a:gd name="connsiteY13" fmla="*/ 5400000 h 5400000"/>
                <a:gd name="connsiteX14" fmla="*/ 1080000 w 5400000"/>
                <a:gd name="connsiteY14" fmla="*/ 5400000 h 5400000"/>
                <a:gd name="connsiteX15" fmla="*/ 0 w 5400000"/>
                <a:gd name="connsiteY15" fmla="*/ 5400000 h 54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00000" h="5400000">
                  <a:moveTo>
                    <a:pt x="0" y="0"/>
                  </a:moveTo>
                  <a:lnTo>
                    <a:pt x="1080000" y="0"/>
                  </a:lnTo>
                  <a:lnTo>
                    <a:pt x="1080000" y="1080000"/>
                  </a:lnTo>
                  <a:lnTo>
                    <a:pt x="2160000" y="1080000"/>
                  </a:lnTo>
                  <a:lnTo>
                    <a:pt x="2160000" y="2160000"/>
                  </a:lnTo>
                  <a:lnTo>
                    <a:pt x="3240000" y="2160000"/>
                  </a:lnTo>
                  <a:lnTo>
                    <a:pt x="3240000" y="3240000"/>
                  </a:lnTo>
                  <a:lnTo>
                    <a:pt x="4320000" y="3240000"/>
                  </a:lnTo>
                  <a:lnTo>
                    <a:pt x="4320000" y="4320000"/>
                  </a:lnTo>
                  <a:lnTo>
                    <a:pt x="5400000" y="4320000"/>
                  </a:lnTo>
                  <a:lnTo>
                    <a:pt x="5400000" y="5400000"/>
                  </a:lnTo>
                  <a:lnTo>
                    <a:pt x="4320000" y="5400000"/>
                  </a:lnTo>
                  <a:lnTo>
                    <a:pt x="3240000" y="5400000"/>
                  </a:lnTo>
                  <a:lnTo>
                    <a:pt x="2160000" y="5400000"/>
                  </a:lnTo>
                  <a:lnTo>
                    <a:pt x="1080000" y="5400000"/>
                  </a:lnTo>
                  <a:lnTo>
                    <a:pt x="0" y="54000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scene3d>
              <a:camera prst="isometricOffAxis1Left">
                <a:rot lat="1200000" lon="3000000" rev="0"/>
              </a:camera>
              <a:lightRig rig="soft" dir="t"/>
            </a:scene3d>
            <a:sp3d extrusionH="19050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12" name="그룹 1511">
              <a:extLst>
                <a:ext uri="{FF2B5EF4-FFF2-40B4-BE49-F238E27FC236}">
                  <a16:creationId xmlns:a16="http://schemas.microsoft.com/office/drawing/2014/main" id="{5C2E364A-A7D9-4926-AAB9-144E873DD108}"/>
                </a:ext>
              </a:extLst>
            </p:cNvPr>
            <p:cNvGrpSpPr/>
            <p:nvPr/>
          </p:nvGrpSpPr>
          <p:grpSpPr>
            <a:xfrm>
              <a:off x="857797" y="1544658"/>
              <a:ext cx="4103188" cy="4626687"/>
              <a:chOff x="6579329" y="1597840"/>
              <a:chExt cx="4103188" cy="4626687"/>
            </a:xfrm>
          </p:grpSpPr>
          <p:sp>
            <p:nvSpPr>
              <p:cNvPr id="1513" name="평행 사변형 1512">
                <a:extLst>
                  <a:ext uri="{FF2B5EF4-FFF2-40B4-BE49-F238E27FC236}">
                    <a16:creationId xmlns:a16="http://schemas.microsoft.com/office/drawing/2014/main" id="{5B57A36C-FC31-4C87-BB14-36BE8BF37D9C}"/>
                  </a:ext>
                </a:extLst>
              </p:cNvPr>
              <p:cNvSpPr/>
              <p:nvPr/>
            </p:nvSpPr>
            <p:spPr>
              <a:xfrm rot="20661256" flipH="1">
                <a:off x="7183291" y="2499930"/>
                <a:ext cx="1634490" cy="398535"/>
              </a:xfrm>
              <a:prstGeom prst="parallelogram">
                <a:avLst>
                  <a:gd name="adj" fmla="val 128486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4" name="평행 사변형 1513">
                <a:extLst>
                  <a:ext uri="{FF2B5EF4-FFF2-40B4-BE49-F238E27FC236}">
                    <a16:creationId xmlns:a16="http://schemas.microsoft.com/office/drawing/2014/main" id="{44085B4F-054C-4AC5-A3F7-FDB36B06E67A}"/>
                  </a:ext>
                </a:extLst>
              </p:cNvPr>
              <p:cNvSpPr/>
              <p:nvPr/>
            </p:nvSpPr>
            <p:spPr>
              <a:xfrm rot="20661256" flipH="1">
                <a:off x="6579329" y="1597840"/>
                <a:ext cx="1634490" cy="389200"/>
              </a:xfrm>
              <a:prstGeom prst="parallelogram">
                <a:avLst>
                  <a:gd name="adj" fmla="val 12848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5" name="평행 사변형 1514">
                <a:extLst>
                  <a:ext uri="{FF2B5EF4-FFF2-40B4-BE49-F238E27FC236}">
                    <a16:creationId xmlns:a16="http://schemas.microsoft.com/office/drawing/2014/main" id="{E096E3FB-6265-4FB4-9EA0-0FB24A24DEDA}"/>
                  </a:ext>
                </a:extLst>
              </p:cNvPr>
              <p:cNvSpPr/>
              <p:nvPr/>
            </p:nvSpPr>
            <p:spPr>
              <a:xfrm rot="20636847">
                <a:off x="7030531" y="1924003"/>
                <a:ext cx="1322592" cy="653089"/>
              </a:xfrm>
              <a:prstGeom prst="parallelogram">
                <a:avLst>
                  <a:gd name="adj" fmla="val 29281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6" name="평행 사변형 1515">
                <a:extLst>
                  <a:ext uri="{FF2B5EF4-FFF2-40B4-BE49-F238E27FC236}">
                    <a16:creationId xmlns:a16="http://schemas.microsoft.com/office/drawing/2014/main" id="{96592841-3578-4D94-B312-19968BE474BD}"/>
                  </a:ext>
                </a:extLst>
              </p:cNvPr>
              <p:cNvSpPr/>
              <p:nvPr/>
            </p:nvSpPr>
            <p:spPr>
              <a:xfrm rot="20661256" flipH="1">
                <a:off x="7775389" y="3406636"/>
                <a:ext cx="1634490" cy="398535"/>
              </a:xfrm>
              <a:prstGeom prst="parallelogram">
                <a:avLst>
                  <a:gd name="adj" fmla="val 12761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7" name="평행 사변형 1516">
                <a:extLst>
                  <a:ext uri="{FF2B5EF4-FFF2-40B4-BE49-F238E27FC236}">
                    <a16:creationId xmlns:a16="http://schemas.microsoft.com/office/drawing/2014/main" id="{2681DE55-F48D-4C42-9F9A-F0F116A2BCDC}"/>
                  </a:ext>
                </a:extLst>
              </p:cNvPr>
              <p:cNvSpPr/>
              <p:nvPr/>
            </p:nvSpPr>
            <p:spPr>
              <a:xfrm rot="20636847">
                <a:off x="7635204" y="2830132"/>
                <a:ext cx="1322592" cy="653089"/>
              </a:xfrm>
              <a:prstGeom prst="parallelogram">
                <a:avLst>
                  <a:gd name="adj" fmla="val 29281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8" name="평행 사변형 1517">
                <a:extLst>
                  <a:ext uri="{FF2B5EF4-FFF2-40B4-BE49-F238E27FC236}">
                    <a16:creationId xmlns:a16="http://schemas.microsoft.com/office/drawing/2014/main" id="{11E15B5B-C0EA-4D0E-A396-4CE4B71DA3B5}"/>
                  </a:ext>
                </a:extLst>
              </p:cNvPr>
              <p:cNvSpPr/>
              <p:nvPr/>
            </p:nvSpPr>
            <p:spPr>
              <a:xfrm rot="20661256" flipH="1">
                <a:off x="8357840" y="4314835"/>
                <a:ext cx="1634490" cy="398535"/>
              </a:xfrm>
              <a:prstGeom prst="parallelogram">
                <a:avLst>
                  <a:gd name="adj" fmla="val 125965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19" name="평행 사변형 1518">
                <a:extLst>
                  <a:ext uri="{FF2B5EF4-FFF2-40B4-BE49-F238E27FC236}">
                    <a16:creationId xmlns:a16="http://schemas.microsoft.com/office/drawing/2014/main" id="{011712CB-A837-4F3F-8AFB-694191C8829D}"/>
                  </a:ext>
                </a:extLst>
              </p:cNvPr>
              <p:cNvSpPr/>
              <p:nvPr/>
            </p:nvSpPr>
            <p:spPr>
              <a:xfrm rot="20636847">
                <a:off x="8209095" y="3730166"/>
                <a:ext cx="1312936" cy="649272"/>
              </a:xfrm>
              <a:prstGeom prst="parallelogram">
                <a:avLst>
                  <a:gd name="adj" fmla="val 29281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20" name="평행 사변형 1519">
                <a:extLst>
                  <a:ext uri="{FF2B5EF4-FFF2-40B4-BE49-F238E27FC236}">
                    <a16:creationId xmlns:a16="http://schemas.microsoft.com/office/drawing/2014/main" id="{9AA31DFB-80D4-4F6E-9E6D-235D97058B92}"/>
                  </a:ext>
                </a:extLst>
              </p:cNvPr>
              <p:cNvSpPr/>
              <p:nvPr/>
            </p:nvSpPr>
            <p:spPr>
              <a:xfrm rot="20661256" flipH="1">
                <a:off x="8904307" y="5227989"/>
                <a:ext cx="1634490" cy="398535"/>
              </a:xfrm>
              <a:prstGeom prst="parallelogram">
                <a:avLst>
                  <a:gd name="adj" fmla="val 12509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21" name="평행 사변형 1520">
                <a:extLst>
                  <a:ext uri="{FF2B5EF4-FFF2-40B4-BE49-F238E27FC236}">
                    <a16:creationId xmlns:a16="http://schemas.microsoft.com/office/drawing/2014/main" id="{48FFB480-5BE3-4638-8E9B-3C433723D0CC}"/>
                  </a:ext>
                </a:extLst>
              </p:cNvPr>
              <p:cNvSpPr/>
              <p:nvPr/>
            </p:nvSpPr>
            <p:spPr>
              <a:xfrm rot="20636847">
                <a:off x="8772042" y="4648654"/>
                <a:ext cx="1322592" cy="644050"/>
              </a:xfrm>
              <a:prstGeom prst="parallelogram">
                <a:avLst>
                  <a:gd name="adj" fmla="val 29281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22" name="평행 사변형 1521">
                <a:extLst>
                  <a:ext uri="{FF2B5EF4-FFF2-40B4-BE49-F238E27FC236}">
                    <a16:creationId xmlns:a16="http://schemas.microsoft.com/office/drawing/2014/main" id="{D4783925-586F-4825-9FB6-56F74EA0C092}"/>
                  </a:ext>
                </a:extLst>
              </p:cNvPr>
              <p:cNvSpPr/>
              <p:nvPr/>
            </p:nvSpPr>
            <p:spPr>
              <a:xfrm rot="20636847">
                <a:off x="9359925" y="5563775"/>
                <a:ext cx="1322592" cy="660752"/>
              </a:xfrm>
              <a:prstGeom prst="parallelogram">
                <a:avLst>
                  <a:gd name="adj" fmla="val 29281"/>
                </a:avLst>
              </a:pr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523" name="TextBox 1522">
            <a:extLst>
              <a:ext uri="{FF2B5EF4-FFF2-40B4-BE49-F238E27FC236}">
                <a16:creationId xmlns:a16="http://schemas.microsoft.com/office/drawing/2014/main" id="{F5F6D3EE-7C31-40AC-8170-FF5D50E23D06}"/>
              </a:ext>
            </a:extLst>
          </p:cNvPr>
          <p:cNvSpPr txBox="1"/>
          <p:nvPr/>
        </p:nvSpPr>
        <p:spPr>
          <a:xfrm>
            <a:off x="10073085" y="5708556"/>
            <a:ext cx="1086816" cy="400110"/>
          </a:xfrm>
          <a:prstGeom prst="rect">
            <a:avLst/>
          </a:prstGeom>
          <a:noFill/>
          <a:scene3d>
            <a:camera prst="orthographicFront">
              <a:rot lat="0" lon="0" rev="899997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Text  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4" name="TextBox 1523">
            <a:extLst>
              <a:ext uri="{FF2B5EF4-FFF2-40B4-BE49-F238E27FC236}">
                <a16:creationId xmlns:a16="http://schemas.microsoft.com/office/drawing/2014/main" id="{4DF27ACD-101C-4317-BBDB-860048206E07}"/>
              </a:ext>
            </a:extLst>
          </p:cNvPr>
          <p:cNvSpPr txBox="1"/>
          <p:nvPr/>
        </p:nvSpPr>
        <p:spPr>
          <a:xfrm>
            <a:off x="9491394" y="4791256"/>
            <a:ext cx="1086816" cy="400110"/>
          </a:xfrm>
          <a:prstGeom prst="rect">
            <a:avLst/>
          </a:prstGeom>
          <a:noFill/>
          <a:scene3d>
            <a:camera prst="orthographicFront">
              <a:rot lat="0" lon="0" rev="899997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Text  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5" name="TextBox 1524">
            <a:extLst>
              <a:ext uri="{FF2B5EF4-FFF2-40B4-BE49-F238E27FC236}">
                <a16:creationId xmlns:a16="http://schemas.microsoft.com/office/drawing/2014/main" id="{12ADE70E-0A72-45FA-8074-72DE7C843E1B}"/>
              </a:ext>
            </a:extLst>
          </p:cNvPr>
          <p:cNvSpPr txBox="1"/>
          <p:nvPr/>
        </p:nvSpPr>
        <p:spPr>
          <a:xfrm>
            <a:off x="8909705" y="3873957"/>
            <a:ext cx="1086816" cy="400110"/>
          </a:xfrm>
          <a:prstGeom prst="rect">
            <a:avLst/>
          </a:prstGeom>
          <a:noFill/>
          <a:scene3d>
            <a:camera prst="orthographicFront">
              <a:rot lat="0" lon="0" rev="899997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Text  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6" name="TextBox 1525">
            <a:extLst>
              <a:ext uri="{FF2B5EF4-FFF2-40B4-BE49-F238E27FC236}">
                <a16:creationId xmlns:a16="http://schemas.microsoft.com/office/drawing/2014/main" id="{456A012E-B8A7-4503-8536-725A146F8BBD}"/>
              </a:ext>
            </a:extLst>
          </p:cNvPr>
          <p:cNvSpPr txBox="1"/>
          <p:nvPr/>
        </p:nvSpPr>
        <p:spPr>
          <a:xfrm>
            <a:off x="8328016" y="2956658"/>
            <a:ext cx="1086816" cy="400110"/>
          </a:xfrm>
          <a:prstGeom prst="rect">
            <a:avLst/>
          </a:prstGeom>
          <a:noFill/>
          <a:scene3d>
            <a:camera prst="orthographicFront">
              <a:rot lat="0" lon="0" rev="899997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Text  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7" name="TextBox 1526">
            <a:extLst>
              <a:ext uri="{FF2B5EF4-FFF2-40B4-BE49-F238E27FC236}">
                <a16:creationId xmlns:a16="http://schemas.microsoft.com/office/drawing/2014/main" id="{08957129-1123-4A11-9F84-D957FD87898E}"/>
              </a:ext>
            </a:extLst>
          </p:cNvPr>
          <p:cNvSpPr txBox="1"/>
          <p:nvPr/>
        </p:nvSpPr>
        <p:spPr>
          <a:xfrm>
            <a:off x="7746327" y="2039359"/>
            <a:ext cx="1086816" cy="400110"/>
          </a:xfrm>
          <a:prstGeom prst="rect">
            <a:avLst/>
          </a:prstGeom>
          <a:noFill/>
          <a:scene3d>
            <a:camera prst="orthographicFront">
              <a:rot lat="0" lon="0" rev="899997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Text  5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8" name="직사각형 1527">
            <a:extLst>
              <a:ext uri="{FF2B5EF4-FFF2-40B4-BE49-F238E27FC236}">
                <a16:creationId xmlns:a16="http://schemas.microsoft.com/office/drawing/2014/main" id="{F76A0928-53E9-443E-8CD3-0C79DC6166A7}"/>
              </a:ext>
            </a:extLst>
          </p:cNvPr>
          <p:cNvSpPr/>
          <p:nvPr/>
        </p:nvSpPr>
        <p:spPr>
          <a:xfrm>
            <a:off x="4171405" y="1864867"/>
            <a:ext cx="3125263" cy="7384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9" name="직사각형 1528">
            <a:extLst>
              <a:ext uri="{FF2B5EF4-FFF2-40B4-BE49-F238E27FC236}">
                <a16:creationId xmlns:a16="http://schemas.microsoft.com/office/drawing/2014/main" id="{9C5F05CA-B4E8-4881-AF17-E6A5A01350BD}"/>
              </a:ext>
            </a:extLst>
          </p:cNvPr>
          <p:cNvSpPr/>
          <p:nvPr/>
        </p:nvSpPr>
        <p:spPr>
          <a:xfrm>
            <a:off x="4171405" y="2769505"/>
            <a:ext cx="3125263" cy="7384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0" name="직사각형 1529">
            <a:extLst>
              <a:ext uri="{FF2B5EF4-FFF2-40B4-BE49-F238E27FC236}">
                <a16:creationId xmlns:a16="http://schemas.microsoft.com/office/drawing/2014/main" id="{E4B5440E-90B8-4D5E-8A10-24C4A0D2CD4E}"/>
              </a:ext>
            </a:extLst>
          </p:cNvPr>
          <p:cNvSpPr/>
          <p:nvPr/>
        </p:nvSpPr>
        <p:spPr>
          <a:xfrm>
            <a:off x="4171405" y="3674143"/>
            <a:ext cx="3125263" cy="7384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1" name="직사각형 1530">
            <a:extLst>
              <a:ext uri="{FF2B5EF4-FFF2-40B4-BE49-F238E27FC236}">
                <a16:creationId xmlns:a16="http://schemas.microsoft.com/office/drawing/2014/main" id="{083FD14E-A394-40C6-8373-D45FFBC7D583}"/>
              </a:ext>
            </a:extLst>
          </p:cNvPr>
          <p:cNvSpPr/>
          <p:nvPr/>
        </p:nvSpPr>
        <p:spPr>
          <a:xfrm>
            <a:off x="4171405" y="4578781"/>
            <a:ext cx="3125263" cy="738400"/>
          </a:xfrm>
          <a:prstGeom prst="rect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2" name="직사각형 1531">
            <a:extLst>
              <a:ext uri="{FF2B5EF4-FFF2-40B4-BE49-F238E27FC236}">
                <a16:creationId xmlns:a16="http://schemas.microsoft.com/office/drawing/2014/main" id="{BFEC6094-A612-4383-B8F2-3679A8E793ED}"/>
              </a:ext>
            </a:extLst>
          </p:cNvPr>
          <p:cNvSpPr/>
          <p:nvPr/>
        </p:nvSpPr>
        <p:spPr>
          <a:xfrm>
            <a:off x="4171405" y="5483419"/>
            <a:ext cx="3125263" cy="738400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33" name="Group 71">
            <a:extLst>
              <a:ext uri="{FF2B5EF4-FFF2-40B4-BE49-F238E27FC236}">
                <a16:creationId xmlns:a16="http://schemas.microsoft.com/office/drawing/2014/main" id="{602E0909-89DB-4E3B-B23B-610BF09B482F}"/>
              </a:ext>
            </a:extLst>
          </p:cNvPr>
          <p:cNvGrpSpPr/>
          <p:nvPr/>
        </p:nvGrpSpPr>
        <p:grpSpPr>
          <a:xfrm>
            <a:off x="4287878" y="1891523"/>
            <a:ext cx="2897003" cy="684028"/>
            <a:chOff x="910640" y="2975794"/>
            <a:chExt cx="1527408" cy="1710868"/>
          </a:xfrm>
        </p:grpSpPr>
        <p:sp>
          <p:nvSpPr>
            <p:cNvPr id="1534" name="TextBox 1533">
              <a:extLst>
                <a:ext uri="{FF2B5EF4-FFF2-40B4-BE49-F238E27FC236}">
                  <a16:creationId xmlns:a16="http://schemas.microsoft.com/office/drawing/2014/main" id="{E57BBC82-9104-49B1-A540-B574337DDD64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5" name="TextBox 1534">
              <a:extLst>
                <a:ext uri="{FF2B5EF4-FFF2-40B4-BE49-F238E27FC236}">
                  <a16:creationId xmlns:a16="http://schemas.microsoft.com/office/drawing/2014/main" id="{14B5A05B-C789-4522-907D-DDA4F85E05C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36" name="Group 71">
            <a:extLst>
              <a:ext uri="{FF2B5EF4-FFF2-40B4-BE49-F238E27FC236}">
                <a16:creationId xmlns:a16="http://schemas.microsoft.com/office/drawing/2014/main" id="{EF25516C-91CC-4F6A-B46C-1241BBD74E67}"/>
              </a:ext>
            </a:extLst>
          </p:cNvPr>
          <p:cNvGrpSpPr/>
          <p:nvPr/>
        </p:nvGrpSpPr>
        <p:grpSpPr>
          <a:xfrm>
            <a:off x="4287878" y="2796294"/>
            <a:ext cx="2897003" cy="684028"/>
            <a:chOff x="910640" y="2975794"/>
            <a:chExt cx="1527408" cy="1710868"/>
          </a:xfrm>
        </p:grpSpPr>
        <p:sp>
          <p:nvSpPr>
            <p:cNvPr id="1537" name="TextBox 1536">
              <a:extLst>
                <a:ext uri="{FF2B5EF4-FFF2-40B4-BE49-F238E27FC236}">
                  <a16:creationId xmlns:a16="http://schemas.microsoft.com/office/drawing/2014/main" id="{F43A5955-E98F-4E61-BD62-269C7160D335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F10DCF53-399A-4183-BEDE-38C546AA619D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39" name="Group 71">
            <a:extLst>
              <a:ext uri="{FF2B5EF4-FFF2-40B4-BE49-F238E27FC236}">
                <a16:creationId xmlns:a16="http://schemas.microsoft.com/office/drawing/2014/main" id="{12345C92-A672-4991-9898-F370327D09F0}"/>
              </a:ext>
            </a:extLst>
          </p:cNvPr>
          <p:cNvGrpSpPr/>
          <p:nvPr/>
        </p:nvGrpSpPr>
        <p:grpSpPr>
          <a:xfrm>
            <a:off x="4287878" y="3701065"/>
            <a:ext cx="2897003" cy="684028"/>
            <a:chOff x="910640" y="2975794"/>
            <a:chExt cx="1527408" cy="1710868"/>
          </a:xfrm>
        </p:grpSpPr>
        <p:sp>
          <p:nvSpPr>
            <p:cNvPr id="1540" name="TextBox 1539">
              <a:extLst>
                <a:ext uri="{FF2B5EF4-FFF2-40B4-BE49-F238E27FC236}">
                  <a16:creationId xmlns:a16="http://schemas.microsoft.com/office/drawing/2014/main" id="{7682CCFC-C356-4A20-B5C4-EBF223DC0174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41" name="TextBox 1540">
              <a:extLst>
                <a:ext uri="{FF2B5EF4-FFF2-40B4-BE49-F238E27FC236}">
                  <a16:creationId xmlns:a16="http://schemas.microsoft.com/office/drawing/2014/main" id="{B5553481-855B-477B-8D81-3F70FDD047FC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42" name="Group 71">
            <a:extLst>
              <a:ext uri="{FF2B5EF4-FFF2-40B4-BE49-F238E27FC236}">
                <a16:creationId xmlns:a16="http://schemas.microsoft.com/office/drawing/2014/main" id="{1F79C417-6D6F-4BB5-91BE-E01D7EF5970A}"/>
              </a:ext>
            </a:extLst>
          </p:cNvPr>
          <p:cNvGrpSpPr/>
          <p:nvPr/>
        </p:nvGrpSpPr>
        <p:grpSpPr>
          <a:xfrm>
            <a:off x="4287878" y="4605836"/>
            <a:ext cx="2897003" cy="684028"/>
            <a:chOff x="910640" y="2975794"/>
            <a:chExt cx="1527408" cy="1710868"/>
          </a:xfrm>
        </p:grpSpPr>
        <p:sp>
          <p:nvSpPr>
            <p:cNvPr id="1543" name="TextBox 1542">
              <a:extLst>
                <a:ext uri="{FF2B5EF4-FFF2-40B4-BE49-F238E27FC236}">
                  <a16:creationId xmlns:a16="http://schemas.microsoft.com/office/drawing/2014/main" id="{83D11536-BE79-4343-ACDF-480C01F4C7DF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1413CBEE-8F43-44A9-AA8C-CE35BB2D07DE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45" name="Group 71">
            <a:extLst>
              <a:ext uri="{FF2B5EF4-FFF2-40B4-BE49-F238E27FC236}">
                <a16:creationId xmlns:a16="http://schemas.microsoft.com/office/drawing/2014/main" id="{A2A22120-4BD6-4548-8CE6-EFF689E95206}"/>
              </a:ext>
            </a:extLst>
          </p:cNvPr>
          <p:cNvGrpSpPr/>
          <p:nvPr/>
        </p:nvGrpSpPr>
        <p:grpSpPr>
          <a:xfrm>
            <a:off x="4287878" y="5510605"/>
            <a:ext cx="2897003" cy="684028"/>
            <a:chOff x="910640" y="2975794"/>
            <a:chExt cx="1527408" cy="1710868"/>
          </a:xfrm>
        </p:grpSpPr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362D3560-6FC2-4E99-8B4D-54401B1F6832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8316C587-78C4-46E6-B2E5-4AD3602C49D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48" name="Oval 55">
            <a:extLst>
              <a:ext uri="{FF2B5EF4-FFF2-40B4-BE49-F238E27FC236}">
                <a16:creationId xmlns:a16="http://schemas.microsoft.com/office/drawing/2014/main" id="{A20F07E1-70F8-465E-A17B-6B9CC4B62C45}"/>
              </a:ext>
            </a:extLst>
          </p:cNvPr>
          <p:cNvSpPr/>
          <p:nvPr/>
        </p:nvSpPr>
        <p:spPr>
          <a:xfrm>
            <a:off x="691689" y="2846329"/>
            <a:ext cx="566802" cy="566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49" name="TextBox 1548">
            <a:extLst>
              <a:ext uri="{FF2B5EF4-FFF2-40B4-BE49-F238E27FC236}">
                <a16:creationId xmlns:a16="http://schemas.microsoft.com/office/drawing/2014/main" id="{2E2468DD-AED7-4EDA-B305-47F1E75BBCF3}"/>
              </a:ext>
            </a:extLst>
          </p:cNvPr>
          <p:cNvSpPr txBox="1"/>
          <p:nvPr/>
        </p:nvSpPr>
        <p:spPr>
          <a:xfrm>
            <a:off x="1363722" y="2975842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1550" name="직선 연결선 1549">
            <a:extLst>
              <a:ext uri="{FF2B5EF4-FFF2-40B4-BE49-F238E27FC236}">
                <a16:creationId xmlns:a16="http://schemas.microsoft.com/office/drawing/2014/main" id="{612AC169-4365-4BE8-995B-753384F6F74D}"/>
              </a:ext>
            </a:extLst>
          </p:cNvPr>
          <p:cNvCxnSpPr>
            <a:cxnSpLocks/>
          </p:cNvCxnSpPr>
          <p:nvPr/>
        </p:nvCxnSpPr>
        <p:spPr>
          <a:xfrm flipV="1">
            <a:off x="3401588" y="3127680"/>
            <a:ext cx="648000" cy="4100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1" name="Isosceles Triangle 51">
            <a:extLst>
              <a:ext uri="{FF2B5EF4-FFF2-40B4-BE49-F238E27FC236}">
                <a16:creationId xmlns:a16="http://schemas.microsoft.com/office/drawing/2014/main" id="{2184E40C-8664-4E96-BD59-0014630051AA}"/>
              </a:ext>
            </a:extLst>
          </p:cNvPr>
          <p:cNvSpPr/>
          <p:nvPr/>
        </p:nvSpPr>
        <p:spPr>
          <a:xfrm>
            <a:off x="836682" y="3025955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2" name="Oval 43">
            <a:extLst>
              <a:ext uri="{FF2B5EF4-FFF2-40B4-BE49-F238E27FC236}">
                <a16:creationId xmlns:a16="http://schemas.microsoft.com/office/drawing/2014/main" id="{7122AF7E-5D11-4F45-ACF6-3971257AF570}"/>
              </a:ext>
            </a:extLst>
          </p:cNvPr>
          <p:cNvSpPr/>
          <p:nvPr/>
        </p:nvSpPr>
        <p:spPr>
          <a:xfrm>
            <a:off x="691689" y="4637655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53" name="TextBox 1552">
            <a:extLst>
              <a:ext uri="{FF2B5EF4-FFF2-40B4-BE49-F238E27FC236}">
                <a16:creationId xmlns:a16="http://schemas.microsoft.com/office/drawing/2014/main" id="{C44263F4-6820-4126-A5E7-D7A4AB5AFD84}"/>
              </a:ext>
            </a:extLst>
          </p:cNvPr>
          <p:cNvSpPr txBox="1"/>
          <p:nvPr/>
        </p:nvSpPr>
        <p:spPr>
          <a:xfrm>
            <a:off x="1333260" y="4767168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554" name="직선 연결선 1553">
            <a:extLst>
              <a:ext uri="{FF2B5EF4-FFF2-40B4-BE49-F238E27FC236}">
                <a16:creationId xmlns:a16="http://schemas.microsoft.com/office/drawing/2014/main" id="{35F23B5B-1F00-470C-AC70-74BD2CFDE7C2}"/>
              </a:ext>
            </a:extLst>
          </p:cNvPr>
          <p:cNvCxnSpPr>
            <a:cxnSpLocks/>
          </p:cNvCxnSpPr>
          <p:nvPr/>
        </p:nvCxnSpPr>
        <p:spPr>
          <a:xfrm>
            <a:off x="3401588" y="4921056"/>
            <a:ext cx="648000" cy="0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5" name="Rounded Rectangle 27">
            <a:extLst>
              <a:ext uri="{FF2B5EF4-FFF2-40B4-BE49-F238E27FC236}">
                <a16:creationId xmlns:a16="http://schemas.microsoft.com/office/drawing/2014/main" id="{27F74155-ABEB-4B5D-8FB0-CEED32C41B53}"/>
              </a:ext>
            </a:extLst>
          </p:cNvPr>
          <p:cNvSpPr/>
          <p:nvPr/>
        </p:nvSpPr>
        <p:spPr>
          <a:xfrm>
            <a:off x="822695" y="4807994"/>
            <a:ext cx="294382" cy="22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6" name="Oval 55">
            <a:extLst>
              <a:ext uri="{FF2B5EF4-FFF2-40B4-BE49-F238E27FC236}">
                <a16:creationId xmlns:a16="http://schemas.microsoft.com/office/drawing/2014/main" id="{6C40F7B4-B6C0-47F4-8C1F-11DFCD036902}"/>
              </a:ext>
            </a:extLst>
          </p:cNvPr>
          <p:cNvSpPr/>
          <p:nvPr/>
        </p:nvSpPr>
        <p:spPr>
          <a:xfrm>
            <a:off x="691689" y="3741992"/>
            <a:ext cx="566802" cy="566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57" name="TextBox 1556">
            <a:extLst>
              <a:ext uri="{FF2B5EF4-FFF2-40B4-BE49-F238E27FC236}">
                <a16:creationId xmlns:a16="http://schemas.microsoft.com/office/drawing/2014/main" id="{8F9A2575-BFCB-4A09-919B-65601CB83672}"/>
              </a:ext>
            </a:extLst>
          </p:cNvPr>
          <p:cNvSpPr txBox="1"/>
          <p:nvPr/>
        </p:nvSpPr>
        <p:spPr>
          <a:xfrm>
            <a:off x="1348491" y="3871505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1558" name="직선 연결선 1557">
            <a:extLst>
              <a:ext uri="{FF2B5EF4-FFF2-40B4-BE49-F238E27FC236}">
                <a16:creationId xmlns:a16="http://schemas.microsoft.com/office/drawing/2014/main" id="{8132B182-7A21-4622-B7CA-67D796C5370D}"/>
              </a:ext>
            </a:extLst>
          </p:cNvPr>
          <p:cNvCxnSpPr>
            <a:cxnSpLocks/>
          </p:cNvCxnSpPr>
          <p:nvPr/>
        </p:nvCxnSpPr>
        <p:spPr>
          <a:xfrm>
            <a:off x="3401588" y="4025393"/>
            <a:ext cx="648000" cy="0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9" name="Round Same Side Corner Rectangle 36">
            <a:extLst>
              <a:ext uri="{FF2B5EF4-FFF2-40B4-BE49-F238E27FC236}">
                <a16:creationId xmlns:a16="http://schemas.microsoft.com/office/drawing/2014/main" id="{A4DC1B22-2234-467A-AA77-586175C0A09C}"/>
              </a:ext>
            </a:extLst>
          </p:cNvPr>
          <p:cNvSpPr/>
          <p:nvPr/>
        </p:nvSpPr>
        <p:spPr>
          <a:xfrm>
            <a:off x="838832" y="3905178"/>
            <a:ext cx="304106" cy="2404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0" name="Oval 43">
            <a:extLst>
              <a:ext uri="{FF2B5EF4-FFF2-40B4-BE49-F238E27FC236}">
                <a16:creationId xmlns:a16="http://schemas.microsoft.com/office/drawing/2014/main" id="{456E035A-DDF2-444A-A8A7-288725CA90CB}"/>
              </a:ext>
            </a:extLst>
          </p:cNvPr>
          <p:cNvSpPr/>
          <p:nvPr/>
        </p:nvSpPr>
        <p:spPr>
          <a:xfrm>
            <a:off x="691689" y="1950666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61" name="TextBox 1560">
            <a:extLst>
              <a:ext uri="{FF2B5EF4-FFF2-40B4-BE49-F238E27FC236}">
                <a16:creationId xmlns:a16="http://schemas.microsoft.com/office/drawing/2014/main" id="{3EBA5E88-453C-4D56-AAD8-C342D145E35E}"/>
              </a:ext>
            </a:extLst>
          </p:cNvPr>
          <p:cNvSpPr txBox="1"/>
          <p:nvPr/>
        </p:nvSpPr>
        <p:spPr>
          <a:xfrm>
            <a:off x="1333260" y="2080179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1562" name="직선 연결선 1561">
            <a:extLst>
              <a:ext uri="{FF2B5EF4-FFF2-40B4-BE49-F238E27FC236}">
                <a16:creationId xmlns:a16="http://schemas.microsoft.com/office/drawing/2014/main" id="{29101C83-CE5E-4A91-A63E-7B8053073BA7}"/>
              </a:ext>
            </a:extLst>
          </p:cNvPr>
          <p:cNvCxnSpPr>
            <a:cxnSpLocks/>
          </p:cNvCxnSpPr>
          <p:nvPr/>
        </p:nvCxnSpPr>
        <p:spPr>
          <a:xfrm>
            <a:off x="3401588" y="2234067"/>
            <a:ext cx="648000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3" name="Rectangle 9">
            <a:extLst>
              <a:ext uri="{FF2B5EF4-FFF2-40B4-BE49-F238E27FC236}">
                <a16:creationId xmlns:a16="http://schemas.microsoft.com/office/drawing/2014/main" id="{B406CD3D-1C97-4FB7-85B4-38739814D5BB}"/>
              </a:ext>
            </a:extLst>
          </p:cNvPr>
          <p:cNvSpPr/>
          <p:nvPr/>
        </p:nvSpPr>
        <p:spPr>
          <a:xfrm>
            <a:off x="823445" y="2092876"/>
            <a:ext cx="301661" cy="2823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4" name="Oval 43">
            <a:extLst>
              <a:ext uri="{FF2B5EF4-FFF2-40B4-BE49-F238E27FC236}">
                <a16:creationId xmlns:a16="http://schemas.microsoft.com/office/drawing/2014/main" id="{45AFF061-1082-40E5-A421-C01E15EA8C75}"/>
              </a:ext>
            </a:extLst>
          </p:cNvPr>
          <p:cNvSpPr/>
          <p:nvPr/>
        </p:nvSpPr>
        <p:spPr>
          <a:xfrm>
            <a:off x="691689" y="5533320"/>
            <a:ext cx="566802" cy="566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65" name="TextBox 1564">
            <a:extLst>
              <a:ext uri="{FF2B5EF4-FFF2-40B4-BE49-F238E27FC236}">
                <a16:creationId xmlns:a16="http://schemas.microsoft.com/office/drawing/2014/main" id="{FA97C110-000F-4E72-85B4-3A06D309DC80}"/>
              </a:ext>
            </a:extLst>
          </p:cNvPr>
          <p:cNvSpPr txBox="1"/>
          <p:nvPr/>
        </p:nvSpPr>
        <p:spPr>
          <a:xfrm>
            <a:off x="1333260" y="5662833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cxnSp>
        <p:nvCxnSpPr>
          <p:cNvPr id="1566" name="직선 연결선 1565">
            <a:extLst>
              <a:ext uri="{FF2B5EF4-FFF2-40B4-BE49-F238E27FC236}">
                <a16:creationId xmlns:a16="http://schemas.microsoft.com/office/drawing/2014/main" id="{CD4E04C2-F4C4-4D06-9E70-F70044CBB7BF}"/>
              </a:ext>
            </a:extLst>
          </p:cNvPr>
          <p:cNvCxnSpPr>
            <a:cxnSpLocks/>
          </p:cNvCxnSpPr>
          <p:nvPr/>
        </p:nvCxnSpPr>
        <p:spPr>
          <a:xfrm>
            <a:off x="3401588" y="5816721"/>
            <a:ext cx="648000" cy="0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7" name="Oval 21">
            <a:extLst>
              <a:ext uri="{FF2B5EF4-FFF2-40B4-BE49-F238E27FC236}">
                <a16:creationId xmlns:a16="http://schemas.microsoft.com/office/drawing/2014/main" id="{066252A2-0BAC-42C3-BD44-9E32E0E5A334}"/>
              </a:ext>
            </a:extLst>
          </p:cNvPr>
          <p:cNvSpPr>
            <a:spLocks noChangeAspect="1"/>
          </p:cNvSpPr>
          <p:nvPr/>
        </p:nvSpPr>
        <p:spPr>
          <a:xfrm rot="20700000">
            <a:off x="785017" y="5659298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11410</TotalTime>
  <Words>100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2022-10-31T06:12:49Z</dcterms:modified>
</cp:coreProperties>
</file>