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6" d="100"/>
          <a:sy n="106" d="100"/>
        </p:scale>
        <p:origin x="169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509" name="그룹 1508">
            <a:extLst>
              <a:ext uri="{FF2B5EF4-FFF2-40B4-BE49-F238E27FC236}">
                <a16:creationId xmlns:a16="http://schemas.microsoft.com/office/drawing/2014/main" id="{51A12534-60A7-4094-9375-81F6C70EC4A3}"/>
              </a:ext>
            </a:extLst>
          </p:cNvPr>
          <p:cNvGrpSpPr/>
          <p:nvPr/>
        </p:nvGrpSpPr>
        <p:grpSpPr>
          <a:xfrm>
            <a:off x="6096000" y="1584812"/>
            <a:ext cx="5168382" cy="4840902"/>
            <a:chOff x="-207397" y="1544658"/>
            <a:chExt cx="5168382" cy="4840902"/>
          </a:xfrm>
        </p:grpSpPr>
        <p:sp>
          <p:nvSpPr>
            <p:cNvPr id="1510" name="자유형: 도형 1509">
              <a:extLst>
                <a:ext uri="{FF2B5EF4-FFF2-40B4-BE49-F238E27FC236}">
                  <a16:creationId xmlns:a16="http://schemas.microsoft.com/office/drawing/2014/main" id="{C5A80E13-B7AD-4323-A64B-74ED1E2134A2}"/>
                </a:ext>
              </a:extLst>
            </p:cNvPr>
            <p:cNvSpPr/>
            <p:nvPr/>
          </p:nvSpPr>
          <p:spPr>
            <a:xfrm>
              <a:off x="620913" y="1624965"/>
              <a:ext cx="3678776" cy="4760595"/>
            </a:xfrm>
            <a:custGeom>
              <a:avLst/>
              <a:gdLst>
                <a:gd name="connsiteX0" fmla="*/ 0 w 3295650"/>
                <a:gd name="connsiteY0" fmla="*/ 238125 h 4933950"/>
                <a:gd name="connsiteX1" fmla="*/ 0 w 3295650"/>
                <a:gd name="connsiteY1" fmla="*/ 3905250 h 4933950"/>
                <a:gd name="connsiteX2" fmla="*/ 2514600 w 3295650"/>
                <a:gd name="connsiteY2" fmla="*/ 4933950 h 4933950"/>
                <a:gd name="connsiteX3" fmla="*/ 3276600 w 3295650"/>
                <a:gd name="connsiteY3" fmla="*/ 4705350 h 4933950"/>
                <a:gd name="connsiteX4" fmla="*/ 3295650 w 3295650"/>
                <a:gd name="connsiteY4" fmla="*/ 4000500 h 4933950"/>
                <a:gd name="connsiteX5" fmla="*/ 2771775 w 3295650"/>
                <a:gd name="connsiteY5" fmla="*/ 3762375 h 4933950"/>
                <a:gd name="connsiteX6" fmla="*/ 2771775 w 3295650"/>
                <a:gd name="connsiteY6" fmla="*/ 3048000 h 4933950"/>
                <a:gd name="connsiteX7" fmla="*/ 2276475 w 3295650"/>
                <a:gd name="connsiteY7" fmla="*/ 2819400 h 4933950"/>
                <a:gd name="connsiteX8" fmla="*/ 2257425 w 3295650"/>
                <a:gd name="connsiteY8" fmla="*/ 2095500 h 4933950"/>
                <a:gd name="connsiteX9" fmla="*/ 1743075 w 3295650"/>
                <a:gd name="connsiteY9" fmla="*/ 1876425 h 4933950"/>
                <a:gd name="connsiteX10" fmla="*/ 1752600 w 3295650"/>
                <a:gd name="connsiteY10" fmla="*/ 1162050 h 4933950"/>
                <a:gd name="connsiteX11" fmla="*/ 1257300 w 3295650"/>
                <a:gd name="connsiteY11" fmla="*/ 904875 h 4933950"/>
                <a:gd name="connsiteX12" fmla="*/ 1266825 w 3295650"/>
                <a:gd name="connsiteY12" fmla="*/ 209550 h 4933950"/>
                <a:gd name="connsiteX13" fmla="*/ 781050 w 3295650"/>
                <a:gd name="connsiteY13" fmla="*/ 0 h 4933950"/>
                <a:gd name="connsiteX14" fmla="*/ 0 w 3295650"/>
                <a:gd name="connsiteY14" fmla="*/ 238125 h 4933950"/>
                <a:gd name="connsiteX0" fmla="*/ 0 w 3295650"/>
                <a:gd name="connsiteY0" fmla="*/ 219075 h 4914900"/>
                <a:gd name="connsiteX1" fmla="*/ 0 w 3295650"/>
                <a:gd name="connsiteY1" fmla="*/ 3886200 h 4914900"/>
                <a:gd name="connsiteX2" fmla="*/ 2514600 w 3295650"/>
                <a:gd name="connsiteY2" fmla="*/ 4914900 h 4914900"/>
                <a:gd name="connsiteX3" fmla="*/ 3276600 w 3295650"/>
                <a:gd name="connsiteY3" fmla="*/ 4686300 h 4914900"/>
                <a:gd name="connsiteX4" fmla="*/ 3295650 w 3295650"/>
                <a:gd name="connsiteY4" fmla="*/ 3981450 h 4914900"/>
                <a:gd name="connsiteX5" fmla="*/ 2771775 w 3295650"/>
                <a:gd name="connsiteY5" fmla="*/ 3743325 h 4914900"/>
                <a:gd name="connsiteX6" fmla="*/ 2771775 w 3295650"/>
                <a:gd name="connsiteY6" fmla="*/ 3028950 h 4914900"/>
                <a:gd name="connsiteX7" fmla="*/ 2276475 w 3295650"/>
                <a:gd name="connsiteY7" fmla="*/ 2800350 h 4914900"/>
                <a:gd name="connsiteX8" fmla="*/ 2257425 w 3295650"/>
                <a:gd name="connsiteY8" fmla="*/ 2076450 h 4914900"/>
                <a:gd name="connsiteX9" fmla="*/ 1743075 w 3295650"/>
                <a:gd name="connsiteY9" fmla="*/ 1857375 h 4914900"/>
                <a:gd name="connsiteX10" fmla="*/ 1752600 w 3295650"/>
                <a:gd name="connsiteY10" fmla="*/ 1143000 h 4914900"/>
                <a:gd name="connsiteX11" fmla="*/ 1257300 w 3295650"/>
                <a:gd name="connsiteY11" fmla="*/ 885825 h 4914900"/>
                <a:gd name="connsiteX12" fmla="*/ 1266825 w 3295650"/>
                <a:gd name="connsiteY12" fmla="*/ 190500 h 4914900"/>
                <a:gd name="connsiteX13" fmla="*/ 554804 w 3295650"/>
                <a:gd name="connsiteY13" fmla="*/ 0 h 4914900"/>
                <a:gd name="connsiteX14" fmla="*/ 0 w 3295650"/>
                <a:gd name="connsiteY14" fmla="*/ 219075 h 4914900"/>
                <a:gd name="connsiteX0" fmla="*/ 0 w 3295650"/>
                <a:gd name="connsiteY0" fmla="*/ 219075 h 4914900"/>
                <a:gd name="connsiteX1" fmla="*/ 0 w 3295650"/>
                <a:gd name="connsiteY1" fmla="*/ 3886200 h 4914900"/>
                <a:gd name="connsiteX2" fmla="*/ 2514600 w 3295650"/>
                <a:gd name="connsiteY2" fmla="*/ 4914900 h 4914900"/>
                <a:gd name="connsiteX3" fmla="*/ 3276600 w 3295650"/>
                <a:gd name="connsiteY3" fmla="*/ 4686300 h 4914900"/>
                <a:gd name="connsiteX4" fmla="*/ 3295650 w 3295650"/>
                <a:gd name="connsiteY4" fmla="*/ 3981450 h 4914900"/>
                <a:gd name="connsiteX5" fmla="*/ 2771775 w 3295650"/>
                <a:gd name="connsiteY5" fmla="*/ 3743325 h 4914900"/>
                <a:gd name="connsiteX6" fmla="*/ 2771775 w 3295650"/>
                <a:gd name="connsiteY6" fmla="*/ 3028950 h 4914900"/>
                <a:gd name="connsiteX7" fmla="*/ 2276475 w 3295650"/>
                <a:gd name="connsiteY7" fmla="*/ 2800350 h 4914900"/>
                <a:gd name="connsiteX8" fmla="*/ 2257425 w 3295650"/>
                <a:gd name="connsiteY8" fmla="*/ 2076450 h 4914900"/>
                <a:gd name="connsiteX9" fmla="*/ 1743075 w 3295650"/>
                <a:gd name="connsiteY9" fmla="*/ 1857375 h 4914900"/>
                <a:gd name="connsiteX10" fmla="*/ 1752600 w 3295650"/>
                <a:gd name="connsiteY10" fmla="*/ 1143000 h 4914900"/>
                <a:gd name="connsiteX11" fmla="*/ 1257300 w 3295650"/>
                <a:gd name="connsiteY11" fmla="*/ 885825 h 4914900"/>
                <a:gd name="connsiteX12" fmla="*/ 1078286 w 3295650"/>
                <a:gd name="connsiteY12" fmla="*/ 247650 h 4914900"/>
                <a:gd name="connsiteX13" fmla="*/ 554804 w 3295650"/>
                <a:gd name="connsiteY13" fmla="*/ 0 h 4914900"/>
                <a:gd name="connsiteX14" fmla="*/ 0 w 3295650"/>
                <a:gd name="connsiteY14" fmla="*/ 219075 h 4914900"/>
                <a:gd name="connsiteX0" fmla="*/ 0 w 3295650"/>
                <a:gd name="connsiteY0" fmla="*/ 219075 h 4914900"/>
                <a:gd name="connsiteX1" fmla="*/ 0 w 3295650"/>
                <a:gd name="connsiteY1" fmla="*/ 3886200 h 4914900"/>
                <a:gd name="connsiteX2" fmla="*/ 2514600 w 3295650"/>
                <a:gd name="connsiteY2" fmla="*/ 4914900 h 4914900"/>
                <a:gd name="connsiteX3" fmla="*/ 3276600 w 3295650"/>
                <a:gd name="connsiteY3" fmla="*/ 4686300 h 4914900"/>
                <a:gd name="connsiteX4" fmla="*/ 3295650 w 3295650"/>
                <a:gd name="connsiteY4" fmla="*/ 3981450 h 4914900"/>
                <a:gd name="connsiteX5" fmla="*/ 2771775 w 3295650"/>
                <a:gd name="connsiteY5" fmla="*/ 3743325 h 4914900"/>
                <a:gd name="connsiteX6" fmla="*/ 2771775 w 3295650"/>
                <a:gd name="connsiteY6" fmla="*/ 3028950 h 4914900"/>
                <a:gd name="connsiteX7" fmla="*/ 2276475 w 3295650"/>
                <a:gd name="connsiteY7" fmla="*/ 2800350 h 4914900"/>
                <a:gd name="connsiteX8" fmla="*/ 2257425 w 3295650"/>
                <a:gd name="connsiteY8" fmla="*/ 2076450 h 4914900"/>
                <a:gd name="connsiteX9" fmla="*/ 1743075 w 3295650"/>
                <a:gd name="connsiteY9" fmla="*/ 1857375 h 4914900"/>
                <a:gd name="connsiteX10" fmla="*/ 1752600 w 3295650"/>
                <a:gd name="connsiteY10" fmla="*/ 1143000 h 4914900"/>
                <a:gd name="connsiteX11" fmla="*/ 1076303 w 3295650"/>
                <a:gd name="connsiteY11" fmla="*/ 1000125 h 4914900"/>
                <a:gd name="connsiteX12" fmla="*/ 1078286 w 3295650"/>
                <a:gd name="connsiteY12" fmla="*/ 247650 h 4914900"/>
                <a:gd name="connsiteX13" fmla="*/ 554804 w 3295650"/>
                <a:gd name="connsiteY13" fmla="*/ 0 h 4914900"/>
                <a:gd name="connsiteX14" fmla="*/ 0 w 3295650"/>
                <a:gd name="connsiteY14" fmla="*/ 219075 h 4914900"/>
                <a:gd name="connsiteX0" fmla="*/ 0 w 3295650"/>
                <a:gd name="connsiteY0" fmla="*/ 219075 h 4914900"/>
                <a:gd name="connsiteX1" fmla="*/ 0 w 3295650"/>
                <a:gd name="connsiteY1" fmla="*/ 3886200 h 4914900"/>
                <a:gd name="connsiteX2" fmla="*/ 2514600 w 3295650"/>
                <a:gd name="connsiteY2" fmla="*/ 4914900 h 4914900"/>
                <a:gd name="connsiteX3" fmla="*/ 3276600 w 3295650"/>
                <a:gd name="connsiteY3" fmla="*/ 4686300 h 4914900"/>
                <a:gd name="connsiteX4" fmla="*/ 3295650 w 3295650"/>
                <a:gd name="connsiteY4" fmla="*/ 3981450 h 4914900"/>
                <a:gd name="connsiteX5" fmla="*/ 2771775 w 3295650"/>
                <a:gd name="connsiteY5" fmla="*/ 3743325 h 4914900"/>
                <a:gd name="connsiteX6" fmla="*/ 2771775 w 3295650"/>
                <a:gd name="connsiteY6" fmla="*/ 3028950 h 4914900"/>
                <a:gd name="connsiteX7" fmla="*/ 2276475 w 3295650"/>
                <a:gd name="connsiteY7" fmla="*/ 2800350 h 4914900"/>
                <a:gd name="connsiteX8" fmla="*/ 2257425 w 3295650"/>
                <a:gd name="connsiteY8" fmla="*/ 2076450 h 4914900"/>
                <a:gd name="connsiteX9" fmla="*/ 1743075 w 3295650"/>
                <a:gd name="connsiteY9" fmla="*/ 1857375 h 4914900"/>
                <a:gd name="connsiteX10" fmla="*/ 1601769 w 3295650"/>
                <a:gd name="connsiteY10" fmla="*/ 1266825 h 4914900"/>
                <a:gd name="connsiteX11" fmla="*/ 1076303 w 3295650"/>
                <a:gd name="connsiteY11" fmla="*/ 1000125 h 4914900"/>
                <a:gd name="connsiteX12" fmla="*/ 1078286 w 3295650"/>
                <a:gd name="connsiteY12" fmla="*/ 247650 h 4914900"/>
                <a:gd name="connsiteX13" fmla="*/ 554804 w 3295650"/>
                <a:gd name="connsiteY13" fmla="*/ 0 h 4914900"/>
                <a:gd name="connsiteX14" fmla="*/ 0 w 3295650"/>
                <a:gd name="connsiteY14" fmla="*/ 219075 h 4914900"/>
                <a:gd name="connsiteX0" fmla="*/ 0 w 3295650"/>
                <a:gd name="connsiteY0" fmla="*/ 219075 h 4914900"/>
                <a:gd name="connsiteX1" fmla="*/ 0 w 3295650"/>
                <a:gd name="connsiteY1" fmla="*/ 3886200 h 4914900"/>
                <a:gd name="connsiteX2" fmla="*/ 2514600 w 3295650"/>
                <a:gd name="connsiteY2" fmla="*/ 4914900 h 4914900"/>
                <a:gd name="connsiteX3" fmla="*/ 3276600 w 3295650"/>
                <a:gd name="connsiteY3" fmla="*/ 4686300 h 4914900"/>
                <a:gd name="connsiteX4" fmla="*/ 3295650 w 3295650"/>
                <a:gd name="connsiteY4" fmla="*/ 3981450 h 4914900"/>
                <a:gd name="connsiteX5" fmla="*/ 2771775 w 3295650"/>
                <a:gd name="connsiteY5" fmla="*/ 3743325 h 4914900"/>
                <a:gd name="connsiteX6" fmla="*/ 2771775 w 3295650"/>
                <a:gd name="connsiteY6" fmla="*/ 3028950 h 4914900"/>
                <a:gd name="connsiteX7" fmla="*/ 2276475 w 3295650"/>
                <a:gd name="connsiteY7" fmla="*/ 2800350 h 4914900"/>
                <a:gd name="connsiteX8" fmla="*/ 2257425 w 3295650"/>
                <a:gd name="connsiteY8" fmla="*/ 2076450 h 4914900"/>
                <a:gd name="connsiteX9" fmla="*/ 1622411 w 3295650"/>
                <a:gd name="connsiteY9" fmla="*/ 2009775 h 4914900"/>
                <a:gd name="connsiteX10" fmla="*/ 1601769 w 3295650"/>
                <a:gd name="connsiteY10" fmla="*/ 1266825 h 4914900"/>
                <a:gd name="connsiteX11" fmla="*/ 1076303 w 3295650"/>
                <a:gd name="connsiteY11" fmla="*/ 1000125 h 4914900"/>
                <a:gd name="connsiteX12" fmla="*/ 1078286 w 3295650"/>
                <a:gd name="connsiteY12" fmla="*/ 247650 h 4914900"/>
                <a:gd name="connsiteX13" fmla="*/ 554804 w 3295650"/>
                <a:gd name="connsiteY13" fmla="*/ 0 h 4914900"/>
                <a:gd name="connsiteX14" fmla="*/ 0 w 3295650"/>
                <a:gd name="connsiteY14" fmla="*/ 219075 h 4914900"/>
                <a:gd name="connsiteX0" fmla="*/ 0 w 3295650"/>
                <a:gd name="connsiteY0" fmla="*/ 219075 h 4914900"/>
                <a:gd name="connsiteX1" fmla="*/ 0 w 3295650"/>
                <a:gd name="connsiteY1" fmla="*/ 3886200 h 4914900"/>
                <a:gd name="connsiteX2" fmla="*/ 2514600 w 3295650"/>
                <a:gd name="connsiteY2" fmla="*/ 4914900 h 4914900"/>
                <a:gd name="connsiteX3" fmla="*/ 3276600 w 3295650"/>
                <a:gd name="connsiteY3" fmla="*/ 4686300 h 4914900"/>
                <a:gd name="connsiteX4" fmla="*/ 3295650 w 3295650"/>
                <a:gd name="connsiteY4" fmla="*/ 3981450 h 4914900"/>
                <a:gd name="connsiteX5" fmla="*/ 2771775 w 3295650"/>
                <a:gd name="connsiteY5" fmla="*/ 3743325 h 4914900"/>
                <a:gd name="connsiteX6" fmla="*/ 2771775 w 3295650"/>
                <a:gd name="connsiteY6" fmla="*/ 3028950 h 4914900"/>
                <a:gd name="connsiteX7" fmla="*/ 2276475 w 3295650"/>
                <a:gd name="connsiteY7" fmla="*/ 2800350 h 4914900"/>
                <a:gd name="connsiteX8" fmla="*/ 2099053 w 3295650"/>
                <a:gd name="connsiteY8" fmla="*/ 2266950 h 4914900"/>
                <a:gd name="connsiteX9" fmla="*/ 1622411 w 3295650"/>
                <a:gd name="connsiteY9" fmla="*/ 2009775 h 4914900"/>
                <a:gd name="connsiteX10" fmla="*/ 1601769 w 3295650"/>
                <a:gd name="connsiteY10" fmla="*/ 1266825 h 4914900"/>
                <a:gd name="connsiteX11" fmla="*/ 1076303 w 3295650"/>
                <a:gd name="connsiteY11" fmla="*/ 1000125 h 4914900"/>
                <a:gd name="connsiteX12" fmla="*/ 1078286 w 3295650"/>
                <a:gd name="connsiteY12" fmla="*/ 247650 h 4914900"/>
                <a:gd name="connsiteX13" fmla="*/ 554804 w 3295650"/>
                <a:gd name="connsiteY13" fmla="*/ 0 h 4914900"/>
                <a:gd name="connsiteX14" fmla="*/ 0 w 3295650"/>
                <a:gd name="connsiteY14" fmla="*/ 219075 h 4914900"/>
                <a:gd name="connsiteX0" fmla="*/ 0 w 3295650"/>
                <a:gd name="connsiteY0" fmla="*/ 219075 h 4914900"/>
                <a:gd name="connsiteX1" fmla="*/ 0 w 3295650"/>
                <a:gd name="connsiteY1" fmla="*/ 3886200 h 4914900"/>
                <a:gd name="connsiteX2" fmla="*/ 2514600 w 3295650"/>
                <a:gd name="connsiteY2" fmla="*/ 4914900 h 4914900"/>
                <a:gd name="connsiteX3" fmla="*/ 3276600 w 3295650"/>
                <a:gd name="connsiteY3" fmla="*/ 4686300 h 4914900"/>
                <a:gd name="connsiteX4" fmla="*/ 3295650 w 3295650"/>
                <a:gd name="connsiteY4" fmla="*/ 3981450 h 4914900"/>
                <a:gd name="connsiteX5" fmla="*/ 2771775 w 3295650"/>
                <a:gd name="connsiteY5" fmla="*/ 3743325 h 4914900"/>
                <a:gd name="connsiteX6" fmla="*/ 2771775 w 3295650"/>
                <a:gd name="connsiteY6" fmla="*/ 3028950 h 4914900"/>
                <a:gd name="connsiteX7" fmla="*/ 2103020 w 3295650"/>
                <a:gd name="connsiteY7" fmla="*/ 3000375 h 4914900"/>
                <a:gd name="connsiteX8" fmla="*/ 2099053 w 3295650"/>
                <a:gd name="connsiteY8" fmla="*/ 2266950 h 4914900"/>
                <a:gd name="connsiteX9" fmla="*/ 1622411 w 3295650"/>
                <a:gd name="connsiteY9" fmla="*/ 2009775 h 4914900"/>
                <a:gd name="connsiteX10" fmla="*/ 1601769 w 3295650"/>
                <a:gd name="connsiteY10" fmla="*/ 1266825 h 4914900"/>
                <a:gd name="connsiteX11" fmla="*/ 1076303 w 3295650"/>
                <a:gd name="connsiteY11" fmla="*/ 1000125 h 4914900"/>
                <a:gd name="connsiteX12" fmla="*/ 1078286 w 3295650"/>
                <a:gd name="connsiteY12" fmla="*/ 247650 h 4914900"/>
                <a:gd name="connsiteX13" fmla="*/ 554804 w 3295650"/>
                <a:gd name="connsiteY13" fmla="*/ 0 h 4914900"/>
                <a:gd name="connsiteX14" fmla="*/ 0 w 3295650"/>
                <a:gd name="connsiteY14" fmla="*/ 219075 h 4914900"/>
                <a:gd name="connsiteX0" fmla="*/ 0 w 3295650"/>
                <a:gd name="connsiteY0" fmla="*/ 219075 h 4914900"/>
                <a:gd name="connsiteX1" fmla="*/ 0 w 3295650"/>
                <a:gd name="connsiteY1" fmla="*/ 3886200 h 4914900"/>
                <a:gd name="connsiteX2" fmla="*/ 2514600 w 3295650"/>
                <a:gd name="connsiteY2" fmla="*/ 4914900 h 4914900"/>
                <a:gd name="connsiteX3" fmla="*/ 3276600 w 3295650"/>
                <a:gd name="connsiteY3" fmla="*/ 4686300 h 4914900"/>
                <a:gd name="connsiteX4" fmla="*/ 3295650 w 3295650"/>
                <a:gd name="connsiteY4" fmla="*/ 3981450 h 4914900"/>
                <a:gd name="connsiteX5" fmla="*/ 2771775 w 3295650"/>
                <a:gd name="connsiteY5" fmla="*/ 3743325 h 4914900"/>
                <a:gd name="connsiteX6" fmla="*/ 2628486 w 3295650"/>
                <a:gd name="connsiteY6" fmla="*/ 3248025 h 4914900"/>
                <a:gd name="connsiteX7" fmla="*/ 2103020 w 3295650"/>
                <a:gd name="connsiteY7" fmla="*/ 3000375 h 4914900"/>
                <a:gd name="connsiteX8" fmla="*/ 2099053 w 3295650"/>
                <a:gd name="connsiteY8" fmla="*/ 2266950 h 4914900"/>
                <a:gd name="connsiteX9" fmla="*/ 1622411 w 3295650"/>
                <a:gd name="connsiteY9" fmla="*/ 2009775 h 4914900"/>
                <a:gd name="connsiteX10" fmla="*/ 1601769 w 3295650"/>
                <a:gd name="connsiteY10" fmla="*/ 1266825 h 4914900"/>
                <a:gd name="connsiteX11" fmla="*/ 1076303 w 3295650"/>
                <a:gd name="connsiteY11" fmla="*/ 1000125 h 4914900"/>
                <a:gd name="connsiteX12" fmla="*/ 1078286 w 3295650"/>
                <a:gd name="connsiteY12" fmla="*/ 247650 h 4914900"/>
                <a:gd name="connsiteX13" fmla="*/ 554804 w 3295650"/>
                <a:gd name="connsiteY13" fmla="*/ 0 h 4914900"/>
                <a:gd name="connsiteX14" fmla="*/ 0 w 3295650"/>
                <a:gd name="connsiteY14" fmla="*/ 219075 h 4914900"/>
                <a:gd name="connsiteX0" fmla="*/ 0 w 3295650"/>
                <a:gd name="connsiteY0" fmla="*/ 219075 h 4914900"/>
                <a:gd name="connsiteX1" fmla="*/ 0 w 3295650"/>
                <a:gd name="connsiteY1" fmla="*/ 3886200 h 4914900"/>
                <a:gd name="connsiteX2" fmla="*/ 2514600 w 3295650"/>
                <a:gd name="connsiteY2" fmla="*/ 4914900 h 4914900"/>
                <a:gd name="connsiteX3" fmla="*/ 3276600 w 3295650"/>
                <a:gd name="connsiteY3" fmla="*/ 4686300 h 4914900"/>
                <a:gd name="connsiteX4" fmla="*/ 3295650 w 3295650"/>
                <a:gd name="connsiteY4" fmla="*/ 3981450 h 4914900"/>
                <a:gd name="connsiteX5" fmla="*/ 2771775 w 3295650"/>
                <a:gd name="connsiteY5" fmla="*/ 3743325 h 4914900"/>
                <a:gd name="connsiteX6" fmla="*/ 2598320 w 3295650"/>
                <a:gd name="connsiteY6" fmla="*/ 3248025 h 4914900"/>
                <a:gd name="connsiteX7" fmla="*/ 2103020 w 3295650"/>
                <a:gd name="connsiteY7" fmla="*/ 3000375 h 4914900"/>
                <a:gd name="connsiteX8" fmla="*/ 2099053 w 3295650"/>
                <a:gd name="connsiteY8" fmla="*/ 2266950 h 4914900"/>
                <a:gd name="connsiteX9" fmla="*/ 1622411 w 3295650"/>
                <a:gd name="connsiteY9" fmla="*/ 2009775 h 4914900"/>
                <a:gd name="connsiteX10" fmla="*/ 1601769 w 3295650"/>
                <a:gd name="connsiteY10" fmla="*/ 1266825 h 4914900"/>
                <a:gd name="connsiteX11" fmla="*/ 1076303 w 3295650"/>
                <a:gd name="connsiteY11" fmla="*/ 1000125 h 4914900"/>
                <a:gd name="connsiteX12" fmla="*/ 1078286 w 3295650"/>
                <a:gd name="connsiteY12" fmla="*/ 247650 h 4914900"/>
                <a:gd name="connsiteX13" fmla="*/ 554804 w 3295650"/>
                <a:gd name="connsiteY13" fmla="*/ 0 h 4914900"/>
                <a:gd name="connsiteX14" fmla="*/ 0 w 3295650"/>
                <a:gd name="connsiteY14" fmla="*/ 219075 h 4914900"/>
                <a:gd name="connsiteX0" fmla="*/ 0 w 3295650"/>
                <a:gd name="connsiteY0" fmla="*/ 219075 h 4914900"/>
                <a:gd name="connsiteX1" fmla="*/ 0 w 3295650"/>
                <a:gd name="connsiteY1" fmla="*/ 3886200 h 4914900"/>
                <a:gd name="connsiteX2" fmla="*/ 2514600 w 3295650"/>
                <a:gd name="connsiteY2" fmla="*/ 4914900 h 4914900"/>
                <a:gd name="connsiteX3" fmla="*/ 3276600 w 3295650"/>
                <a:gd name="connsiteY3" fmla="*/ 4686300 h 4914900"/>
                <a:gd name="connsiteX4" fmla="*/ 3295650 w 3295650"/>
                <a:gd name="connsiteY4" fmla="*/ 3981450 h 4914900"/>
                <a:gd name="connsiteX5" fmla="*/ 2620944 w 3295650"/>
                <a:gd name="connsiteY5" fmla="*/ 4019550 h 4914900"/>
                <a:gd name="connsiteX6" fmla="*/ 2598320 w 3295650"/>
                <a:gd name="connsiteY6" fmla="*/ 3248025 h 4914900"/>
                <a:gd name="connsiteX7" fmla="*/ 2103020 w 3295650"/>
                <a:gd name="connsiteY7" fmla="*/ 3000375 h 4914900"/>
                <a:gd name="connsiteX8" fmla="*/ 2099053 w 3295650"/>
                <a:gd name="connsiteY8" fmla="*/ 2266950 h 4914900"/>
                <a:gd name="connsiteX9" fmla="*/ 1622411 w 3295650"/>
                <a:gd name="connsiteY9" fmla="*/ 2009775 h 4914900"/>
                <a:gd name="connsiteX10" fmla="*/ 1601769 w 3295650"/>
                <a:gd name="connsiteY10" fmla="*/ 1266825 h 4914900"/>
                <a:gd name="connsiteX11" fmla="*/ 1076303 w 3295650"/>
                <a:gd name="connsiteY11" fmla="*/ 1000125 h 4914900"/>
                <a:gd name="connsiteX12" fmla="*/ 1078286 w 3295650"/>
                <a:gd name="connsiteY12" fmla="*/ 247650 h 4914900"/>
                <a:gd name="connsiteX13" fmla="*/ 554804 w 3295650"/>
                <a:gd name="connsiteY13" fmla="*/ 0 h 4914900"/>
                <a:gd name="connsiteX14" fmla="*/ 0 w 3295650"/>
                <a:gd name="connsiteY14" fmla="*/ 219075 h 4914900"/>
                <a:gd name="connsiteX0" fmla="*/ 0 w 3276600"/>
                <a:gd name="connsiteY0" fmla="*/ 219075 h 4914900"/>
                <a:gd name="connsiteX1" fmla="*/ 0 w 3276600"/>
                <a:gd name="connsiteY1" fmla="*/ 3886200 h 4914900"/>
                <a:gd name="connsiteX2" fmla="*/ 2514600 w 3276600"/>
                <a:gd name="connsiteY2" fmla="*/ 4914900 h 4914900"/>
                <a:gd name="connsiteX3" fmla="*/ 3276600 w 3276600"/>
                <a:gd name="connsiteY3" fmla="*/ 4686300 h 4914900"/>
                <a:gd name="connsiteX4" fmla="*/ 3092029 w 3276600"/>
                <a:gd name="connsiteY4" fmla="*/ 4267200 h 4914900"/>
                <a:gd name="connsiteX5" fmla="*/ 2620944 w 3276600"/>
                <a:gd name="connsiteY5" fmla="*/ 4019550 h 4914900"/>
                <a:gd name="connsiteX6" fmla="*/ 2598320 w 3276600"/>
                <a:gd name="connsiteY6" fmla="*/ 3248025 h 4914900"/>
                <a:gd name="connsiteX7" fmla="*/ 2103020 w 3276600"/>
                <a:gd name="connsiteY7" fmla="*/ 3000375 h 4914900"/>
                <a:gd name="connsiteX8" fmla="*/ 2099053 w 3276600"/>
                <a:gd name="connsiteY8" fmla="*/ 2266950 h 4914900"/>
                <a:gd name="connsiteX9" fmla="*/ 1622411 w 3276600"/>
                <a:gd name="connsiteY9" fmla="*/ 2009775 h 4914900"/>
                <a:gd name="connsiteX10" fmla="*/ 1601769 w 3276600"/>
                <a:gd name="connsiteY10" fmla="*/ 1266825 h 4914900"/>
                <a:gd name="connsiteX11" fmla="*/ 1076303 w 3276600"/>
                <a:gd name="connsiteY11" fmla="*/ 1000125 h 4914900"/>
                <a:gd name="connsiteX12" fmla="*/ 1078286 w 3276600"/>
                <a:gd name="connsiteY12" fmla="*/ 247650 h 4914900"/>
                <a:gd name="connsiteX13" fmla="*/ 554804 w 3276600"/>
                <a:gd name="connsiteY13" fmla="*/ 0 h 4914900"/>
                <a:gd name="connsiteX14" fmla="*/ 0 w 3276600"/>
                <a:gd name="connsiteY14" fmla="*/ 219075 h 4914900"/>
                <a:gd name="connsiteX0" fmla="*/ 0 w 3133311"/>
                <a:gd name="connsiteY0" fmla="*/ 219075 h 4953000"/>
                <a:gd name="connsiteX1" fmla="*/ 0 w 3133311"/>
                <a:gd name="connsiteY1" fmla="*/ 3886200 h 4953000"/>
                <a:gd name="connsiteX2" fmla="*/ 2514600 w 3133311"/>
                <a:gd name="connsiteY2" fmla="*/ 4914900 h 4953000"/>
                <a:gd name="connsiteX3" fmla="*/ 3133311 w 3133311"/>
                <a:gd name="connsiteY3" fmla="*/ 4953000 h 4953000"/>
                <a:gd name="connsiteX4" fmla="*/ 3092029 w 3133311"/>
                <a:gd name="connsiteY4" fmla="*/ 4267200 h 4953000"/>
                <a:gd name="connsiteX5" fmla="*/ 2620944 w 3133311"/>
                <a:gd name="connsiteY5" fmla="*/ 4019550 h 4953000"/>
                <a:gd name="connsiteX6" fmla="*/ 2598320 w 3133311"/>
                <a:gd name="connsiteY6" fmla="*/ 3248025 h 4953000"/>
                <a:gd name="connsiteX7" fmla="*/ 2103020 w 3133311"/>
                <a:gd name="connsiteY7" fmla="*/ 3000375 h 4953000"/>
                <a:gd name="connsiteX8" fmla="*/ 2099053 w 3133311"/>
                <a:gd name="connsiteY8" fmla="*/ 2266950 h 4953000"/>
                <a:gd name="connsiteX9" fmla="*/ 1622411 w 3133311"/>
                <a:gd name="connsiteY9" fmla="*/ 2009775 h 4953000"/>
                <a:gd name="connsiteX10" fmla="*/ 1601769 w 3133311"/>
                <a:gd name="connsiteY10" fmla="*/ 1266825 h 4953000"/>
                <a:gd name="connsiteX11" fmla="*/ 1076303 w 3133311"/>
                <a:gd name="connsiteY11" fmla="*/ 1000125 h 4953000"/>
                <a:gd name="connsiteX12" fmla="*/ 1078286 w 3133311"/>
                <a:gd name="connsiteY12" fmla="*/ 247650 h 4953000"/>
                <a:gd name="connsiteX13" fmla="*/ 554804 w 3133311"/>
                <a:gd name="connsiteY13" fmla="*/ 0 h 4953000"/>
                <a:gd name="connsiteX14" fmla="*/ 0 w 3133311"/>
                <a:gd name="connsiteY14" fmla="*/ 219075 h 4953000"/>
                <a:gd name="connsiteX0" fmla="*/ 0 w 3133311"/>
                <a:gd name="connsiteY0" fmla="*/ 219075 h 5200650"/>
                <a:gd name="connsiteX1" fmla="*/ 0 w 3133311"/>
                <a:gd name="connsiteY1" fmla="*/ 3886200 h 5200650"/>
                <a:gd name="connsiteX2" fmla="*/ 2544767 w 3133311"/>
                <a:gd name="connsiteY2" fmla="*/ 5200650 h 5200650"/>
                <a:gd name="connsiteX3" fmla="*/ 3133311 w 3133311"/>
                <a:gd name="connsiteY3" fmla="*/ 4953000 h 5200650"/>
                <a:gd name="connsiteX4" fmla="*/ 3092029 w 3133311"/>
                <a:gd name="connsiteY4" fmla="*/ 4267200 h 5200650"/>
                <a:gd name="connsiteX5" fmla="*/ 2620944 w 3133311"/>
                <a:gd name="connsiteY5" fmla="*/ 4019550 h 5200650"/>
                <a:gd name="connsiteX6" fmla="*/ 2598320 w 3133311"/>
                <a:gd name="connsiteY6" fmla="*/ 3248025 h 5200650"/>
                <a:gd name="connsiteX7" fmla="*/ 2103020 w 3133311"/>
                <a:gd name="connsiteY7" fmla="*/ 3000375 h 5200650"/>
                <a:gd name="connsiteX8" fmla="*/ 2099053 w 3133311"/>
                <a:gd name="connsiteY8" fmla="*/ 2266950 h 5200650"/>
                <a:gd name="connsiteX9" fmla="*/ 1622411 w 3133311"/>
                <a:gd name="connsiteY9" fmla="*/ 2009775 h 5200650"/>
                <a:gd name="connsiteX10" fmla="*/ 1601769 w 3133311"/>
                <a:gd name="connsiteY10" fmla="*/ 1266825 h 5200650"/>
                <a:gd name="connsiteX11" fmla="*/ 1076303 w 3133311"/>
                <a:gd name="connsiteY11" fmla="*/ 1000125 h 5200650"/>
                <a:gd name="connsiteX12" fmla="*/ 1078286 w 3133311"/>
                <a:gd name="connsiteY12" fmla="*/ 247650 h 5200650"/>
                <a:gd name="connsiteX13" fmla="*/ 554804 w 3133311"/>
                <a:gd name="connsiteY13" fmla="*/ 0 h 5200650"/>
                <a:gd name="connsiteX14" fmla="*/ 0 w 3133311"/>
                <a:gd name="connsiteY14" fmla="*/ 219075 h 5200650"/>
                <a:gd name="connsiteX0" fmla="*/ 0 w 3133311"/>
                <a:gd name="connsiteY0" fmla="*/ 219075 h 5200650"/>
                <a:gd name="connsiteX1" fmla="*/ 0 w 3133311"/>
                <a:gd name="connsiteY1" fmla="*/ 3886200 h 5200650"/>
                <a:gd name="connsiteX2" fmla="*/ 2544767 w 3133311"/>
                <a:gd name="connsiteY2" fmla="*/ 5200650 h 5200650"/>
                <a:gd name="connsiteX3" fmla="*/ 3133311 w 3133311"/>
                <a:gd name="connsiteY3" fmla="*/ 4953000 h 5200650"/>
                <a:gd name="connsiteX4" fmla="*/ 3099571 w 3133311"/>
                <a:gd name="connsiteY4" fmla="*/ 4267200 h 5200650"/>
                <a:gd name="connsiteX5" fmla="*/ 2620944 w 3133311"/>
                <a:gd name="connsiteY5" fmla="*/ 4019550 h 5200650"/>
                <a:gd name="connsiteX6" fmla="*/ 2598320 w 3133311"/>
                <a:gd name="connsiteY6" fmla="*/ 3248025 h 5200650"/>
                <a:gd name="connsiteX7" fmla="*/ 2103020 w 3133311"/>
                <a:gd name="connsiteY7" fmla="*/ 3000375 h 5200650"/>
                <a:gd name="connsiteX8" fmla="*/ 2099053 w 3133311"/>
                <a:gd name="connsiteY8" fmla="*/ 2266950 h 5200650"/>
                <a:gd name="connsiteX9" fmla="*/ 1622411 w 3133311"/>
                <a:gd name="connsiteY9" fmla="*/ 2009775 h 5200650"/>
                <a:gd name="connsiteX10" fmla="*/ 1601769 w 3133311"/>
                <a:gd name="connsiteY10" fmla="*/ 1266825 h 5200650"/>
                <a:gd name="connsiteX11" fmla="*/ 1076303 w 3133311"/>
                <a:gd name="connsiteY11" fmla="*/ 1000125 h 5200650"/>
                <a:gd name="connsiteX12" fmla="*/ 1078286 w 3133311"/>
                <a:gd name="connsiteY12" fmla="*/ 247650 h 5200650"/>
                <a:gd name="connsiteX13" fmla="*/ 554804 w 3133311"/>
                <a:gd name="connsiteY13" fmla="*/ 0 h 5200650"/>
                <a:gd name="connsiteX14" fmla="*/ 0 w 3133311"/>
                <a:gd name="connsiteY14" fmla="*/ 219075 h 5200650"/>
                <a:gd name="connsiteX0" fmla="*/ 0 w 3133311"/>
                <a:gd name="connsiteY0" fmla="*/ 219075 h 5179839"/>
                <a:gd name="connsiteX1" fmla="*/ 0 w 3133311"/>
                <a:gd name="connsiteY1" fmla="*/ 3886200 h 5179839"/>
                <a:gd name="connsiteX2" fmla="*/ 2487096 w 3133311"/>
                <a:gd name="connsiteY2" fmla="*/ 5179839 h 5179839"/>
                <a:gd name="connsiteX3" fmla="*/ 3133311 w 3133311"/>
                <a:gd name="connsiteY3" fmla="*/ 4953000 h 5179839"/>
                <a:gd name="connsiteX4" fmla="*/ 3099571 w 3133311"/>
                <a:gd name="connsiteY4" fmla="*/ 4267200 h 5179839"/>
                <a:gd name="connsiteX5" fmla="*/ 2620944 w 3133311"/>
                <a:gd name="connsiteY5" fmla="*/ 4019550 h 5179839"/>
                <a:gd name="connsiteX6" fmla="*/ 2598320 w 3133311"/>
                <a:gd name="connsiteY6" fmla="*/ 3248025 h 5179839"/>
                <a:gd name="connsiteX7" fmla="*/ 2103020 w 3133311"/>
                <a:gd name="connsiteY7" fmla="*/ 3000375 h 5179839"/>
                <a:gd name="connsiteX8" fmla="*/ 2099053 w 3133311"/>
                <a:gd name="connsiteY8" fmla="*/ 2266950 h 5179839"/>
                <a:gd name="connsiteX9" fmla="*/ 1622411 w 3133311"/>
                <a:gd name="connsiteY9" fmla="*/ 2009775 h 5179839"/>
                <a:gd name="connsiteX10" fmla="*/ 1601769 w 3133311"/>
                <a:gd name="connsiteY10" fmla="*/ 1266825 h 5179839"/>
                <a:gd name="connsiteX11" fmla="*/ 1076303 w 3133311"/>
                <a:gd name="connsiteY11" fmla="*/ 1000125 h 5179839"/>
                <a:gd name="connsiteX12" fmla="*/ 1078286 w 3133311"/>
                <a:gd name="connsiteY12" fmla="*/ 247650 h 5179839"/>
                <a:gd name="connsiteX13" fmla="*/ 554804 w 3133311"/>
                <a:gd name="connsiteY13" fmla="*/ 0 h 5179839"/>
                <a:gd name="connsiteX14" fmla="*/ 0 w 3133311"/>
                <a:gd name="connsiteY14" fmla="*/ 219075 h 5179839"/>
                <a:gd name="connsiteX0" fmla="*/ 0 w 3174504"/>
                <a:gd name="connsiteY0" fmla="*/ 219075 h 5179839"/>
                <a:gd name="connsiteX1" fmla="*/ 0 w 3174504"/>
                <a:gd name="connsiteY1" fmla="*/ 3886200 h 5179839"/>
                <a:gd name="connsiteX2" fmla="*/ 2487096 w 3174504"/>
                <a:gd name="connsiteY2" fmla="*/ 5179839 h 5179839"/>
                <a:gd name="connsiteX3" fmla="*/ 3174504 w 3174504"/>
                <a:gd name="connsiteY3" fmla="*/ 4932189 h 5179839"/>
                <a:gd name="connsiteX4" fmla="*/ 3099571 w 3174504"/>
                <a:gd name="connsiteY4" fmla="*/ 4267200 h 5179839"/>
                <a:gd name="connsiteX5" fmla="*/ 2620944 w 3174504"/>
                <a:gd name="connsiteY5" fmla="*/ 4019550 h 5179839"/>
                <a:gd name="connsiteX6" fmla="*/ 2598320 w 3174504"/>
                <a:gd name="connsiteY6" fmla="*/ 3248025 h 5179839"/>
                <a:gd name="connsiteX7" fmla="*/ 2103020 w 3174504"/>
                <a:gd name="connsiteY7" fmla="*/ 3000375 h 5179839"/>
                <a:gd name="connsiteX8" fmla="*/ 2099053 w 3174504"/>
                <a:gd name="connsiteY8" fmla="*/ 2266950 h 5179839"/>
                <a:gd name="connsiteX9" fmla="*/ 1622411 w 3174504"/>
                <a:gd name="connsiteY9" fmla="*/ 2009775 h 5179839"/>
                <a:gd name="connsiteX10" fmla="*/ 1601769 w 3174504"/>
                <a:gd name="connsiteY10" fmla="*/ 1266825 h 5179839"/>
                <a:gd name="connsiteX11" fmla="*/ 1076303 w 3174504"/>
                <a:gd name="connsiteY11" fmla="*/ 1000125 h 5179839"/>
                <a:gd name="connsiteX12" fmla="*/ 1078286 w 3174504"/>
                <a:gd name="connsiteY12" fmla="*/ 247650 h 5179839"/>
                <a:gd name="connsiteX13" fmla="*/ 554804 w 3174504"/>
                <a:gd name="connsiteY13" fmla="*/ 0 h 5179839"/>
                <a:gd name="connsiteX14" fmla="*/ 0 w 3174504"/>
                <a:gd name="connsiteY14" fmla="*/ 219075 h 5179839"/>
                <a:gd name="connsiteX0" fmla="*/ 0 w 3181957"/>
                <a:gd name="connsiteY0" fmla="*/ 219075 h 5179839"/>
                <a:gd name="connsiteX1" fmla="*/ 0 w 3181957"/>
                <a:gd name="connsiteY1" fmla="*/ 3886200 h 5179839"/>
                <a:gd name="connsiteX2" fmla="*/ 2487096 w 3181957"/>
                <a:gd name="connsiteY2" fmla="*/ 5179839 h 5179839"/>
                <a:gd name="connsiteX3" fmla="*/ 3174504 w 3181957"/>
                <a:gd name="connsiteY3" fmla="*/ 4932189 h 5179839"/>
                <a:gd name="connsiteX4" fmla="*/ 3181957 w 3181957"/>
                <a:gd name="connsiteY4" fmla="*/ 4277605 h 5179839"/>
                <a:gd name="connsiteX5" fmla="*/ 2620944 w 3181957"/>
                <a:gd name="connsiteY5" fmla="*/ 4019550 h 5179839"/>
                <a:gd name="connsiteX6" fmla="*/ 2598320 w 3181957"/>
                <a:gd name="connsiteY6" fmla="*/ 3248025 h 5179839"/>
                <a:gd name="connsiteX7" fmla="*/ 2103020 w 3181957"/>
                <a:gd name="connsiteY7" fmla="*/ 3000375 h 5179839"/>
                <a:gd name="connsiteX8" fmla="*/ 2099053 w 3181957"/>
                <a:gd name="connsiteY8" fmla="*/ 2266950 h 5179839"/>
                <a:gd name="connsiteX9" fmla="*/ 1622411 w 3181957"/>
                <a:gd name="connsiteY9" fmla="*/ 2009775 h 5179839"/>
                <a:gd name="connsiteX10" fmla="*/ 1601769 w 3181957"/>
                <a:gd name="connsiteY10" fmla="*/ 1266825 h 5179839"/>
                <a:gd name="connsiteX11" fmla="*/ 1076303 w 3181957"/>
                <a:gd name="connsiteY11" fmla="*/ 1000125 h 5179839"/>
                <a:gd name="connsiteX12" fmla="*/ 1078286 w 3181957"/>
                <a:gd name="connsiteY12" fmla="*/ 247650 h 5179839"/>
                <a:gd name="connsiteX13" fmla="*/ 554804 w 3181957"/>
                <a:gd name="connsiteY13" fmla="*/ 0 h 5179839"/>
                <a:gd name="connsiteX14" fmla="*/ 0 w 3181957"/>
                <a:gd name="connsiteY14" fmla="*/ 219075 h 5179839"/>
                <a:gd name="connsiteX0" fmla="*/ 0 w 3181957"/>
                <a:gd name="connsiteY0" fmla="*/ 219075 h 5179839"/>
                <a:gd name="connsiteX1" fmla="*/ 0 w 3181957"/>
                <a:gd name="connsiteY1" fmla="*/ 3886200 h 5179839"/>
                <a:gd name="connsiteX2" fmla="*/ 2487096 w 3181957"/>
                <a:gd name="connsiteY2" fmla="*/ 5179839 h 5179839"/>
                <a:gd name="connsiteX3" fmla="*/ 3174504 w 3181957"/>
                <a:gd name="connsiteY3" fmla="*/ 4932189 h 5179839"/>
                <a:gd name="connsiteX4" fmla="*/ 3181957 w 3181957"/>
                <a:gd name="connsiteY4" fmla="*/ 4277605 h 5179839"/>
                <a:gd name="connsiteX5" fmla="*/ 2653899 w 3181957"/>
                <a:gd name="connsiteY5" fmla="*/ 3967522 h 5179839"/>
                <a:gd name="connsiteX6" fmla="*/ 2598320 w 3181957"/>
                <a:gd name="connsiteY6" fmla="*/ 3248025 h 5179839"/>
                <a:gd name="connsiteX7" fmla="*/ 2103020 w 3181957"/>
                <a:gd name="connsiteY7" fmla="*/ 3000375 h 5179839"/>
                <a:gd name="connsiteX8" fmla="*/ 2099053 w 3181957"/>
                <a:gd name="connsiteY8" fmla="*/ 2266950 h 5179839"/>
                <a:gd name="connsiteX9" fmla="*/ 1622411 w 3181957"/>
                <a:gd name="connsiteY9" fmla="*/ 2009775 h 5179839"/>
                <a:gd name="connsiteX10" fmla="*/ 1601769 w 3181957"/>
                <a:gd name="connsiteY10" fmla="*/ 1266825 h 5179839"/>
                <a:gd name="connsiteX11" fmla="*/ 1076303 w 3181957"/>
                <a:gd name="connsiteY11" fmla="*/ 1000125 h 5179839"/>
                <a:gd name="connsiteX12" fmla="*/ 1078286 w 3181957"/>
                <a:gd name="connsiteY12" fmla="*/ 247650 h 5179839"/>
                <a:gd name="connsiteX13" fmla="*/ 554804 w 3181957"/>
                <a:gd name="connsiteY13" fmla="*/ 0 h 5179839"/>
                <a:gd name="connsiteX14" fmla="*/ 0 w 3181957"/>
                <a:gd name="connsiteY14" fmla="*/ 219075 h 5179839"/>
                <a:gd name="connsiteX0" fmla="*/ 0 w 3181957"/>
                <a:gd name="connsiteY0" fmla="*/ 219075 h 5179839"/>
                <a:gd name="connsiteX1" fmla="*/ 0 w 3181957"/>
                <a:gd name="connsiteY1" fmla="*/ 3886200 h 5179839"/>
                <a:gd name="connsiteX2" fmla="*/ 2487096 w 3181957"/>
                <a:gd name="connsiteY2" fmla="*/ 5179839 h 5179839"/>
                <a:gd name="connsiteX3" fmla="*/ 3174504 w 3181957"/>
                <a:gd name="connsiteY3" fmla="*/ 4932189 h 5179839"/>
                <a:gd name="connsiteX4" fmla="*/ 3181957 w 3181957"/>
                <a:gd name="connsiteY4" fmla="*/ 4277605 h 5179839"/>
                <a:gd name="connsiteX5" fmla="*/ 2653899 w 3181957"/>
                <a:gd name="connsiteY5" fmla="*/ 3967522 h 5179839"/>
                <a:gd name="connsiteX6" fmla="*/ 2639513 w 3181957"/>
                <a:gd name="connsiteY6" fmla="*/ 3237619 h 5179839"/>
                <a:gd name="connsiteX7" fmla="*/ 2103020 w 3181957"/>
                <a:gd name="connsiteY7" fmla="*/ 3000375 h 5179839"/>
                <a:gd name="connsiteX8" fmla="*/ 2099053 w 3181957"/>
                <a:gd name="connsiteY8" fmla="*/ 2266950 h 5179839"/>
                <a:gd name="connsiteX9" fmla="*/ 1622411 w 3181957"/>
                <a:gd name="connsiteY9" fmla="*/ 2009775 h 5179839"/>
                <a:gd name="connsiteX10" fmla="*/ 1601769 w 3181957"/>
                <a:gd name="connsiteY10" fmla="*/ 1266825 h 5179839"/>
                <a:gd name="connsiteX11" fmla="*/ 1076303 w 3181957"/>
                <a:gd name="connsiteY11" fmla="*/ 1000125 h 5179839"/>
                <a:gd name="connsiteX12" fmla="*/ 1078286 w 3181957"/>
                <a:gd name="connsiteY12" fmla="*/ 247650 h 5179839"/>
                <a:gd name="connsiteX13" fmla="*/ 554804 w 3181957"/>
                <a:gd name="connsiteY13" fmla="*/ 0 h 5179839"/>
                <a:gd name="connsiteX14" fmla="*/ 0 w 3181957"/>
                <a:gd name="connsiteY14" fmla="*/ 219075 h 5179839"/>
                <a:gd name="connsiteX0" fmla="*/ 0 w 3181957"/>
                <a:gd name="connsiteY0" fmla="*/ 219075 h 5179839"/>
                <a:gd name="connsiteX1" fmla="*/ 0 w 3181957"/>
                <a:gd name="connsiteY1" fmla="*/ 3886200 h 5179839"/>
                <a:gd name="connsiteX2" fmla="*/ 2487096 w 3181957"/>
                <a:gd name="connsiteY2" fmla="*/ 5179839 h 5179839"/>
                <a:gd name="connsiteX3" fmla="*/ 3174504 w 3181957"/>
                <a:gd name="connsiteY3" fmla="*/ 4932189 h 5179839"/>
                <a:gd name="connsiteX4" fmla="*/ 3181957 w 3181957"/>
                <a:gd name="connsiteY4" fmla="*/ 4277605 h 5179839"/>
                <a:gd name="connsiteX5" fmla="*/ 2653899 w 3181957"/>
                <a:gd name="connsiteY5" fmla="*/ 3967522 h 5179839"/>
                <a:gd name="connsiteX6" fmla="*/ 2639513 w 3181957"/>
                <a:gd name="connsiteY6" fmla="*/ 3237619 h 5179839"/>
                <a:gd name="connsiteX7" fmla="*/ 2152452 w 3181957"/>
                <a:gd name="connsiteY7" fmla="*/ 2958753 h 5179839"/>
                <a:gd name="connsiteX8" fmla="*/ 2099053 w 3181957"/>
                <a:gd name="connsiteY8" fmla="*/ 2266950 h 5179839"/>
                <a:gd name="connsiteX9" fmla="*/ 1622411 w 3181957"/>
                <a:gd name="connsiteY9" fmla="*/ 2009775 h 5179839"/>
                <a:gd name="connsiteX10" fmla="*/ 1601769 w 3181957"/>
                <a:gd name="connsiteY10" fmla="*/ 1266825 h 5179839"/>
                <a:gd name="connsiteX11" fmla="*/ 1076303 w 3181957"/>
                <a:gd name="connsiteY11" fmla="*/ 1000125 h 5179839"/>
                <a:gd name="connsiteX12" fmla="*/ 1078286 w 3181957"/>
                <a:gd name="connsiteY12" fmla="*/ 247650 h 5179839"/>
                <a:gd name="connsiteX13" fmla="*/ 554804 w 3181957"/>
                <a:gd name="connsiteY13" fmla="*/ 0 h 5179839"/>
                <a:gd name="connsiteX14" fmla="*/ 0 w 3181957"/>
                <a:gd name="connsiteY14" fmla="*/ 219075 h 5179839"/>
                <a:gd name="connsiteX0" fmla="*/ 0 w 3181957"/>
                <a:gd name="connsiteY0" fmla="*/ 219075 h 5179839"/>
                <a:gd name="connsiteX1" fmla="*/ 0 w 3181957"/>
                <a:gd name="connsiteY1" fmla="*/ 3886200 h 5179839"/>
                <a:gd name="connsiteX2" fmla="*/ 2487096 w 3181957"/>
                <a:gd name="connsiteY2" fmla="*/ 5179839 h 5179839"/>
                <a:gd name="connsiteX3" fmla="*/ 3174504 w 3181957"/>
                <a:gd name="connsiteY3" fmla="*/ 4932189 h 5179839"/>
                <a:gd name="connsiteX4" fmla="*/ 3181957 w 3181957"/>
                <a:gd name="connsiteY4" fmla="*/ 4277605 h 5179839"/>
                <a:gd name="connsiteX5" fmla="*/ 2653899 w 3181957"/>
                <a:gd name="connsiteY5" fmla="*/ 3967522 h 5179839"/>
                <a:gd name="connsiteX6" fmla="*/ 2639513 w 3181957"/>
                <a:gd name="connsiteY6" fmla="*/ 3237619 h 5179839"/>
                <a:gd name="connsiteX7" fmla="*/ 2152452 w 3181957"/>
                <a:gd name="connsiteY7" fmla="*/ 2958753 h 5179839"/>
                <a:gd name="connsiteX8" fmla="*/ 2173201 w 3181957"/>
                <a:gd name="connsiteY8" fmla="*/ 2266950 h 5179839"/>
                <a:gd name="connsiteX9" fmla="*/ 1622411 w 3181957"/>
                <a:gd name="connsiteY9" fmla="*/ 2009775 h 5179839"/>
                <a:gd name="connsiteX10" fmla="*/ 1601769 w 3181957"/>
                <a:gd name="connsiteY10" fmla="*/ 1266825 h 5179839"/>
                <a:gd name="connsiteX11" fmla="*/ 1076303 w 3181957"/>
                <a:gd name="connsiteY11" fmla="*/ 1000125 h 5179839"/>
                <a:gd name="connsiteX12" fmla="*/ 1078286 w 3181957"/>
                <a:gd name="connsiteY12" fmla="*/ 247650 h 5179839"/>
                <a:gd name="connsiteX13" fmla="*/ 554804 w 3181957"/>
                <a:gd name="connsiteY13" fmla="*/ 0 h 5179839"/>
                <a:gd name="connsiteX14" fmla="*/ 0 w 3181957"/>
                <a:gd name="connsiteY14" fmla="*/ 219075 h 5179839"/>
                <a:gd name="connsiteX0" fmla="*/ 0 w 3181957"/>
                <a:gd name="connsiteY0" fmla="*/ 219075 h 5179839"/>
                <a:gd name="connsiteX1" fmla="*/ 0 w 3181957"/>
                <a:gd name="connsiteY1" fmla="*/ 3886200 h 5179839"/>
                <a:gd name="connsiteX2" fmla="*/ 2487096 w 3181957"/>
                <a:gd name="connsiteY2" fmla="*/ 5179839 h 5179839"/>
                <a:gd name="connsiteX3" fmla="*/ 3174504 w 3181957"/>
                <a:gd name="connsiteY3" fmla="*/ 4932189 h 5179839"/>
                <a:gd name="connsiteX4" fmla="*/ 3181957 w 3181957"/>
                <a:gd name="connsiteY4" fmla="*/ 4277605 h 5179839"/>
                <a:gd name="connsiteX5" fmla="*/ 2653899 w 3181957"/>
                <a:gd name="connsiteY5" fmla="*/ 3967522 h 5179839"/>
                <a:gd name="connsiteX6" fmla="*/ 2639513 w 3181957"/>
                <a:gd name="connsiteY6" fmla="*/ 3237619 h 5179839"/>
                <a:gd name="connsiteX7" fmla="*/ 2152452 w 3181957"/>
                <a:gd name="connsiteY7" fmla="*/ 2958753 h 5179839"/>
                <a:gd name="connsiteX8" fmla="*/ 2173201 w 3181957"/>
                <a:gd name="connsiteY8" fmla="*/ 2266950 h 5179839"/>
                <a:gd name="connsiteX9" fmla="*/ 1614172 w 3181957"/>
                <a:gd name="connsiteY9" fmla="*/ 1936937 h 5179839"/>
                <a:gd name="connsiteX10" fmla="*/ 1601769 w 3181957"/>
                <a:gd name="connsiteY10" fmla="*/ 1266825 h 5179839"/>
                <a:gd name="connsiteX11" fmla="*/ 1076303 w 3181957"/>
                <a:gd name="connsiteY11" fmla="*/ 1000125 h 5179839"/>
                <a:gd name="connsiteX12" fmla="*/ 1078286 w 3181957"/>
                <a:gd name="connsiteY12" fmla="*/ 247650 h 5179839"/>
                <a:gd name="connsiteX13" fmla="*/ 554804 w 3181957"/>
                <a:gd name="connsiteY13" fmla="*/ 0 h 5179839"/>
                <a:gd name="connsiteX14" fmla="*/ 0 w 3181957"/>
                <a:gd name="connsiteY14" fmla="*/ 219075 h 5179839"/>
                <a:gd name="connsiteX0" fmla="*/ 0 w 3181957"/>
                <a:gd name="connsiteY0" fmla="*/ 219075 h 5179839"/>
                <a:gd name="connsiteX1" fmla="*/ 0 w 3181957"/>
                <a:gd name="connsiteY1" fmla="*/ 3886200 h 5179839"/>
                <a:gd name="connsiteX2" fmla="*/ 2487096 w 3181957"/>
                <a:gd name="connsiteY2" fmla="*/ 5179839 h 5179839"/>
                <a:gd name="connsiteX3" fmla="*/ 3174504 w 3181957"/>
                <a:gd name="connsiteY3" fmla="*/ 4932189 h 5179839"/>
                <a:gd name="connsiteX4" fmla="*/ 3181957 w 3181957"/>
                <a:gd name="connsiteY4" fmla="*/ 4277605 h 5179839"/>
                <a:gd name="connsiteX5" fmla="*/ 2653899 w 3181957"/>
                <a:gd name="connsiteY5" fmla="*/ 3967522 h 5179839"/>
                <a:gd name="connsiteX6" fmla="*/ 2639513 w 3181957"/>
                <a:gd name="connsiteY6" fmla="*/ 3237619 h 5179839"/>
                <a:gd name="connsiteX7" fmla="*/ 2152452 w 3181957"/>
                <a:gd name="connsiteY7" fmla="*/ 2958753 h 5179839"/>
                <a:gd name="connsiteX8" fmla="*/ 2173201 w 3181957"/>
                <a:gd name="connsiteY8" fmla="*/ 2266950 h 5179839"/>
                <a:gd name="connsiteX9" fmla="*/ 1614172 w 3181957"/>
                <a:gd name="connsiteY9" fmla="*/ 1936937 h 5179839"/>
                <a:gd name="connsiteX10" fmla="*/ 1626485 w 3181957"/>
                <a:gd name="connsiteY10" fmla="*/ 1246014 h 5179839"/>
                <a:gd name="connsiteX11" fmla="*/ 1076303 w 3181957"/>
                <a:gd name="connsiteY11" fmla="*/ 1000125 h 5179839"/>
                <a:gd name="connsiteX12" fmla="*/ 1078286 w 3181957"/>
                <a:gd name="connsiteY12" fmla="*/ 247650 h 5179839"/>
                <a:gd name="connsiteX13" fmla="*/ 554804 w 3181957"/>
                <a:gd name="connsiteY13" fmla="*/ 0 h 5179839"/>
                <a:gd name="connsiteX14" fmla="*/ 0 w 3181957"/>
                <a:gd name="connsiteY14" fmla="*/ 219075 h 5179839"/>
                <a:gd name="connsiteX0" fmla="*/ 0 w 3181957"/>
                <a:gd name="connsiteY0" fmla="*/ 219075 h 5179839"/>
                <a:gd name="connsiteX1" fmla="*/ 0 w 3181957"/>
                <a:gd name="connsiteY1" fmla="*/ 3886200 h 5179839"/>
                <a:gd name="connsiteX2" fmla="*/ 2487096 w 3181957"/>
                <a:gd name="connsiteY2" fmla="*/ 5179839 h 5179839"/>
                <a:gd name="connsiteX3" fmla="*/ 3174504 w 3181957"/>
                <a:gd name="connsiteY3" fmla="*/ 4932189 h 5179839"/>
                <a:gd name="connsiteX4" fmla="*/ 3181957 w 3181957"/>
                <a:gd name="connsiteY4" fmla="*/ 4277605 h 5179839"/>
                <a:gd name="connsiteX5" fmla="*/ 2653899 w 3181957"/>
                <a:gd name="connsiteY5" fmla="*/ 3967522 h 5179839"/>
                <a:gd name="connsiteX6" fmla="*/ 2639513 w 3181957"/>
                <a:gd name="connsiteY6" fmla="*/ 3237619 h 5179839"/>
                <a:gd name="connsiteX7" fmla="*/ 2152452 w 3181957"/>
                <a:gd name="connsiteY7" fmla="*/ 2958753 h 5179839"/>
                <a:gd name="connsiteX8" fmla="*/ 2173201 w 3181957"/>
                <a:gd name="connsiteY8" fmla="*/ 2266950 h 5179839"/>
                <a:gd name="connsiteX9" fmla="*/ 1614172 w 3181957"/>
                <a:gd name="connsiteY9" fmla="*/ 1936937 h 5179839"/>
                <a:gd name="connsiteX10" fmla="*/ 1626485 w 3181957"/>
                <a:gd name="connsiteY10" fmla="*/ 1246014 h 5179839"/>
                <a:gd name="connsiteX11" fmla="*/ 1166928 w 3181957"/>
                <a:gd name="connsiteY11" fmla="*/ 979314 h 5179839"/>
                <a:gd name="connsiteX12" fmla="*/ 1078286 w 3181957"/>
                <a:gd name="connsiteY12" fmla="*/ 247650 h 5179839"/>
                <a:gd name="connsiteX13" fmla="*/ 554804 w 3181957"/>
                <a:gd name="connsiteY13" fmla="*/ 0 h 5179839"/>
                <a:gd name="connsiteX14" fmla="*/ 0 w 3181957"/>
                <a:gd name="connsiteY14" fmla="*/ 219075 h 5179839"/>
                <a:gd name="connsiteX0" fmla="*/ 0 w 3181957"/>
                <a:gd name="connsiteY0" fmla="*/ 219075 h 5179839"/>
                <a:gd name="connsiteX1" fmla="*/ 0 w 3181957"/>
                <a:gd name="connsiteY1" fmla="*/ 3886200 h 5179839"/>
                <a:gd name="connsiteX2" fmla="*/ 2487096 w 3181957"/>
                <a:gd name="connsiteY2" fmla="*/ 5179839 h 5179839"/>
                <a:gd name="connsiteX3" fmla="*/ 3174504 w 3181957"/>
                <a:gd name="connsiteY3" fmla="*/ 4932189 h 5179839"/>
                <a:gd name="connsiteX4" fmla="*/ 3181957 w 3181957"/>
                <a:gd name="connsiteY4" fmla="*/ 4277605 h 5179839"/>
                <a:gd name="connsiteX5" fmla="*/ 2653899 w 3181957"/>
                <a:gd name="connsiteY5" fmla="*/ 3967522 h 5179839"/>
                <a:gd name="connsiteX6" fmla="*/ 2639513 w 3181957"/>
                <a:gd name="connsiteY6" fmla="*/ 3237619 h 5179839"/>
                <a:gd name="connsiteX7" fmla="*/ 2152452 w 3181957"/>
                <a:gd name="connsiteY7" fmla="*/ 2958753 h 5179839"/>
                <a:gd name="connsiteX8" fmla="*/ 2173201 w 3181957"/>
                <a:gd name="connsiteY8" fmla="*/ 2266950 h 5179839"/>
                <a:gd name="connsiteX9" fmla="*/ 1614172 w 3181957"/>
                <a:gd name="connsiteY9" fmla="*/ 1936937 h 5179839"/>
                <a:gd name="connsiteX10" fmla="*/ 1626485 w 3181957"/>
                <a:gd name="connsiteY10" fmla="*/ 1246014 h 5179839"/>
                <a:gd name="connsiteX11" fmla="*/ 1166928 w 3181957"/>
                <a:gd name="connsiteY11" fmla="*/ 979314 h 5179839"/>
                <a:gd name="connsiteX12" fmla="*/ 1144196 w 3181957"/>
                <a:gd name="connsiteY12" fmla="*/ 237245 h 5179839"/>
                <a:gd name="connsiteX13" fmla="*/ 554804 w 3181957"/>
                <a:gd name="connsiteY13" fmla="*/ 0 h 5179839"/>
                <a:gd name="connsiteX14" fmla="*/ 0 w 3181957"/>
                <a:gd name="connsiteY14" fmla="*/ 219075 h 5179839"/>
                <a:gd name="connsiteX0" fmla="*/ 0 w 3181957"/>
                <a:gd name="connsiteY0" fmla="*/ 239886 h 5200650"/>
                <a:gd name="connsiteX1" fmla="*/ 0 w 3181957"/>
                <a:gd name="connsiteY1" fmla="*/ 3907011 h 5200650"/>
                <a:gd name="connsiteX2" fmla="*/ 2487096 w 3181957"/>
                <a:gd name="connsiteY2" fmla="*/ 5200650 h 5200650"/>
                <a:gd name="connsiteX3" fmla="*/ 3174504 w 3181957"/>
                <a:gd name="connsiteY3" fmla="*/ 4953000 h 5200650"/>
                <a:gd name="connsiteX4" fmla="*/ 3181957 w 3181957"/>
                <a:gd name="connsiteY4" fmla="*/ 4298416 h 5200650"/>
                <a:gd name="connsiteX5" fmla="*/ 2653899 w 3181957"/>
                <a:gd name="connsiteY5" fmla="*/ 3988333 h 5200650"/>
                <a:gd name="connsiteX6" fmla="*/ 2639513 w 3181957"/>
                <a:gd name="connsiteY6" fmla="*/ 3258430 h 5200650"/>
                <a:gd name="connsiteX7" fmla="*/ 2152452 w 3181957"/>
                <a:gd name="connsiteY7" fmla="*/ 2979564 h 5200650"/>
                <a:gd name="connsiteX8" fmla="*/ 2173201 w 3181957"/>
                <a:gd name="connsiteY8" fmla="*/ 2287761 h 5200650"/>
                <a:gd name="connsiteX9" fmla="*/ 1614172 w 3181957"/>
                <a:gd name="connsiteY9" fmla="*/ 1957748 h 5200650"/>
                <a:gd name="connsiteX10" fmla="*/ 1626485 w 3181957"/>
                <a:gd name="connsiteY10" fmla="*/ 1266825 h 5200650"/>
                <a:gd name="connsiteX11" fmla="*/ 1166928 w 3181957"/>
                <a:gd name="connsiteY11" fmla="*/ 1000125 h 5200650"/>
                <a:gd name="connsiteX12" fmla="*/ 1144196 w 3181957"/>
                <a:gd name="connsiteY12" fmla="*/ 258056 h 5200650"/>
                <a:gd name="connsiteX13" fmla="*/ 661906 w 3181957"/>
                <a:gd name="connsiteY13" fmla="*/ 0 h 5200650"/>
                <a:gd name="connsiteX14" fmla="*/ 0 w 3181957"/>
                <a:gd name="connsiteY14" fmla="*/ 239886 h 520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181957" h="5200650">
                  <a:moveTo>
                    <a:pt x="0" y="239886"/>
                  </a:moveTo>
                  <a:lnTo>
                    <a:pt x="0" y="3907011"/>
                  </a:lnTo>
                  <a:lnTo>
                    <a:pt x="2487096" y="5200650"/>
                  </a:lnTo>
                  <a:lnTo>
                    <a:pt x="3174504" y="4953000"/>
                  </a:lnTo>
                  <a:cubicBezTo>
                    <a:pt x="3176988" y="4734805"/>
                    <a:pt x="3179473" y="4516611"/>
                    <a:pt x="3181957" y="4298416"/>
                  </a:cubicBezTo>
                  <a:lnTo>
                    <a:pt x="2653899" y="3988333"/>
                  </a:lnTo>
                  <a:lnTo>
                    <a:pt x="2639513" y="3258430"/>
                  </a:lnTo>
                  <a:lnTo>
                    <a:pt x="2152452" y="2979564"/>
                  </a:lnTo>
                  <a:cubicBezTo>
                    <a:pt x="2151130" y="2735089"/>
                    <a:pt x="2174523" y="2532236"/>
                    <a:pt x="2173201" y="2287761"/>
                  </a:cubicBezTo>
                  <a:lnTo>
                    <a:pt x="1614172" y="1957748"/>
                  </a:lnTo>
                  <a:lnTo>
                    <a:pt x="1626485" y="1266825"/>
                  </a:lnTo>
                  <a:lnTo>
                    <a:pt x="1166928" y="1000125"/>
                  </a:lnTo>
                  <a:lnTo>
                    <a:pt x="1144196" y="258056"/>
                  </a:lnTo>
                  <a:lnTo>
                    <a:pt x="661906" y="0"/>
                  </a:lnTo>
                  <a:lnTo>
                    <a:pt x="0" y="23988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11" name="자유형: 도형 1510">
              <a:extLst>
                <a:ext uri="{FF2B5EF4-FFF2-40B4-BE49-F238E27FC236}">
                  <a16:creationId xmlns:a16="http://schemas.microsoft.com/office/drawing/2014/main" id="{28AC0300-CFE1-4625-A0C2-F80FB25EAB83}"/>
                </a:ext>
              </a:extLst>
            </p:cNvPr>
            <p:cNvSpPr/>
            <p:nvPr/>
          </p:nvSpPr>
          <p:spPr>
            <a:xfrm>
              <a:off x="-207397" y="2324388"/>
              <a:ext cx="4533900" cy="3586889"/>
            </a:xfrm>
            <a:custGeom>
              <a:avLst/>
              <a:gdLst>
                <a:gd name="connsiteX0" fmla="*/ 0 w 5400000"/>
                <a:gd name="connsiteY0" fmla="*/ 0 h 5400000"/>
                <a:gd name="connsiteX1" fmla="*/ 1080000 w 5400000"/>
                <a:gd name="connsiteY1" fmla="*/ 0 h 5400000"/>
                <a:gd name="connsiteX2" fmla="*/ 1080000 w 5400000"/>
                <a:gd name="connsiteY2" fmla="*/ 1080000 h 5400000"/>
                <a:gd name="connsiteX3" fmla="*/ 2160000 w 5400000"/>
                <a:gd name="connsiteY3" fmla="*/ 1080000 h 5400000"/>
                <a:gd name="connsiteX4" fmla="*/ 2160000 w 5400000"/>
                <a:gd name="connsiteY4" fmla="*/ 2160000 h 5400000"/>
                <a:gd name="connsiteX5" fmla="*/ 3240000 w 5400000"/>
                <a:gd name="connsiteY5" fmla="*/ 2160000 h 5400000"/>
                <a:gd name="connsiteX6" fmla="*/ 3240000 w 5400000"/>
                <a:gd name="connsiteY6" fmla="*/ 3240000 h 5400000"/>
                <a:gd name="connsiteX7" fmla="*/ 4320000 w 5400000"/>
                <a:gd name="connsiteY7" fmla="*/ 3240000 h 5400000"/>
                <a:gd name="connsiteX8" fmla="*/ 4320000 w 5400000"/>
                <a:gd name="connsiteY8" fmla="*/ 4320000 h 5400000"/>
                <a:gd name="connsiteX9" fmla="*/ 5400000 w 5400000"/>
                <a:gd name="connsiteY9" fmla="*/ 4320000 h 5400000"/>
                <a:gd name="connsiteX10" fmla="*/ 5400000 w 5400000"/>
                <a:gd name="connsiteY10" fmla="*/ 5400000 h 5400000"/>
                <a:gd name="connsiteX11" fmla="*/ 4320000 w 5400000"/>
                <a:gd name="connsiteY11" fmla="*/ 5400000 h 5400000"/>
                <a:gd name="connsiteX12" fmla="*/ 3240000 w 5400000"/>
                <a:gd name="connsiteY12" fmla="*/ 5400000 h 5400000"/>
                <a:gd name="connsiteX13" fmla="*/ 2160000 w 5400000"/>
                <a:gd name="connsiteY13" fmla="*/ 5400000 h 5400000"/>
                <a:gd name="connsiteX14" fmla="*/ 1080000 w 5400000"/>
                <a:gd name="connsiteY14" fmla="*/ 5400000 h 5400000"/>
                <a:gd name="connsiteX15" fmla="*/ 0 w 5400000"/>
                <a:gd name="connsiteY15" fmla="*/ 5400000 h 540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400000" h="5400000">
                  <a:moveTo>
                    <a:pt x="0" y="0"/>
                  </a:moveTo>
                  <a:lnTo>
                    <a:pt x="1080000" y="0"/>
                  </a:lnTo>
                  <a:lnTo>
                    <a:pt x="1080000" y="1080000"/>
                  </a:lnTo>
                  <a:lnTo>
                    <a:pt x="2160000" y="1080000"/>
                  </a:lnTo>
                  <a:lnTo>
                    <a:pt x="2160000" y="2160000"/>
                  </a:lnTo>
                  <a:lnTo>
                    <a:pt x="3240000" y="2160000"/>
                  </a:lnTo>
                  <a:lnTo>
                    <a:pt x="3240000" y="3240000"/>
                  </a:lnTo>
                  <a:lnTo>
                    <a:pt x="4320000" y="3240000"/>
                  </a:lnTo>
                  <a:lnTo>
                    <a:pt x="4320000" y="4320000"/>
                  </a:lnTo>
                  <a:lnTo>
                    <a:pt x="5400000" y="4320000"/>
                  </a:lnTo>
                  <a:lnTo>
                    <a:pt x="5400000" y="5400000"/>
                  </a:lnTo>
                  <a:lnTo>
                    <a:pt x="4320000" y="5400000"/>
                  </a:lnTo>
                  <a:lnTo>
                    <a:pt x="3240000" y="5400000"/>
                  </a:lnTo>
                  <a:lnTo>
                    <a:pt x="2160000" y="5400000"/>
                  </a:lnTo>
                  <a:lnTo>
                    <a:pt x="1080000" y="5400000"/>
                  </a:lnTo>
                  <a:lnTo>
                    <a:pt x="0" y="540000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  <a:scene3d>
              <a:camera prst="isometricOffAxis1Left">
                <a:rot lat="1200000" lon="3000000" rev="0"/>
              </a:camera>
              <a:lightRig rig="soft" dir="t"/>
            </a:scene3d>
            <a:sp3d extrusionH="1905000">
              <a:extrusionClr>
                <a:schemeClr val="bg1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grpSp>
          <p:nvGrpSpPr>
            <p:cNvPr id="1512" name="그룹 1511">
              <a:extLst>
                <a:ext uri="{FF2B5EF4-FFF2-40B4-BE49-F238E27FC236}">
                  <a16:creationId xmlns:a16="http://schemas.microsoft.com/office/drawing/2014/main" id="{5C2E364A-A7D9-4926-AAB9-144E873DD108}"/>
                </a:ext>
              </a:extLst>
            </p:cNvPr>
            <p:cNvGrpSpPr/>
            <p:nvPr/>
          </p:nvGrpSpPr>
          <p:grpSpPr>
            <a:xfrm>
              <a:off x="857797" y="1544658"/>
              <a:ext cx="4103188" cy="4626687"/>
              <a:chOff x="6579329" y="1597840"/>
              <a:chExt cx="4103188" cy="4626687"/>
            </a:xfrm>
          </p:grpSpPr>
          <p:sp>
            <p:nvSpPr>
              <p:cNvPr id="1513" name="평행 사변형 1512">
                <a:extLst>
                  <a:ext uri="{FF2B5EF4-FFF2-40B4-BE49-F238E27FC236}">
                    <a16:creationId xmlns:a16="http://schemas.microsoft.com/office/drawing/2014/main" id="{5B57A36C-FC31-4C87-BB14-36BE8BF37D9C}"/>
                  </a:ext>
                </a:extLst>
              </p:cNvPr>
              <p:cNvSpPr/>
              <p:nvPr/>
            </p:nvSpPr>
            <p:spPr>
              <a:xfrm rot="20661256" flipH="1">
                <a:off x="7183291" y="2499930"/>
                <a:ext cx="1634490" cy="398535"/>
              </a:xfrm>
              <a:prstGeom prst="parallelogram">
                <a:avLst>
                  <a:gd name="adj" fmla="val 128486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514" name="평행 사변형 1513">
                <a:extLst>
                  <a:ext uri="{FF2B5EF4-FFF2-40B4-BE49-F238E27FC236}">
                    <a16:creationId xmlns:a16="http://schemas.microsoft.com/office/drawing/2014/main" id="{44085B4F-054C-4AC5-A3F7-FDB36B06E67A}"/>
                  </a:ext>
                </a:extLst>
              </p:cNvPr>
              <p:cNvSpPr/>
              <p:nvPr/>
            </p:nvSpPr>
            <p:spPr>
              <a:xfrm rot="20661256" flipH="1">
                <a:off x="6579329" y="1597840"/>
                <a:ext cx="1634490" cy="389200"/>
              </a:xfrm>
              <a:prstGeom prst="parallelogram">
                <a:avLst>
                  <a:gd name="adj" fmla="val 128486"/>
                </a:avLst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515" name="평행 사변형 1514">
                <a:extLst>
                  <a:ext uri="{FF2B5EF4-FFF2-40B4-BE49-F238E27FC236}">
                    <a16:creationId xmlns:a16="http://schemas.microsoft.com/office/drawing/2014/main" id="{E096E3FB-6265-4FB4-9EA0-0FB24A24DEDA}"/>
                  </a:ext>
                </a:extLst>
              </p:cNvPr>
              <p:cNvSpPr/>
              <p:nvPr/>
            </p:nvSpPr>
            <p:spPr>
              <a:xfrm rot="20636847">
                <a:off x="7030531" y="1924003"/>
                <a:ext cx="1322592" cy="653089"/>
              </a:xfrm>
              <a:prstGeom prst="parallelogram">
                <a:avLst>
                  <a:gd name="adj" fmla="val 29281"/>
                </a:avLst>
              </a:pr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516" name="평행 사변형 1515">
                <a:extLst>
                  <a:ext uri="{FF2B5EF4-FFF2-40B4-BE49-F238E27FC236}">
                    <a16:creationId xmlns:a16="http://schemas.microsoft.com/office/drawing/2014/main" id="{96592841-3578-4D94-B312-19968BE474BD}"/>
                  </a:ext>
                </a:extLst>
              </p:cNvPr>
              <p:cNvSpPr/>
              <p:nvPr/>
            </p:nvSpPr>
            <p:spPr>
              <a:xfrm rot="20661256" flipH="1">
                <a:off x="7775389" y="3406636"/>
                <a:ext cx="1634490" cy="398535"/>
              </a:xfrm>
              <a:prstGeom prst="parallelogram">
                <a:avLst>
                  <a:gd name="adj" fmla="val 127618"/>
                </a:avLst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517" name="평행 사변형 1516">
                <a:extLst>
                  <a:ext uri="{FF2B5EF4-FFF2-40B4-BE49-F238E27FC236}">
                    <a16:creationId xmlns:a16="http://schemas.microsoft.com/office/drawing/2014/main" id="{2681DE55-F48D-4C42-9F9A-F0F116A2BCDC}"/>
                  </a:ext>
                </a:extLst>
              </p:cNvPr>
              <p:cNvSpPr/>
              <p:nvPr/>
            </p:nvSpPr>
            <p:spPr>
              <a:xfrm rot="20636847">
                <a:off x="7635204" y="2830132"/>
                <a:ext cx="1322592" cy="653089"/>
              </a:xfrm>
              <a:prstGeom prst="parallelogram">
                <a:avLst>
                  <a:gd name="adj" fmla="val 29281"/>
                </a:avLst>
              </a:pr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518" name="평행 사변형 1517">
                <a:extLst>
                  <a:ext uri="{FF2B5EF4-FFF2-40B4-BE49-F238E27FC236}">
                    <a16:creationId xmlns:a16="http://schemas.microsoft.com/office/drawing/2014/main" id="{11E15B5B-C0EA-4D0E-A396-4CE4B71DA3B5}"/>
                  </a:ext>
                </a:extLst>
              </p:cNvPr>
              <p:cNvSpPr/>
              <p:nvPr/>
            </p:nvSpPr>
            <p:spPr>
              <a:xfrm rot="20661256" flipH="1">
                <a:off x="8357840" y="4314835"/>
                <a:ext cx="1634490" cy="398535"/>
              </a:xfrm>
              <a:prstGeom prst="parallelogram">
                <a:avLst>
                  <a:gd name="adj" fmla="val 125965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519" name="평행 사변형 1518">
                <a:extLst>
                  <a:ext uri="{FF2B5EF4-FFF2-40B4-BE49-F238E27FC236}">
                    <a16:creationId xmlns:a16="http://schemas.microsoft.com/office/drawing/2014/main" id="{011712CB-A837-4F3F-8AFB-694191C8829D}"/>
                  </a:ext>
                </a:extLst>
              </p:cNvPr>
              <p:cNvSpPr/>
              <p:nvPr/>
            </p:nvSpPr>
            <p:spPr>
              <a:xfrm rot="20636847">
                <a:off x="8209095" y="3730166"/>
                <a:ext cx="1312936" cy="649272"/>
              </a:xfrm>
              <a:prstGeom prst="parallelogram">
                <a:avLst>
                  <a:gd name="adj" fmla="val 29281"/>
                </a:avLst>
              </a:prstGeom>
              <a:solidFill>
                <a:schemeClr val="accent3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520" name="평행 사변형 1519">
                <a:extLst>
                  <a:ext uri="{FF2B5EF4-FFF2-40B4-BE49-F238E27FC236}">
                    <a16:creationId xmlns:a16="http://schemas.microsoft.com/office/drawing/2014/main" id="{9AA31DFB-80D4-4F6E-9E6D-235D97058B92}"/>
                  </a:ext>
                </a:extLst>
              </p:cNvPr>
              <p:cNvSpPr/>
              <p:nvPr/>
            </p:nvSpPr>
            <p:spPr>
              <a:xfrm rot="20661256" flipH="1">
                <a:off x="8904307" y="5227989"/>
                <a:ext cx="1634490" cy="398535"/>
              </a:xfrm>
              <a:prstGeom prst="parallelogram">
                <a:avLst>
                  <a:gd name="adj" fmla="val 125097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521" name="평행 사변형 1520">
                <a:extLst>
                  <a:ext uri="{FF2B5EF4-FFF2-40B4-BE49-F238E27FC236}">
                    <a16:creationId xmlns:a16="http://schemas.microsoft.com/office/drawing/2014/main" id="{48FFB480-5BE3-4638-8E9B-3C433723D0CC}"/>
                  </a:ext>
                </a:extLst>
              </p:cNvPr>
              <p:cNvSpPr/>
              <p:nvPr/>
            </p:nvSpPr>
            <p:spPr>
              <a:xfrm rot="20636847">
                <a:off x="8772042" y="4648654"/>
                <a:ext cx="1322592" cy="644050"/>
              </a:xfrm>
              <a:prstGeom prst="parallelogram">
                <a:avLst>
                  <a:gd name="adj" fmla="val 29281"/>
                </a:avLst>
              </a:prstGeom>
              <a:solidFill>
                <a:schemeClr val="accent4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522" name="평행 사변형 1521">
                <a:extLst>
                  <a:ext uri="{FF2B5EF4-FFF2-40B4-BE49-F238E27FC236}">
                    <a16:creationId xmlns:a16="http://schemas.microsoft.com/office/drawing/2014/main" id="{D4783925-586F-4825-9FB6-56F74EA0C092}"/>
                  </a:ext>
                </a:extLst>
              </p:cNvPr>
              <p:cNvSpPr/>
              <p:nvPr/>
            </p:nvSpPr>
            <p:spPr>
              <a:xfrm rot="20636847">
                <a:off x="9359925" y="5563775"/>
                <a:ext cx="1322592" cy="660752"/>
              </a:xfrm>
              <a:prstGeom prst="parallelogram">
                <a:avLst>
                  <a:gd name="adj" fmla="val 29281"/>
                </a:avLst>
              </a:prstGeom>
              <a:solidFill>
                <a:schemeClr val="accent5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1523" name="TextBox 1522">
            <a:extLst>
              <a:ext uri="{FF2B5EF4-FFF2-40B4-BE49-F238E27FC236}">
                <a16:creationId xmlns:a16="http://schemas.microsoft.com/office/drawing/2014/main" id="{F5F6D3EE-7C31-40AC-8170-FF5D50E23D06}"/>
              </a:ext>
            </a:extLst>
          </p:cNvPr>
          <p:cNvSpPr txBox="1"/>
          <p:nvPr/>
        </p:nvSpPr>
        <p:spPr>
          <a:xfrm>
            <a:off x="10073085" y="5708556"/>
            <a:ext cx="1086816" cy="400110"/>
          </a:xfrm>
          <a:prstGeom prst="rect">
            <a:avLst/>
          </a:prstGeom>
          <a:noFill/>
          <a:scene3d>
            <a:camera prst="orthographicFront">
              <a:rot lat="0" lon="0" rev="899997"/>
            </a:camera>
            <a:lightRig rig="threePt" dir="t"/>
          </a:scene3d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Text  1</a:t>
            </a:r>
            <a:endParaRPr lang="ko-KR" altLang="en-US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524" name="TextBox 1523">
            <a:extLst>
              <a:ext uri="{FF2B5EF4-FFF2-40B4-BE49-F238E27FC236}">
                <a16:creationId xmlns:a16="http://schemas.microsoft.com/office/drawing/2014/main" id="{4DF27ACD-101C-4317-BBDB-860048206E07}"/>
              </a:ext>
            </a:extLst>
          </p:cNvPr>
          <p:cNvSpPr txBox="1"/>
          <p:nvPr/>
        </p:nvSpPr>
        <p:spPr>
          <a:xfrm>
            <a:off x="9491394" y="4791256"/>
            <a:ext cx="1086816" cy="400110"/>
          </a:xfrm>
          <a:prstGeom prst="rect">
            <a:avLst/>
          </a:prstGeom>
          <a:noFill/>
          <a:scene3d>
            <a:camera prst="orthographicFront">
              <a:rot lat="0" lon="0" rev="899997"/>
            </a:camera>
            <a:lightRig rig="threePt" dir="t"/>
          </a:scene3d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Text  2</a:t>
            </a:r>
            <a:endParaRPr lang="ko-KR" altLang="en-US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525" name="TextBox 1524">
            <a:extLst>
              <a:ext uri="{FF2B5EF4-FFF2-40B4-BE49-F238E27FC236}">
                <a16:creationId xmlns:a16="http://schemas.microsoft.com/office/drawing/2014/main" id="{12ADE70E-0A72-45FA-8074-72DE7C843E1B}"/>
              </a:ext>
            </a:extLst>
          </p:cNvPr>
          <p:cNvSpPr txBox="1"/>
          <p:nvPr/>
        </p:nvSpPr>
        <p:spPr>
          <a:xfrm>
            <a:off x="8909705" y="3873957"/>
            <a:ext cx="1086816" cy="400110"/>
          </a:xfrm>
          <a:prstGeom prst="rect">
            <a:avLst/>
          </a:prstGeom>
          <a:noFill/>
          <a:scene3d>
            <a:camera prst="orthographicFront">
              <a:rot lat="0" lon="0" rev="899997"/>
            </a:camera>
            <a:lightRig rig="threePt" dir="t"/>
          </a:scene3d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Text  3</a:t>
            </a:r>
            <a:endParaRPr lang="ko-KR" altLang="en-US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526" name="TextBox 1525">
            <a:extLst>
              <a:ext uri="{FF2B5EF4-FFF2-40B4-BE49-F238E27FC236}">
                <a16:creationId xmlns:a16="http://schemas.microsoft.com/office/drawing/2014/main" id="{456A012E-B8A7-4503-8536-725A146F8BBD}"/>
              </a:ext>
            </a:extLst>
          </p:cNvPr>
          <p:cNvSpPr txBox="1"/>
          <p:nvPr/>
        </p:nvSpPr>
        <p:spPr>
          <a:xfrm>
            <a:off x="8328016" y="2956658"/>
            <a:ext cx="1086816" cy="400110"/>
          </a:xfrm>
          <a:prstGeom prst="rect">
            <a:avLst/>
          </a:prstGeom>
          <a:noFill/>
          <a:scene3d>
            <a:camera prst="orthographicFront">
              <a:rot lat="0" lon="0" rev="899997"/>
            </a:camera>
            <a:lightRig rig="threePt" dir="t"/>
          </a:scene3d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Text  4</a:t>
            </a:r>
            <a:endParaRPr lang="ko-KR" altLang="en-US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527" name="TextBox 1526">
            <a:extLst>
              <a:ext uri="{FF2B5EF4-FFF2-40B4-BE49-F238E27FC236}">
                <a16:creationId xmlns:a16="http://schemas.microsoft.com/office/drawing/2014/main" id="{08957129-1123-4A11-9F84-D957FD87898E}"/>
              </a:ext>
            </a:extLst>
          </p:cNvPr>
          <p:cNvSpPr txBox="1"/>
          <p:nvPr/>
        </p:nvSpPr>
        <p:spPr>
          <a:xfrm>
            <a:off x="7746327" y="2039359"/>
            <a:ext cx="1086816" cy="400110"/>
          </a:xfrm>
          <a:prstGeom prst="rect">
            <a:avLst/>
          </a:prstGeom>
          <a:noFill/>
          <a:scene3d>
            <a:camera prst="orthographicFront">
              <a:rot lat="0" lon="0" rev="899997"/>
            </a:camera>
            <a:lightRig rig="threePt" dir="t"/>
          </a:scene3d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Text  5</a:t>
            </a:r>
            <a:endParaRPr lang="ko-KR" altLang="en-US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528" name="직사각형 1527">
            <a:extLst>
              <a:ext uri="{FF2B5EF4-FFF2-40B4-BE49-F238E27FC236}">
                <a16:creationId xmlns:a16="http://schemas.microsoft.com/office/drawing/2014/main" id="{F76A0928-53E9-443E-8CD3-0C79DC6166A7}"/>
              </a:ext>
            </a:extLst>
          </p:cNvPr>
          <p:cNvSpPr/>
          <p:nvPr/>
        </p:nvSpPr>
        <p:spPr>
          <a:xfrm>
            <a:off x="4171405" y="1864867"/>
            <a:ext cx="3125263" cy="738400"/>
          </a:xfrm>
          <a:prstGeom prst="rect">
            <a:avLst/>
          </a:prstGeom>
          <a:solidFill>
            <a:schemeClr val="accent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29" name="직사각형 1528">
            <a:extLst>
              <a:ext uri="{FF2B5EF4-FFF2-40B4-BE49-F238E27FC236}">
                <a16:creationId xmlns:a16="http://schemas.microsoft.com/office/drawing/2014/main" id="{9C5F05CA-B4E8-4881-AF17-E6A5A01350BD}"/>
              </a:ext>
            </a:extLst>
          </p:cNvPr>
          <p:cNvSpPr/>
          <p:nvPr/>
        </p:nvSpPr>
        <p:spPr>
          <a:xfrm>
            <a:off x="4171405" y="2769505"/>
            <a:ext cx="3125263" cy="738400"/>
          </a:xfrm>
          <a:prstGeom prst="rect">
            <a:avLst/>
          </a:prstGeom>
          <a:solidFill>
            <a:schemeClr val="accent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30" name="직사각형 1529">
            <a:extLst>
              <a:ext uri="{FF2B5EF4-FFF2-40B4-BE49-F238E27FC236}">
                <a16:creationId xmlns:a16="http://schemas.microsoft.com/office/drawing/2014/main" id="{E4B5440E-90B8-4D5E-8A10-24C4A0D2CD4E}"/>
              </a:ext>
            </a:extLst>
          </p:cNvPr>
          <p:cNvSpPr/>
          <p:nvPr/>
        </p:nvSpPr>
        <p:spPr>
          <a:xfrm>
            <a:off x="4171405" y="3674143"/>
            <a:ext cx="3125263" cy="738400"/>
          </a:xfrm>
          <a:prstGeom prst="rect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31" name="직사각형 1530">
            <a:extLst>
              <a:ext uri="{FF2B5EF4-FFF2-40B4-BE49-F238E27FC236}">
                <a16:creationId xmlns:a16="http://schemas.microsoft.com/office/drawing/2014/main" id="{083FD14E-A394-40C6-8373-D45FFBC7D583}"/>
              </a:ext>
            </a:extLst>
          </p:cNvPr>
          <p:cNvSpPr/>
          <p:nvPr/>
        </p:nvSpPr>
        <p:spPr>
          <a:xfrm>
            <a:off x="4171405" y="4578781"/>
            <a:ext cx="3125263" cy="738400"/>
          </a:xfrm>
          <a:prstGeom prst="rect">
            <a:avLst/>
          </a:prstGeom>
          <a:solidFill>
            <a:schemeClr val="accent4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32" name="직사각형 1531">
            <a:extLst>
              <a:ext uri="{FF2B5EF4-FFF2-40B4-BE49-F238E27FC236}">
                <a16:creationId xmlns:a16="http://schemas.microsoft.com/office/drawing/2014/main" id="{BFEC6094-A612-4383-B8F2-3679A8E793ED}"/>
              </a:ext>
            </a:extLst>
          </p:cNvPr>
          <p:cNvSpPr/>
          <p:nvPr/>
        </p:nvSpPr>
        <p:spPr>
          <a:xfrm>
            <a:off x="4171405" y="5483419"/>
            <a:ext cx="3125263" cy="738400"/>
          </a:xfrm>
          <a:prstGeom prst="rect">
            <a:avLst/>
          </a:prstGeom>
          <a:solidFill>
            <a:schemeClr val="accent5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533" name="Group 71">
            <a:extLst>
              <a:ext uri="{FF2B5EF4-FFF2-40B4-BE49-F238E27FC236}">
                <a16:creationId xmlns:a16="http://schemas.microsoft.com/office/drawing/2014/main" id="{602E0909-89DB-4E3B-B23B-610BF09B482F}"/>
              </a:ext>
            </a:extLst>
          </p:cNvPr>
          <p:cNvGrpSpPr/>
          <p:nvPr/>
        </p:nvGrpSpPr>
        <p:grpSpPr>
          <a:xfrm>
            <a:off x="4287878" y="1891523"/>
            <a:ext cx="2897003" cy="684028"/>
            <a:chOff x="910640" y="2975794"/>
            <a:chExt cx="1527408" cy="1710868"/>
          </a:xfrm>
        </p:grpSpPr>
        <p:sp>
          <p:nvSpPr>
            <p:cNvPr id="1534" name="TextBox 1533">
              <a:extLst>
                <a:ext uri="{FF2B5EF4-FFF2-40B4-BE49-F238E27FC236}">
                  <a16:creationId xmlns:a16="http://schemas.microsoft.com/office/drawing/2014/main" id="{E57BBC82-9104-49B1-A540-B574337DDD64}"/>
                </a:ext>
              </a:extLst>
            </p:cNvPr>
            <p:cNvSpPr txBox="1"/>
            <p:nvPr/>
          </p:nvSpPr>
          <p:spPr>
            <a:xfrm>
              <a:off x="910640" y="2975794"/>
              <a:ext cx="1527408" cy="76980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535" name="TextBox 1534">
              <a:extLst>
                <a:ext uri="{FF2B5EF4-FFF2-40B4-BE49-F238E27FC236}">
                  <a16:creationId xmlns:a16="http://schemas.microsoft.com/office/drawing/2014/main" id="{14B5A05B-C789-4522-907D-DDA4F85E05C3}"/>
                </a:ext>
              </a:extLst>
            </p:cNvPr>
            <p:cNvSpPr txBox="1"/>
            <p:nvPr/>
          </p:nvSpPr>
          <p:spPr>
            <a:xfrm>
              <a:off x="910640" y="3531961"/>
              <a:ext cx="1527408" cy="115470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536" name="Group 71">
            <a:extLst>
              <a:ext uri="{FF2B5EF4-FFF2-40B4-BE49-F238E27FC236}">
                <a16:creationId xmlns:a16="http://schemas.microsoft.com/office/drawing/2014/main" id="{EF25516C-91CC-4F6A-B46C-1241BBD74E67}"/>
              </a:ext>
            </a:extLst>
          </p:cNvPr>
          <p:cNvGrpSpPr/>
          <p:nvPr/>
        </p:nvGrpSpPr>
        <p:grpSpPr>
          <a:xfrm>
            <a:off x="4287878" y="2796294"/>
            <a:ext cx="2897003" cy="684028"/>
            <a:chOff x="910640" y="2975794"/>
            <a:chExt cx="1527408" cy="1710868"/>
          </a:xfrm>
        </p:grpSpPr>
        <p:sp>
          <p:nvSpPr>
            <p:cNvPr id="1537" name="TextBox 1536">
              <a:extLst>
                <a:ext uri="{FF2B5EF4-FFF2-40B4-BE49-F238E27FC236}">
                  <a16:creationId xmlns:a16="http://schemas.microsoft.com/office/drawing/2014/main" id="{F43A5955-E98F-4E61-BD62-269C7160D335}"/>
                </a:ext>
              </a:extLst>
            </p:cNvPr>
            <p:cNvSpPr txBox="1"/>
            <p:nvPr/>
          </p:nvSpPr>
          <p:spPr>
            <a:xfrm>
              <a:off x="910640" y="2975794"/>
              <a:ext cx="1527408" cy="76980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538" name="TextBox 1537">
              <a:extLst>
                <a:ext uri="{FF2B5EF4-FFF2-40B4-BE49-F238E27FC236}">
                  <a16:creationId xmlns:a16="http://schemas.microsoft.com/office/drawing/2014/main" id="{F10DCF53-399A-4183-BEDE-38C546AA619D}"/>
                </a:ext>
              </a:extLst>
            </p:cNvPr>
            <p:cNvSpPr txBox="1"/>
            <p:nvPr/>
          </p:nvSpPr>
          <p:spPr>
            <a:xfrm>
              <a:off x="910640" y="3531961"/>
              <a:ext cx="1527408" cy="115470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539" name="Group 71">
            <a:extLst>
              <a:ext uri="{FF2B5EF4-FFF2-40B4-BE49-F238E27FC236}">
                <a16:creationId xmlns:a16="http://schemas.microsoft.com/office/drawing/2014/main" id="{12345C92-A672-4991-9898-F370327D09F0}"/>
              </a:ext>
            </a:extLst>
          </p:cNvPr>
          <p:cNvGrpSpPr/>
          <p:nvPr/>
        </p:nvGrpSpPr>
        <p:grpSpPr>
          <a:xfrm>
            <a:off x="4287878" y="3701065"/>
            <a:ext cx="2897003" cy="684028"/>
            <a:chOff x="910640" y="2975794"/>
            <a:chExt cx="1527408" cy="1710868"/>
          </a:xfrm>
        </p:grpSpPr>
        <p:sp>
          <p:nvSpPr>
            <p:cNvPr id="1540" name="TextBox 1539">
              <a:extLst>
                <a:ext uri="{FF2B5EF4-FFF2-40B4-BE49-F238E27FC236}">
                  <a16:creationId xmlns:a16="http://schemas.microsoft.com/office/drawing/2014/main" id="{7682CCFC-C356-4A20-B5C4-EBF223DC0174}"/>
                </a:ext>
              </a:extLst>
            </p:cNvPr>
            <p:cNvSpPr txBox="1"/>
            <p:nvPr/>
          </p:nvSpPr>
          <p:spPr>
            <a:xfrm>
              <a:off x="910640" y="2975794"/>
              <a:ext cx="1527408" cy="76980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541" name="TextBox 1540">
              <a:extLst>
                <a:ext uri="{FF2B5EF4-FFF2-40B4-BE49-F238E27FC236}">
                  <a16:creationId xmlns:a16="http://schemas.microsoft.com/office/drawing/2014/main" id="{B5553481-855B-477B-8D81-3F70FDD047FC}"/>
                </a:ext>
              </a:extLst>
            </p:cNvPr>
            <p:cNvSpPr txBox="1"/>
            <p:nvPr/>
          </p:nvSpPr>
          <p:spPr>
            <a:xfrm>
              <a:off x="910640" y="3531961"/>
              <a:ext cx="1527408" cy="115470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542" name="Group 71">
            <a:extLst>
              <a:ext uri="{FF2B5EF4-FFF2-40B4-BE49-F238E27FC236}">
                <a16:creationId xmlns:a16="http://schemas.microsoft.com/office/drawing/2014/main" id="{1F79C417-6D6F-4BB5-91BE-E01D7EF5970A}"/>
              </a:ext>
            </a:extLst>
          </p:cNvPr>
          <p:cNvGrpSpPr/>
          <p:nvPr/>
        </p:nvGrpSpPr>
        <p:grpSpPr>
          <a:xfrm>
            <a:off x="4287878" y="4605836"/>
            <a:ext cx="2897003" cy="684028"/>
            <a:chOff x="910640" y="2975794"/>
            <a:chExt cx="1527408" cy="1710868"/>
          </a:xfrm>
        </p:grpSpPr>
        <p:sp>
          <p:nvSpPr>
            <p:cNvPr id="1543" name="TextBox 1542">
              <a:extLst>
                <a:ext uri="{FF2B5EF4-FFF2-40B4-BE49-F238E27FC236}">
                  <a16:creationId xmlns:a16="http://schemas.microsoft.com/office/drawing/2014/main" id="{83D11536-BE79-4343-ACDF-480C01F4C7DF}"/>
                </a:ext>
              </a:extLst>
            </p:cNvPr>
            <p:cNvSpPr txBox="1"/>
            <p:nvPr/>
          </p:nvSpPr>
          <p:spPr>
            <a:xfrm>
              <a:off x="910640" y="2975794"/>
              <a:ext cx="1527408" cy="76980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544" name="TextBox 1543">
              <a:extLst>
                <a:ext uri="{FF2B5EF4-FFF2-40B4-BE49-F238E27FC236}">
                  <a16:creationId xmlns:a16="http://schemas.microsoft.com/office/drawing/2014/main" id="{1413CBEE-8F43-44A9-AA8C-CE35BB2D07DE}"/>
                </a:ext>
              </a:extLst>
            </p:cNvPr>
            <p:cNvSpPr txBox="1"/>
            <p:nvPr/>
          </p:nvSpPr>
          <p:spPr>
            <a:xfrm>
              <a:off x="910640" y="3531961"/>
              <a:ext cx="1527408" cy="115470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545" name="Group 71">
            <a:extLst>
              <a:ext uri="{FF2B5EF4-FFF2-40B4-BE49-F238E27FC236}">
                <a16:creationId xmlns:a16="http://schemas.microsoft.com/office/drawing/2014/main" id="{A2A22120-4BD6-4548-8CE6-EFF689E95206}"/>
              </a:ext>
            </a:extLst>
          </p:cNvPr>
          <p:cNvGrpSpPr/>
          <p:nvPr/>
        </p:nvGrpSpPr>
        <p:grpSpPr>
          <a:xfrm>
            <a:off x="4287878" y="5510605"/>
            <a:ext cx="2897003" cy="684028"/>
            <a:chOff x="910640" y="2975794"/>
            <a:chExt cx="1527408" cy="1710868"/>
          </a:xfrm>
        </p:grpSpPr>
        <p:sp>
          <p:nvSpPr>
            <p:cNvPr id="1546" name="TextBox 1545">
              <a:extLst>
                <a:ext uri="{FF2B5EF4-FFF2-40B4-BE49-F238E27FC236}">
                  <a16:creationId xmlns:a16="http://schemas.microsoft.com/office/drawing/2014/main" id="{362D3560-6FC2-4E99-8B4D-54401B1F6832}"/>
                </a:ext>
              </a:extLst>
            </p:cNvPr>
            <p:cNvSpPr txBox="1"/>
            <p:nvPr/>
          </p:nvSpPr>
          <p:spPr>
            <a:xfrm>
              <a:off x="910640" y="2975794"/>
              <a:ext cx="1527408" cy="76980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547" name="TextBox 1546">
              <a:extLst>
                <a:ext uri="{FF2B5EF4-FFF2-40B4-BE49-F238E27FC236}">
                  <a16:creationId xmlns:a16="http://schemas.microsoft.com/office/drawing/2014/main" id="{8316C587-78C4-46E6-B2E5-4AD3602C49DB}"/>
                </a:ext>
              </a:extLst>
            </p:cNvPr>
            <p:cNvSpPr txBox="1"/>
            <p:nvPr/>
          </p:nvSpPr>
          <p:spPr>
            <a:xfrm>
              <a:off x="910640" y="3531961"/>
              <a:ext cx="1527408" cy="115470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1548" name="Oval 55">
            <a:extLst>
              <a:ext uri="{FF2B5EF4-FFF2-40B4-BE49-F238E27FC236}">
                <a16:creationId xmlns:a16="http://schemas.microsoft.com/office/drawing/2014/main" id="{A20F07E1-70F8-465E-A17B-6B9CC4B62C45}"/>
              </a:ext>
            </a:extLst>
          </p:cNvPr>
          <p:cNvSpPr/>
          <p:nvPr/>
        </p:nvSpPr>
        <p:spPr>
          <a:xfrm>
            <a:off x="691689" y="2846329"/>
            <a:ext cx="566802" cy="56680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549" name="TextBox 1548">
            <a:extLst>
              <a:ext uri="{FF2B5EF4-FFF2-40B4-BE49-F238E27FC236}">
                <a16:creationId xmlns:a16="http://schemas.microsoft.com/office/drawing/2014/main" id="{2E2468DD-AED7-4EDA-B305-47F1E75BBCF3}"/>
              </a:ext>
            </a:extLst>
          </p:cNvPr>
          <p:cNvSpPr txBox="1"/>
          <p:nvPr/>
        </p:nvSpPr>
        <p:spPr>
          <a:xfrm>
            <a:off x="1363722" y="2975842"/>
            <a:ext cx="1982255" cy="307777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accent2"/>
                </a:solidFill>
                <a:cs typeface="Arial" pitchFamily="34" charset="0"/>
              </a:rPr>
              <a:t>Modern  PowerPoint</a:t>
            </a:r>
            <a:endParaRPr lang="ko-KR" altLang="en-US" sz="1400" b="1" dirty="0">
              <a:solidFill>
                <a:schemeClr val="accent2"/>
              </a:solidFill>
              <a:cs typeface="Arial" pitchFamily="34" charset="0"/>
            </a:endParaRPr>
          </a:p>
        </p:txBody>
      </p:sp>
      <p:cxnSp>
        <p:nvCxnSpPr>
          <p:cNvPr id="1550" name="직선 연결선 1549">
            <a:extLst>
              <a:ext uri="{FF2B5EF4-FFF2-40B4-BE49-F238E27FC236}">
                <a16:creationId xmlns:a16="http://schemas.microsoft.com/office/drawing/2014/main" id="{612AC169-4365-4BE8-995B-753384F6F74D}"/>
              </a:ext>
            </a:extLst>
          </p:cNvPr>
          <p:cNvCxnSpPr>
            <a:cxnSpLocks/>
          </p:cNvCxnSpPr>
          <p:nvPr/>
        </p:nvCxnSpPr>
        <p:spPr>
          <a:xfrm flipV="1">
            <a:off x="3401588" y="3127680"/>
            <a:ext cx="648000" cy="4100"/>
          </a:xfrm>
          <a:prstGeom prst="line">
            <a:avLst/>
          </a:prstGeom>
          <a:ln w="19050">
            <a:solidFill>
              <a:schemeClr val="accent2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51" name="Isosceles Triangle 51">
            <a:extLst>
              <a:ext uri="{FF2B5EF4-FFF2-40B4-BE49-F238E27FC236}">
                <a16:creationId xmlns:a16="http://schemas.microsoft.com/office/drawing/2014/main" id="{2184E40C-8664-4E96-BD59-0014630051AA}"/>
              </a:ext>
            </a:extLst>
          </p:cNvPr>
          <p:cNvSpPr/>
          <p:nvPr/>
        </p:nvSpPr>
        <p:spPr>
          <a:xfrm>
            <a:off x="836682" y="3025955"/>
            <a:ext cx="283034" cy="207550"/>
          </a:xfrm>
          <a:custGeom>
            <a:avLst/>
            <a:gdLst/>
            <a:ahLst/>
            <a:cxnLst/>
            <a:rect l="l" t="t" r="r" b="b"/>
            <a:pathLst>
              <a:path w="3240001" h="2375905">
                <a:moveTo>
                  <a:pt x="1974640" y="1379575"/>
                </a:moveTo>
                <a:lnTo>
                  <a:pt x="3240001" y="2375905"/>
                </a:lnTo>
                <a:lnTo>
                  <a:pt x="1" y="2375905"/>
                </a:lnTo>
                <a:lnTo>
                  <a:pt x="1269863" y="1399042"/>
                </a:lnTo>
                <a:lnTo>
                  <a:pt x="1610574" y="1745545"/>
                </a:lnTo>
                <a:close/>
                <a:moveTo>
                  <a:pt x="3240001" y="126952"/>
                </a:moveTo>
                <a:lnTo>
                  <a:pt x="3240001" y="2258912"/>
                </a:lnTo>
                <a:lnTo>
                  <a:pt x="2032457" y="1334195"/>
                </a:lnTo>
                <a:close/>
                <a:moveTo>
                  <a:pt x="0" y="117525"/>
                </a:moveTo>
                <a:lnTo>
                  <a:pt x="1207545" y="1324768"/>
                </a:lnTo>
                <a:lnTo>
                  <a:pt x="0" y="2249485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1610572" y="162051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552" name="Oval 43">
            <a:extLst>
              <a:ext uri="{FF2B5EF4-FFF2-40B4-BE49-F238E27FC236}">
                <a16:creationId xmlns:a16="http://schemas.microsoft.com/office/drawing/2014/main" id="{7122AF7E-5D11-4F45-ACF6-3971257AF570}"/>
              </a:ext>
            </a:extLst>
          </p:cNvPr>
          <p:cNvSpPr/>
          <p:nvPr/>
        </p:nvSpPr>
        <p:spPr>
          <a:xfrm>
            <a:off x="691689" y="4637655"/>
            <a:ext cx="566802" cy="566802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553" name="TextBox 1552">
            <a:extLst>
              <a:ext uri="{FF2B5EF4-FFF2-40B4-BE49-F238E27FC236}">
                <a16:creationId xmlns:a16="http://schemas.microsoft.com/office/drawing/2014/main" id="{C44263F4-6820-4126-A5E7-D7A4AB5AFD84}"/>
              </a:ext>
            </a:extLst>
          </p:cNvPr>
          <p:cNvSpPr txBox="1"/>
          <p:nvPr/>
        </p:nvSpPr>
        <p:spPr>
          <a:xfrm>
            <a:off x="1333260" y="4767168"/>
            <a:ext cx="1982255" cy="307777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accent4"/>
                </a:solidFill>
                <a:cs typeface="Arial" pitchFamily="34" charset="0"/>
              </a:rPr>
              <a:t>Modern  PowerPoint</a:t>
            </a:r>
            <a:endParaRPr lang="ko-KR" altLang="en-US" sz="1400" b="1" dirty="0">
              <a:solidFill>
                <a:schemeClr val="accent4"/>
              </a:solidFill>
              <a:cs typeface="Arial" pitchFamily="34" charset="0"/>
            </a:endParaRPr>
          </a:p>
        </p:txBody>
      </p:sp>
      <p:cxnSp>
        <p:nvCxnSpPr>
          <p:cNvPr id="1554" name="직선 연결선 1553">
            <a:extLst>
              <a:ext uri="{FF2B5EF4-FFF2-40B4-BE49-F238E27FC236}">
                <a16:creationId xmlns:a16="http://schemas.microsoft.com/office/drawing/2014/main" id="{35F23B5B-1F00-470C-AC70-74BD2CFDE7C2}"/>
              </a:ext>
            </a:extLst>
          </p:cNvPr>
          <p:cNvCxnSpPr>
            <a:cxnSpLocks/>
          </p:cNvCxnSpPr>
          <p:nvPr/>
        </p:nvCxnSpPr>
        <p:spPr>
          <a:xfrm>
            <a:off x="3401588" y="4921056"/>
            <a:ext cx="648000" cy="0"/>
          </a:xfrm>
          <a:prstGeom prst="line">
            <a:avLst/>
          </a:prstGeom>
          <a:ln w="19050">
            <a:solidFill>
              <a:schemeClr val="accent4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55" name="Rounded Rectangle 27">
            <a:extLst>
              <a:ext uri="{FF2B5EF4-FFF2-40B4-BE49-F238E27FC236}">
                <a16:creationId xmlns:a16="http://schemas.microsoft.com/office/drawing/2014/main" id="{27F74155-ABEB-4B5D-8FB0-CEED32C41B53}"/>
              </a:ext>
            </a:extLst>
          </p:cNvPr>
          <p:cNvSpPr/>
          <p:nvPr/>
        </p:nvSpPr>
        <p:spPr>
          <a:xfrm>
            <a:off x="822695" y="4807994"/>
            <a:ext cx="294382" cy="226125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556" name="Oval 55">
            <a:extLst>
              <a:ext uri="{FF2B5EF4-FFF2-40B4-BE49-F238E27FC236}">
                <a16:creationId xmlns:a16="http://schemas.microsoft.com/office/drawing/2014/main" id="{6C40F7B4-B6C0-47F4-8C1F-11DFCD036902}"/>
              </a:ext>
            </a:extLst>
          </p:cNvPr>
          <p:cNvSpPr/>
          <p:nvPr/>
        </p:nvSpPr>
        <p:spPr>
          <a:xfrm>
            <a:off x="691689" y="3741992"/>
            <a:ext cx="566802" cy="566802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557" name="TextBox 1556">
            <a:extLst>
              <a:ext uri="{FF2B5EF4-FFF2-40B4-BE49-F238E27FC236}">
                <a16:creationId xmlns:a16="http://schemas.microsoft.com/office/drawing/2014/main" id="{8F9A2575-BFCB-4A09-919B-65601CB83672}"/>
              </a:ext>
            </a:extLst>
          </p:cNvPr>
          <p:cNvSpPr txBox="1"/>
          <p:nvPr/>
        </p:nvSpPr>
        <p:spPr>
          <a:xfrm>
            <a:off x="1348491" y="3871505"/>
            <a:ext cx="1982255" cy="307777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accent3"/>
                </a:solidFill>
                <a:cs typeface="Arial" pitchFamily="34" charset="0"/>
              </a:rPr>
              <a:t>Modern  PowerPoint</a:t>
            </a:r>
            <a:endParaRPr lang="ko-KR" altLang="en-US" sz="1400" b="1" dirty="0">
              <a:solidFill>
                <a:schemeClr val="accent3"/>
              </a:solidFill>
              <a:cs typeface="Arial" pitchFamily="34" charset="0"/>
            </a:endParaRPr>
          </a:p>
        </p:txBody>
      </p:sp>
      <p:cxnSp>
        <p:nvCxnSpPr>
          <p:cNvPr id="1558" name="직선 연결선 1557">
            <a:extLst>
              <a:ext uri="{FF2B5EF4-FFF2-40B4-BE49-F238E27FC236}">
                <a16:creationId xmlns:a16="http://schemas.microsoft.com/office/drawing/2014/main" id="{8132B182-7A21-4622-B7CA-67D796C5370D}"/>
              </a:ext>
            </a:extLst>
          </p:cNvPr>
          <p:cNvCxnSpPr>
            <a:cxnSpLocks/>
          </p:cNvCxnSpPr>
          <p:nvPr/>
        </p:nvCxnSpPr>
        <p:spPr>
          <a:xfrm>
            <a:off x="3401588" y="4025393"/>
            <a:ext cx="648000" cy="0"/>
          </a:xfrm>
          <a:prstGeom prst="line">
            <a:avLst/>
          </a:prstGeom>
          <a:ln w="19050">
            <a:solidFill>
              <a:schemeClr val="accent3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59" name="Round Same Side Corner Rectangle 36">
            <a:extLst>
              <a:ext uri="{FF2B5EF4-FFF2-40B4-BE49-F238E27FC236}">
                <a16:creationId xmlns:a16="http://schemas.microsoft.com/office/drawing/2014/main" id="{A4DC1B22-2234-467A-AA77-586175C0A09C}"/>
              </a:ext>
            </a:extLst>
          </p:cNvPr>
          <p:cNvSpPr/>
          <p:nvPr/>
        </p:nvSpPr>
        <p:spPr>
          <a:xfrm>
            <a:off x="838832" y="3905178"/>
            <a:ext cx="304106" cy="240431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560" name="Oval 43">
            <a:extLst>
              <a:ext uri="{FF2B5EF4-FFF2-40B4-BE49-F238E27FC236}">
                <a16:creationId xmlns:a16="http://schemas.microsoft.com/office/drawing/2014/main" id="{456E035A-DDF2-444A-A8A7-288725CA90CB}"/>
              </a:ext>
            </a:extLst>
          </p:cNvPr>
          <p:cNvSpPr/>
          <p:nvPr/>
        </p:nvSpPr>
        <p:spPr>
          <a:xfrm>
            <a:off x="691689" y="1950666"/>
            <a:ext cx="566802" cy="566802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561" name="TextBox 1560">
            <a:extLst>
              <a:ext uri="{FF2B5EF4-FFF2-40B4-BE49-F238E27FC236}">
                <a16:creationId xmlns:a16="http://schemas.microsoft.com/office/drawing/2014/main" id="{3EBA5E88-453C-4D56-AAD8-C342D145E35E}"/>
              </a:ext>
            </a:extLst>
          </p:cNvPr>
          <p:cNvSpPr txBox="1"/>
          <p:nvPr/>
        </p:nvSpPr>
        <p:spPr>
          <a:xfrm>
            <a:off x="1333260" y="2080179"/>
            <a:ext cx="1982255" cy="307777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accent1"/>
                </a:solidFill>
                <a:cs typeface="Arial" pitchFamily="34" charset="0"/>
              </a:rPr>
              <a:t>Modern  PowerPoint</a:t>
            </a:r>
            <a:endParaRPr lang="ko-KR" altLang="en-US" sz="1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cxnSp>
        <p:nvCxnSpPr>
          <p:cNvPr id="1562" name="직선 연결선 1561">
            <a:extLst>
              <a:ext uri="{FF2B5EF4-FFF2-40B4-BE49-F238E27FC236}">
                <a16:creationId xmlns:a16="http://schemas.microsoft.com/office/drawing/2014/main" id="{29101C83-CE5E-4A91-A63E-7B8053073BA7}"/>
              </a:ext>
            </a:extLst>
          </p:cNvPr>
          <p:cNvCxnSpPr>
            <a:cxnSpLocks/>
          </p:cNvCxnSpPr>
          <p:nvPr/>
        </p:nvCxnSpPr>
        <p:spPr>
          <a:xfrm>
            <a:off x="3401588" y="2234067"/>
            <a:ext cx="648000" cy="0"/>
          </a:xfrm>
          <a:prstGeom prst="line">
            <a:avLst/>
          </a:prstGeom>
          <a:ln w="19050">
            <a:solidFill>
              <a:schemeClr val="accent1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63" name="Rectangle 9">
            <a:extLst>
              <a:ext uri="{FF2B5EF4-FFF2-40B4-BE49-F238E27FC236}">
                <a16:creationId xmlns:a16="http://schemas.microsoft.com/office/drawing/2014/main" id="{B406CD3D-1C97-4FB7-85B4-38739814D5BB}"/>
              </a:ext>
            </a:extLst>
          </p:cNvPr>
          <p:cNvSpPr/>
          <p:nvPr/>
        </p:nvSpPr>
        <p:spPr>
          <a:xfrm>
            <a:off x="823445" y="2092876"/>
            <a:ext cx="301661" cy="282382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564" name="Oval 43">
            <a:extLst>
              <a:ext uri="{FF2B5EF4-FFF2-40B4-BE49-F238E27FC236}">
                <a16:creationId xmlns:a16="http://schemas.microsoft.com/office/drawing/2014/main" id="{45AFF061-1082-40E5-A421-C01E15EA8C75}"/>
              </a:ext>
            </a:extLst>
          </p:cNvPr>
          <p:cNvSpPr/>
          <p:nvPr/>
        </p:nvSpPr>
        <p:spPr>
          <a:xfrm>
            <a:off x="691689" y="5533320"/>
            <a:ext cx="566802" cy="566802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565" name="TextBox 1564">
            <a:extLst>
              <a:ext uri="{FF2B5EF4-FFF2-40B4-BE49-F238E27FC236}">
                <a16:creationId xmlns:a16="http://schemas.microsoft.com/office/drawing/2014/main" id="{FA97C110-000F-4E72-85B4-3A06D309DC80}"/>
              </a:ext>
            </a:extLst>
          </p:cNvPr>
          <p:cNvSpPr txBox="1"/>
          <p:nvPr/>
        </p:nvSpPr>
        <p:spPr>
          <a:xfrm>
            <a:off x="1333260" y="5662833"/>
            <a:ext cx="1982255" cy="307777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accent5"/>
                </a:solidFill>
                <a:cs typeface="Arial" pitchFamily="34" charset="0"/>
              </a:rPr>
              <a:t>Modern  PowerPoint</a:t>
            </a:r>
            <a:endParaRPr lang="ko-KR" altLang="en-US" sz="1400" b="1" dirty="0">
              <a:solidFill>
                <a:schemeClr val="accent5"/>
              </a:solidFill>
              <a:cs typeface="Arial" pitchFamily="34" charset="0"/>
            </a:endParaRPr>
          </a:p>
        </p:txBody>
      </p:sp>
      <p:cxnSp>
        <p:nvCxnSpPr>
          <p:cNvPr id="1566" name="직선 연결선 1565">
            <a:extLst>
              <a:ext uri="{FF2B5EF4-FFF2-40B4-BE49-F238E27FC236}">
                <a16:creationId xmlns:a16="http://schemas.microsoft.com/office/drawing/2014/main" id="{CD4E04C2-F4C4-4D06-9E70-F70044CBB7BF}"/>
              </a:ext>
            </a:extLst>
          </p:cNvPr>
          <p:cNvCxnSpPr>
            <a:cxnSpLocks/>
          </p:cNvCxnSpPr>
          <p:nvPr/>
        </p:nvCxnSpPr>
        <p:spPr>
          <a:xfrm>
            <a:off x="3401588" y="5816721"/>
            <a:ext cx="648000" cy="0"/>
          </a:xfrm>
          <a:prstGeom prst="line">
            <a:avLst/>
          </a:prstGeom>
          <a:ln w="19050">
            <a:solidFill>
              <a:schemeClr val="accent5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67" name="Oval 21">
            <a:extLst>
              <a:ext uri="{FF2B5EF4-FFF2-40B4-BE49-F238E27FC236}">
                <a16:creationId xmlns:a16="http://schemas.microsoft.com/office/drawing/2014/main" id="{066252A2-0BAC-42C3-BD44-9E32E0E5A334}"/>
              </a:ext>
            </a:extLst>
          </p:cNvPr>
          <p:cNvSpPr>
            <a:spLocks noChangeAspect="1"/>
          </p:cNvSpPr>
          <p:nvPr/>
        </p:nvSpPr>
        <p:spPr>
          <a:xfrm rot="20700000">
            <a:off x="785017" y="5659298"/>
            <a:ext cx="387594" cy="314845"/>
          </a:xfrm>
          <a:custGeom>
            <a:avLst/>
            <a:gdLst/>
            <a:ahLst/>
            <a:cxnLst/>
            <a:rect l="l" t="t" r="r" b="b"/>
            <a:pathLst>
              <a:path w="4088377" h="3321003">
                <a:moveTo>
                  <a:pt x="1365628" y="1622218"/>
                </a:moveTo>
                <a:cubicBezTo>
                  <a:pt x="1121373" y="1556771"/>
                  <a:pt x="870309" y="1701722"/>
                  <a:pt x="804861" y="1945977"/>
                </a:cubicBezTo>
                <a:cubicBezTo>
                  <a:pt x="739413" y="2190232"/>
                  <a:pt x="884365" y="2441296"/>
                  <a:pt x="1128620" y="2506744"/>
                </a:cubicBezTo>
                <a:cubicBezTo>
                  <a:pt x="1372875" y="2572191"/>
                  <a:pt x="1623939" y="2427240"/>
                  <a:pt x="1689387" y="2182985"/>
                </a:cubicBezTo>
                <a:cubicBezTo>
                  <a:pt x="1754835" y="1938730"/>
                  <a:pt x="1609883" y="1687666"/>
                  <a:pt x="1365628" y="1622218"/>
                </a:cubicBezTo>
                <a:close/>
                <a:moveTo>
                  <a:pt x="1447099" y="1318163"/>
                </a:moveTo>
                <a:cubicBezTo>
                  <a:pt x="1859279" y="1428606"/>
                  <a:pt x="2103885" y="1852277"/>
                  <a:pt x="1993442" y="2264456"/>
                </a:cubicBezTo>
                <a:cubicBezTo>
                  <a:pt x="1882999" y="2676636"/>
                  <a:pt x="1459328" y="2921242"/>
                  <a:pt x="1047149" y="2810799"/>
                </a:cubicBezTo>
                <a:cubicBezTo>
                  <a:pt x="634969" y="2700356"/>
                  <a:pt x="390363" y="2276685"/>
                  <a:pt x="500806" y="1864505"/>
                </a:cubicBezTo>
                <a:cubicBezTo>
                  <a:pt x="611249" y="1452326"/>
                  <a:pt x="1034920" y="1207720"/>
                  <a:pt x="1447099" y="1318163"/>
                </a:cubicBezTo>
                <a:close/>
                <a:moveTo>
                  <a:pt x="1476725" y="1207597"/>
                </a:moveTo>
                <a:cubicBezTo>
                  <a:pt x="1003481" y="1080792"/>
                  <a:pt x="517045" y="1361635"/>
                  <a:pt x="390240" y="1834879"/>
                </a:cubicBezTo>
                <a:cubicBezTo>
                  <a:pt x="263435" y="2308124"/>
                  <a:pt x="544279" y="2794559"/>
                  <a:pt x="1017523" y="2921365"/>
                </a:cubicBezTo>
                <a:cubicBezTo>
                  <a:pt x="1490767" y="3048170"/>
                  <a:pt x="1977202" y="2767326"/>
                  <a:pt x="2104008" y="2294082"/>
                </a:cubicBezTo>
                <a:cubicBezTo>
                  <a:pt x="2230813" y="1820838"/>
                  <a:pt x="1949969" y="1334403"/>
                  <a:pt x="1476725" y="1207597"/>
                </a:cubicBezTo>
                <a:close/>
                <a:moveTo>
                  <a:pt x="3290290" y="1590224"/>
                </a:moveTo>
                <a:cubicBezTo>
                  <a:pt x="3269727" y="1586016"/>
                  <a:pt x="3248437" y="1583806"/>
                  <a:pt x="3226630" y="1583806"/>
                </a:cubicBezTo>
                <a:cubicBezTo>
                  <a:pt x="3052179" y="1583806"/>
                  <a:pt x="2910758" y="1725227"/>
                  <a:pt x="2910758" y="1899678"/>
                </a:cubicBezTo>
                <a:cubicBezTo>
                  <a:pt x="2910758" y="2074130"/>
                  <a:pt x="3052179" y="2215551"/>
                  <a:pt x="3226630" y="2215550"/>
                </a:cubicBezTo>
                <a:cubicBezTo>
                  <a:pt x="3401082" y="2215551"/>
                  <a:pt x="3542503" y="2074130"/>
                  <a:pt x="3542502" y="1899678"/>
                </a:cubicBezTo>
                <a:cubicBezTo>
                  <a:pt x="3542503" y="1747033"/>
                  <a:pt x="3434228" y="1619677"/>
                  <a:pt x="3290290" y="1590224"/>
                </a:cubicBezTo>
                <a:close/>
                <a:moveTo>
                  <a:pt x="3334055" y="1377473"/>
                </a:moveTo>
                <a:cubicBezTo>
                  <a:pt x="3576950" y="1427177"/>
                  <a:pt x="3759665" y="1642090"/>
                  <a:pt x="3759665" y="1899678"/>
                </a:cubicBezTo>
                <a:cubicBezTo>
                  <a:pt x="3759665" y="2194064"/>
                  <a:pt x="3521017" y="2432713"/>
                  <a:pt x="3226630" y="2432713"/>
                </a:cubicBezTo>
                <a:cubicBezTo>
                  <a:pt x="2932244" y="2432712"/>
                  <a:pt x="2693596" y="2194065"/>
                  <a:pt x="2693596" y="1899678"/>
                </a:cubicBezTo>
                <a:cubicBezTo>
                  <a:pt x="2693596" y="1605292"/>
                  <a:pt x="2932244" y="1366644"/>
                  <a:pt x="3226630" y="1366644"/>
                </a:cubicBezTo>
                <a:cubicBezTo>
                  <a:pt x="3263429" y="1366644"/>
                  <a:pt x="3299356" y="1370373"/>
                  <a:pt x="3334055" y="1377473"/>
                </a:cubicBezTo>
                <a:close/>
                <a:moveTo>
                  <a:pt x="1391137" y="789478"/>
                </a:moveTo>
                <a:lnTo>
                  <a:pt x="1759910" y="888290"/>
                </a:lnTo>
                <a:lnTo>
                  <a:pt x="1754625" y="1202375"/>
                </a:lnTo>
                <a:lnTo>
                  <a:pt x="1744979" y="1199790"/>
                </a:lnTo>
                <a:cubicBezTo>
                  <a:pt x="1823578" y="1244024"/>
                  <a:pt x="1894617" y="1298265"/>
                  <a:pt x="1954704" y="1362586"/>
                </a:cubicBezTo>
                <a:lnTo>
                  <a:pt x="2234317" y="1293059"/>
                </a:lnTo>
                <a:lnTo>
                  <a:pt x="2413554" y="1630152"/>
                </a:lnTo>
                <a:lnTo>
                  <a:pt x="2214321" y="1809770"/>
                </a:lnTo>
                <a:cubicBezTo>
                  <a:pt x="2239296" y="1900740"/>
                  <a:pt x="2251067" y="1995997"/>
                  <a:pt x="2246841" y="2092825"/>
                </a:cubicBezTo>
                <a:lnTo>
                  <a:pt x="2495698" y="2230974"/>
                </a:lnTo>
                <a:lnTo>
                  <a:pt x="2396885" y="2599747"/>
                </a:lnTo>
                <a:lnTo>
                  <a:pt x="2094912" y="2594668"/>
                </a:lnTo>
                <a:cubicBezTo>
                  <a:pt x="2056732" y="2658461"/>
                  <a:pt x="2010475" y="2715996"/>
                  <a:pt x="1958644" y="2767359"/>
                </a:cubicBezTo>
                <a:lnTo>
                  <a:pt x="2057814" y="3026193"/>
                </a:lnTo>
                <a:lnTo>
                  <a:pt x="1745078" y="3245174"/>
                </a:lnTo>
                <a:lnTo>
                  <a:pt x="1507869" y="3039237"/>
                </a:lnTo>
                <a:lnTo>
                  <a:pt x="1536736" y="3019025"/>
                </a:lnTo>
                <a:cubicBezTo>
                  <a:pt x="1445878" y="3048429"/>
                  <a:pt x="1349798" y="3062567"/>
                  <a:pt x="1251837" y="3062021"/>
                </a:cubicBezTo>
                <a:lnTo>
                  <a:pt x="1108065" y="3321003"/>
                </a:lnTo>
                <a:lnTo>
                  <a:pt x="739291" y="3222191"/>
                </a:lnTo>
                <a:lnTo>
                  <a:pt x="744274" y="2926021"/>
                </a:lnTo>
                <a:cubicBezTo>
                  <a:pt x="666128" y="2881484"/>
                  <a:pt x="595548" y="2827017"/>
                  <a:pt x="535891" y="2762576"/>
                </a:cubicBezTo>
                <a:lnTo>
                  <a:pt x="540671" y="2772825"/>
                </a:lnTo>
                <a:lnTo>
                  <a:pt x="232276" y="2832568"/>
                </a:lnTo>
                <a:lnTo>
                  <a:pt x="70927" y="2486556"/>
                </a:lnTo>
                <a:lnTo>
                  <a:pt x="279495" y="2317444"/>
                </a:lnTo>
                <a:cubicBezTo>
                  <a:pt x="257233" y="2235849"/>
                  <a:pt x="245603" y="2150814"/>
                  <a:pt x="245586" y="2064274"/>
                </a:cubicBezTo>
                <a:lnTo>
                  <a:pt x="0" y="1927940"/>
                </a:lnTo>
                <a:lnTo>
                  <a:pt x="98812" y="1559167"/>
                </a:lnTo>
                <a:lnTo>
                  <a:pt x="380240" y="1563901"/>
                </a:lnTo>
                <a:cubicBezTo>
                  <a:pt x="418421" y="1496524"/>
                  <a:pt x="464524" y="1435092"/>
                  <a:pt x="516679" y="1380105"/>
                </a:cubicBezTo>
                <a:lnTo>
                  <a:pt x="422419" y="1089378"/>
                </a:lnTo>
                <a:lnTo>
                  <a:pt x="746189" y="887063"/>
                </a:lnTo>
                <a:lnTo>
                  <a:pt x="972292" y="1105134"/>
                </a:lnTo>
                <a:lnTo>
                  <a:pt x="970019" y="1106554"/>
                </a:lnTo>
                <a:cubicBezTo>
                  <a:pt x="1058903" y="1078586"/>
                  <a:pt x="1152743" y="1065659"/>
                  <a:pt x="1248316" y="1066709"/>
                </a:cubicBezTo>
                <a:lnTo>
                  <a:pt x="1238669" y="1064125"/>
                </a:lnTo>
                <a:close/>
                <a:moveTo>
                  <a:pt x="3349970" y="1300109"/>
                </a:moveTo>
                <a:cubicBezTo>
                  <a:pt x="3310130" y="1291957"/>
                  <a:pt x="3268880" y="1287676"/>
                  <a:pt x="3226630" y="1287676"/>
                </a:cubicBezTo>
                <a:cubicBezTo>
                  <a:pt x="2888631" y="1287676"/>
                  <a:pt x="2614628" y="1561679"/>
                  <a:pt x="2614628" y="1899678"/>
                </a:cubicBezTo>
                <a:cubicBezTo>
                  <a:pt x="2614628" y="2237678"/>
                  <a:pt x="2888630" y="2511680"/>
                  <a:pt x="3226630" y="2511681"/>
                </a:cubicBezTo>
                <a:cubicBezTo>
                  <a:pt x="3564630" y="2511681"/>
                  <a:pt x="3838633" y="2237678"/>
                  <a:pt x="3838633" y="1899678"/>
                </a:cubicBezTo>
                <a:cubicBezTo>
                  <a:pt x="3838632" y="1603928"/>
                  <a:pt x="3628849" y="1357176"/>
                  <a:pt x="3349970" y="1300109"/>
                </a:cubicBezTo>
                <a:close/>
                <a:moveTo>
                  <a:pt x="3358324" y="1024334"/>
                </a:moveTo>
                <a:lnTo>
                  <a:pt x="3410883" y="1234575"/>
                </a:lnTo>
                <a:lnTo>
                  <a:pt x="3403994" y="1234575"/>
                </a:lnTo>
                <a:cubicBezTo>
                  <a:pt x="3464268" y="1250018"/>
                  <a:pt x="3521292" y="1273478"/>
                  <a:pt x="3572818" y="1305612"/>
                </a:cubicBezTo>
                <a:lnTo>
                  <a:pt x="3746730" y="1209354"/>
                </a:lnTo>
                <a:lnTo>
                  <a:pt x="3926358" y="1401981"/>
                </a:lnTo>
                <a:lnTo>
                  <a:pt x="3825667" y="1557247"/>
                </a:lnTo>
                <a:cubicBezTo>
                  <a:pt x="3858552" y="1613408"/>
                  <a:pt x="3883404" y="1674784"/>
                  <a:pt x="3897877" y="1740062"/>
                </a:cubicBezTo>
                <a:lnTo>
                  <a:pt x="4088377" y="1787686"/>
                </a:lnTo>
                <a:lnTo>
                  <a:pt x="4088377" y="2051071"/>
                </a:lnTo>
                <a:lnTo>
                  <a:pt x="3886243" y="2101605"/>
                </a:lnTo>
                <a:cubicBezTo>
                  <a:pt x="3872191" y="2150933"/>
                  <a:pt x="3851639" y="2197531"/>
                  <a:pt x="3826272" y="2241013"/>
                </a:cubicBezTo>
                <a:lnTo>
                  <a:pt x="3938572" y="2395786"/>
                </a:lnTo>
                <a:lnTo>
                  <a:pt x="3769272" y="2597551"/>
                </a:lnTo>
                <a:lnTo>
                  <a:pt x="3574432" y="2502674"/>
                </a:lnTo>
                <a:lnTo>
                  <a:pt x="3590059" y="2484050"/>
                </a:lnTo>
                <a:cubicBezTo>
                  <a:pt x="3534764" y="2519868"/>
                  <a:pt x="3473263" y="2546445"/>
                  <a:pt x="3407886" y="2563572"/>
                </a:cubicBezTo>
                <a:lnTo>
                  <a:pt x="3358323" y="2761823"/>
                </a:lnTo>
                <a:lnTo>
                  <a:pt x="3094938" y="2761823"/>
                </a:lnTo>
                <a:lnTo>
                  <a:pt x="3045375" y="2563574"/>
                </a:lnTo>
                <a:cubicBezTo>
                  <a:pt x="2985349" y="2547848"/>
                  <a:pt x="2928591" y="2524155"/>
                  <a:pt x="2877330" y="2491865"/>
                </a:cubicBezTo>
                <a:lnTo>
                  <a:pt x="2882346" y="2497841"/>
                </a:lnTo>
                <a:lnTo>
                  <a:pt x="2687507" y="2592718"/>
                </a:lnTo>
                <a:lnTo>
                  <a:pt x="2518206" y="2390954"/>
                </a:lnTo>
                <a:lnTo>
                  <a:pt x="2626994" y="2241021"/>
                </a:lnTo>
                <a:cubicBezTo>
                  <a:pt x="2597591" y="2190623"/>
                  <a:pt x="2574657" y="2136035"/>
                  <a:pt x="2559194" y="2078370"/>
                </a:cubicBezTo>
                <a:lnTo>
                  <a:pt x="2371198" y="2031371"/>
                </a:lnTo>
                <a:lnTo>
                  <a:pt x="2371198" y="1767986"/>
                </a:lnTo>
                <a:lnTo>
                  <a:pt x="2559579" y="1720890"/>
                </a:lnTo>
                <a:cubicBezTo>
                  <a:pt x="2572992" y="1669175"/>
                  <a:pt x="2592745" y="1620006"/>
                  <a:pt x="2617681" y="1574051"/>
                </a:cubicBezTo>
                <a:lnTo>
                  <a:pt x="2502958" y="1397149"/>
                </a:lnTo>
                <a:lnTo>
                  <a:pt x="2682587" y="1204520"/>
                </a:lnTo>
                <a:lnTo>
                  <a:pt x="2872193" y="1309466"/>
                </a:lnTo>
                <a:lnTo>
                  <a:pt x="2870932" y="1310818"/>
                </a:lnTo>
                <a:cubicBezTo>
                  <a:pt x="2925169" y="1276310"/>
                  <a:pt x="2985393" y="1250941"/>
                  <a:pt x="3049268" y="1234575"/>
                </a:cubicBezTo>
                <a:lnTo>
                  <a:pt x="3042378" y="1234576"/>
                </a:lnTo>
                <a:lnTo>
                  <a:pt x="3094939" y="1024334"/>
                </a:lnTo>
                <a:close/>
                <a:moveTo>
                  <a:pt x="2786480" y="402820"/>
                </a:moveTo>
                <a:cubicBezTo>
                  <a:pt x="2745900" y="389943"/>
                  <a:pt x="2701172" y="388627"/>
                  <a:pt x="2657264" y="401580"/>
                </a:cubicBezTo>
                <a:cubicBezTo>
                  <a:pt x="2540176" y="436121"/>
                  <a:pt x="2473258" y="559041"/>
                  <a:pt x="2507800" y="676128"/>
                </a:cubicBezTo>
                <a:cubicBezTo>
                  <a:pt x="2542340" y="793216"/>
                  <a:pt x="2665260" y="860133"/>
                  <a:pt x="2782348" y="825592"/>
                </a:cubicBezTo>
                <a:cubicBezTo>
                  <a:pt x="2899435" y="791051"/>
                  <a:pt x="2966353" y="668132"/>
                  <a:pt x="2931812" y="551045"/>
                </a:cubicBezTo>
                <a:cubicBezTo>
                  <a:pt x="2910223" y="477864"/>
                  <a:pt x="2854113" y="424282"/>
                  <a:pt x="2786480" y="402820"/>
                </a:cubicBezTo>
                <a:close/>
                <a:moveTo>
                  <a:pt x="2932202" y="47278"/>
                </a:moveTo>
                <a:lnTo>
                  <a:pt x="3090904" y="140999"/>
                </a:lnTo>
                <a:lnTo>
                  <a:pt x="3054065" y="265147"/>
                </a:lnTo>
                <a:cubicBezTo>
                  <a:pt x="3087256" y="296329"/>
                  <a:pt x="3116089" y="332603"/>
                  <a:pt x="3138727" y="373550"/>
                </a:cubicBezTo>
                <a:lnTo>
                  <a:pt x="3276016" y="367796"/>
                </a:lnTo>
                <a:lnTo>
                  <a:pt x="3328165" y="544574"/>
                </a:lnTo>
                <a:lnTo>
                  <a:pt x="3202503" y="618514"/>
                </a:lnTo>
                <a:cubicBezTo>
                  <a:pt x="3202838" y="654403"/>
                  <a:pt x="3198271" y="689748"/>
                  <a:pt x="3189855" y="723955"/>
                </a:cubicBezTo>
                <a:lnTo>
                  <a:pt x="3295873" y="805599"/>
                </a:lnTo>
                <a:lnTo>
                  <a:pt x="3222192" y="974540"/>
                </a:lnTo>
                <a:lnTo>
                  <a:pt x="3072634" y="949439"/>
                </a:lnTo>
                <a:lnTo>
                  <a:pt x="3079435" y="933845"/>
                </a:lnTo>
                <a:cubicBezTo>
                  <a:pt x="3049413" y="968833"/>
                  <a:pt x="3013398" y="998848"/>
                  <a:pt x="2972910" y="1023288"/>
                </a:cubicBezTo>
                <a:lnTo>
                  <a:pt x="2978897" y="1166163"/>
                </a:lnTo>
                <a:lnTo>
                  <a:pt x="2802119" y="1218312"/>
                </a:lnTo>
                <a:lnTo>
                  <a:pt x="2729602" y="1095065"/>
                </a:lnTo>
                <a:cubicBezTo>
                  <a:pt x="2686199" y="1096396"/>
                  <a:pt x="2643414" y="1091732"/>
                  <a:pt x="2602615" y="1080209"/>
                </a:cubicBezTo>
                <a:lnTo>
                  <a:pt x="2607165" y="1083226"/>
                </a:lnTo>
                <a:lnTo>
                  <a:pt x="2495179" y="1185484"/>
                </a:lnTo>
                <a:lnTo>
                  <a:pt x="2341599" y="1083585"/>
                </a:lnTo>
                <a:lnTo>
                  <a:pt x="2384929" y="961414"/>
                </a:lnTo>
                <a:cubicBezTo>
                  <a:pt x="2355215" y="933409"/>
                  <a:pt x="2329015" y="901312"/>
                  <a:pt x="2307218" y="865670"/>
                </a:cubicBezTo>
                <a:lnTo>
                  <a:pt x="2171734" y="871348"/>
                </a:lnTo>
                <a:lnTo>
                  <a:pt x="2119584" y="694571"/>
                </a:lnTo>
                <a:lnTo>
                  <a:pt x="2236697" y="625662"/>
                </a:lnTo>
                <a:cubicBezTo>
                  <a:pt x="2235459" y="588297"/>
                  <a:pt x="2238982" y="551385"/>
                  <a:pt x="2246620" y="515603"/>
                </a:cubicBezTo>
                <a:lnTo>
                  <a:pt x="2134594" y="419585"/>
                </a:lnTo>
                <a:lnTo>
                  <a:pt x="2217016" y="254732"/>
                </a:lnTo>
                <a:lnTo>
                  <a:pt x="2365055" y="287627"/>
                </a:lnTo>
                <a:lnTo>
                  <a:pt x="2364476" y="288784"/>
                </a:lnTo>
                <a:cubicBezTo>
                  <a:pt x="2394046" y="254885"/>
                  <a:pt x="2429444" y="225933"/>
                  <a:pt x="2469075" y="202302"/>
                </a:cubicBezTo>
                <a:lnTo>
                  <a:pt x="2464452" y="203666"/>
                </a:lnTo>
                <a:lnTo>
                  <a:pt x="2458102" y="52150"/>
                </a:lnTo>
                <a:lnTo>
                  <a:pt x="2634880" y="0"/>
                </a:lnTo>
                <a:lnTo>
                  <a:pt x="2711784" y="130703"/>
                </a:lnTo>
                <a:lnTo>
                  <a:pt x="2707159" y="132067"/>
                </a:lnTo>
                <a:cubicBezTo>
                  <a:pt x="2750672" y="130497"/>
                  <a:pt x="2793590" y="134953"/>
                  <a:pt x="2834535" y="14631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62949"/>
      </a:accent1>
      <a:accent2>
        <a:srgbClr val="F07624"/>
      </a:accent2>
      <a:accent3>
        <a:srgbClr val="F4BD2D"/>
      </a:accent3>
      <a:accent4>
        <a:srgbClr val="1ED4DE"/>
      </a:accent4>
      <a:accent5>
        <a:srgbClr val="1C7DE1"/>
      </a:accent5>
      <a:accent6>
        <a:srgbClr val="CBCBCB"/>
      </a:accent6>
      <a:hlink>
        <a:srgbClr val="FFFFFF"/>
      </a:hlink>
      <a:folHlink>
        <a:srgbClr val="00000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11410</TotalTime>
  <Words>100</Words>
  <Application>Microsoft Office PowerPoint</Application>
  <PresentationFormat>와이드스크린</PresentationFormat>
  <Paragraphs>23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54</cp:revision>
  <dcterms:created xsi:type="dcterms:W3CDTF">2018-02-18T19:39:47Z</dcterms:created>
  <dcterms:modified xsi:type="dcterms:W3CDTF">2022-10-31T06:12:49Z</dcterms:modified>
</cp:coreProperties>
</file>