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30" name="직선 연결선 229">
            <a:extLst>
              <a:ext uri="{FF2B5EF4-FFF2-40B4-BE49-F238E27FC236}">
                <a16:creationId xmlns:a16="http://schemas.microsoft.com/office/drawing/2014/main" id="{808E57EB-01B6-4C3C-A3A1-32CE26328EF2}"/>
              </a:ext>
            </a:extLst>
          </p:cNvPr>
          <p:cNvCxnSpPr>
            <a:cxnSpLocks/>
          </p:cNvCxnSpPr>
          <p:nvPr/>
        </p:nvCxnSpPr>
        <p:spPr>
          <a:xfrm flipV="1">
            <a:off x="0" y="4088331"/>
            <a:ext cx="12192000" cy="25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Oval 40">
            <a:extLst>
              <a:ext uri="{FF2B5EF4-FFF2-40B4-BE49-F238E27FC236}">
                <a16:creationId xmlns:a16="http://schemas.microsoft.com/office/drawing/2014/main" id="{5D1CCB6B-EE89-42D5-BDFB-5A2132C0EB82}"/>
              </a:ext>
            </a:extLst>
          </p:cNvPr>
          <p:cNvSpPr/>
          <p:nvPr/>
        </p:nvSpPr>
        <p:spPr>
          <a:xfrm rot="10800000" flipH="1" flipV="1">
            <a:off x="10126766" y="3667147"/>
            <a:ext cx="1227398" cy="8510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2" name="Oval 28">
            <a:extLst>
              <a:ext uri="{FF2B5EF4-FFF2-40B4-BE49-F238E27FC236}">
                <a16:creationId xmlns:a16="http://schemas.microsoft.com/office/drawing/2014/main" id="{DD5348E3-B0EC-4DB4-BC2A-92034D6AD37D}"/>
              </a:ext>
            </a:extLst>
          </p:cNvPr>
          <p:cNvSpPr/>
          <p:nvPr/>
        </p:nvSpPr>
        <p:spPr>
          <a:xfrm rot="10800000" flipH="1" flipV="1">
            <a:off x="6503490" y="3667147"/>
            <a:ext cx="1227398" cy="8510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3" name="Oval 16">
            <a:extLst>
              <a:ext uri="{FF2B5EF4-FFF2-40B4-BE49-F238E27FC236}">
                <a16:creationId xmlns:a16="http://schemas.microsoft.com/office/drawing/2014/main" id="{0511E991-2381-435D-82B3-E630FCC9327A}"/>
              </a:ext>
            </a:extLst>
          </p:cNvPr>
          <p:cNvSpPr/>
          <p:nvPr/>
        </p:nvSpPr>
        <p:spPr>
          <a:xfrm rot="10800000" flipH="1" flipV="1">
            <a:off x="2880212" y="3667147"/>
            <a:ext cx="1227398" cy="8510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4" name="Oval 34">
            <a:extLst>
              <a:ext uri="{FF2B5EF4-FFF2-40B4-BE49-F238E27FC236}">
                <a16:creationId xmlns:a16="http://schemas.microsoft.com/office/drawing/2014/main" id="{B215D7C1-771C-4821-87FA-93E120EC1670}"/>
              </a:ext>
            </a:extLst>
          </p:cNvPr>
          <p:cNvSpPr/>
          <p:nvPr/>
        </p:nvSpPr>
        <p:spPr>
          <a:xfrm>
            <a:off x="8315129" y="3667147"/>
            <a:ext cx="1227398" cy="8510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5" name="Oval 22">
            <a:extLst>
              <a:ext uri="{FF2B5EF4-FFF2-40B4-BE49-F238E27FC236}">
                <a16:creationId xmlns:a16="http://schemas.microsoft.com/office/drawing/2014/main" id="{F11FD121-9A92-40E8-AC38-7C9A0A93105D}"/>
              </a:ext>
            </a:extLst>
          </p:cNvPr>
          <p:cNvSpPr/>
          <p:nvPr/>
        </p:nvSpPr>
        <p:spPr>
          <a:xfrm>
            <a:off x="4691851" y="3667147"/>
            <a:ext cx="1227398" cy="8510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6" name="Oval 5">
            <a:extLst>
              <a:ext uri="{FF2B5EF4-FFF2-40B4-BE49-F238E27FC236}">
                <a16:creationId xmlns:a16="http://schemas.microsoft.com/office/drawing/2014/main" id="{BCA07392-91DE-41C5-B137-D62ADBD17970}"/>
              </a:ext>
            </a:extLst>
          </p:cNvPr>
          <p:cNvSpPr/>
          <p:nvPr/>
        </p:nvSpPr>
        <p:spPr>
          <a:xfrm>
            <a:off x="1068573" y="3667147"/>
            <a:ext cx="1227398" cy="85102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7" name="Oval 41">
            <a:extLst>
              <a:ext uri="{FF2B5EF4-FFF2-40B4-BE49-F238E27FC236}">
                <a16:creationId xmlns:a16="http://schemas.microsoft.com/office/drawing/2014/main" id="{975495F5-D109-4FA0-ACB6-86F39376C275}"/>
              </a:ext>
            </a:extLst>
          </p:cNvPr>
          <p:cNvSpPr/>
          <p:nvPr/>
        </p:nvSpPr>
        <p:spPr>
          <a:xfrm flipV="1">
            <a:off x="10453954" y="4216344"/>
            <a:ext cx="573024" cy="5730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8" name="Rounded Rectangle 25">
            <a:extLst>
              <a:ext uri="{FF2B5EF4-FFF2-40B4-BE49-F238E27FC236}">
                <a16:creationId xmlns:a16="http://schemas.microsoft.com/office/drawing/2014/main" id="{9259F3C9-19B6-4225-9F70-668A36497123}"/>
              </a:ext>
            </a:extLst>
          </p:cNvPr>
          <p:cNvSpPr/>
          <p:nvPr/>
        </p:nvSpPr>
        <p:spPr>
          <a:xfrm>
            <a:off x="10602001" y="4392029"/>
            <a:ext cx="276926" cy="20294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9" name="Oval 29">
            <a:extLst>
              <a:ext uri="{FF2B5EF4-FFF2-40B4-BE49-F238E27FC236}">
                <a16:creationId xmlns:a16="http://schemas.microsoft.com/office/drawing/2014/main" id="{9D6B71C5-D1A6-457D-8FA0-06913B86286B}"/>
              </a:ext>
            </a:extLst>
          </p:cNvPr>
          <p:cNvSpPr/>
          <p:nvPr/>
        </p:nvSpPr>
        <p:spPr>
          <a:xfrm flipV="1">
            <a:off x="6830678" y="4216344"/>
            <a:ext cx="573024" cy="573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0" name="Round Same Side Corner Rectangle 11">
            <a:extLst>
              <a:ext uri="{FF2B5EF4-FFF2-40B4-BE49-F238E27FC236}">
                <a16:creationId xmlns:a16="http://schemas.microsoft.com/office/drawing/2014/main" id="{949360BE-9F41-40B0-9E2B-4252EADCD57B}"/>
              </a:ext>
            </a:extLst>
          </p:cNvPr>
          <p:cNvSpPr>
            <a:spLocks noChangeAspect="1"/>
          </p:cNvSpPr>
          <p:nvPr/>
        </p:nvSpPr>
        <p:spPr>
          <a:xfrm rot="9900000">
            <a:off x="7007181" y="4380516"/>
            <a:ext cx="266064" cy="22597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1" name="Oval 17">
            <a:extLst>
              <a:ext uri="{FF2B5EF4-FFF2-40B4-BE49-F238E27FC236}">
                <a16:creationId xmlns:a16="http://schemas.microsoft.com/office/drawing/2014/main" id="{D60B5198-2731-4086-8EE5-D06BA16CA27B}"/>
              </a:ext>
            </a:extLst>
          </p:cNvPr>
          <p:cNvSpPr/>
          <p:nvPr/>
        </p:nvSpPr>
        <p:spPr>
          <a:xfrm flipV="1">
            <a:off x="3207400" y="4216344"/>
            <a:ext cx="573024" cy="5730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2" name="Rectangle 16">
            <a:extLst>
              <a:ext uri="{FF2B5EF4-FFF2-40B4-BE49-F238E27FC236}">
                <a16:creationId xmlns:a16="http://schemas.microsoft.com/office/drawing/2014/main" id="{0B9D268F-7510-449A-AB73-B47D73ADC374}"/>
              </a:ext>
            </a:extLst>
          </p:cNvPr>
          <p:cNvSpPr/>
          <p:nvPr/>
        </p:nvSpPr>
        <p:spPr>
          <a:xfrm>
            <a:off x="3360120" y="4401629"/>
            <a:ext cx="279580" cy="18374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3" name="Oval 35">
            <a:extLst>
              <a:ext uri="{FF2B5EF4-FFF2-40B4-BE49-F238E27FC236}">
                <a16:creationId xmlns:a16="http://schemas.microsoft.com/office/drawing/2014/main" id="{EAB1227D-E9F8-4356-9CFF-16E2D6409413}"/>
              </a:ext>
            </a:extLst>
          </p:cNvPr>
          <p:cNvSpPr/>
          <p:nvPr/>
        </p:nvSpPr>
        <p:spPr>
          <a:xfrm>
            <a:off x="8642317" y="3378859"/>
            <a:ext cx="573024" cy="5730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4" name="Block Arc 10">
            <a:extLst>
              <a:ext uri="{FF2B5EF4-FFF2-40B4-BE49-F238E27FC236}">
                <a16:creationId xmlns:a16="http://schemas.microsoft.com/office/drawing/2014/main" id="{A1CE6ABE-66CA-49BF-808C-50743957A3D7}"/>
              </a:ext>
            </a:extLst>
          </p:cNvPr>
          <p:cNvSpPr/>
          <p:nvPr/>
        </p:nvSpPr>
        <p:spPr>
          <a:xfrm>
            <a:off x="8774872" y="3557827"/>
            <a:ext cx="289922" cy="19637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5" name="Oval 23">
            <a:extLst>
              <a:ext uri="{FF2B5EF4-FFF2-40B4-BE49-F238E27FC236}">
                <a16:creationId xmlns:a16="http://schemas.microsoft.com/office/drawing/2014/main" id="{666671E0-91F5-4858-A2F5-9B077B5DD2EA}"/>
              </a:ext>
            </a:extLst>
          </p:cNvPr>
          <p:cNvSpPr/>
          <p:nvPr/>
        </p:nvSpPr>
        <p:spPr>
          <a:xfrm>
            <a:off x="5019039" y="3378859"/>
            <a:ext cx="573024" cy="5730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6" name="Round Same Side Corner Rectangle 36">
            <a:extLst>
              <a:ext uri="{FF2B5EF4-FFF2-40B4-BE49-F238E27FC236}">
                <a16:creationId xmlns:a16="http://schemas.microsoft.com/office/drawing/2014/main" id="{99471526-3FA5-4A40-9F71-0A8024BA42C1}"/>
              </a:ext>
            </a:extLst>
          </p:cNvPr>
          <p:cNvSpPr>
            <a:spLocks noChangeAspect="1"/>
          </p:cNvSpPr>
          <p:nvPr/>
        </p:nvSpPr>
        <p:spPr>
          <a:xfrm>
            <a:off x="5174184" y="3550838"/>
            <a:ext cx="266064" cy="21035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Oval 6">
            <a:extLst>
              <a:ext uri="{FF2B5EF4-FFF2-40B4-BE49-F238E27FC236}">
                <a16:creationId xmlns:a16="http://schemas.microsoft.com/office/drawing/2014/main" id="{D050FC81-953A-479B-899F-76EF25B8CD7B}"/>
              </a:ext>
            </a:extLst>
          </p:cNvPr>
          <p:cNvSpPr/>
          <p:nvPr/>
        </p:nvSpPr>
        <p:spPr>
          <a:xfrm>
            <a:off x="1395761" y="3378859"/>
            <a:ext cx="573024" cy="57302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8" name="Freeform 18">
            <a:extLst>
              <a:ext uri="{FF2B5EF4-FFF2-40B4-BE49-F238E27FC236}">
                <a16:creationId xmlns:a16="http://schemas.microsoft.com/office/drawing/2014/main" id="{548A15E3-0248-40A9-BA82-15747C01F98B}"/>
              </a:ext>
            </a:extLst>
          </p:cNvPr>
          <p:cNvSpPr/>
          <p:nvPr/>
        </p:nvSpPr>
        <p:spPr>
          <a:xfrm>
            <a:off x="1522595" y="3535423"/>
            <a:ext cx="298836" cy="24118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CEA2CB6F-6461-441A-AC91-667E85D87E74}"/>
              </a:ext>
            </a:extLst>
          </p:cNvPr>
          <p:cNvSpPr txBox="1"/>
          <p:nvPr/>
        </p:nvSpPr>
        <p:spPr>
          <a:xfrm>
            <a:off x="2903124" y="373990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A57FC93A-E1A9-4FAF-B7C2-52B8F6A8C21F}"/>
              </a:ext>
            </a:extLst>
          </p:cNvPr>
          <p:cNvSpPr txBox="1"/>
          <p:nvPr/>
        </p:nvSpPr>
        <p:spPr>
          <a:xfrm>
            <a:off x="4714763" y="398772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448B0F6A-DA69-48CF-8FCC-89946C712D74}"/>
              </a:ext>
            </a:extLst>
          </p:cNvPr>
          <p:cNvSpPr txBox="1"/>
          <p:nvPr/>
        </p:nvSpPr>
        <p:spPr>
          <a:xfrm>
            <a:off x="6526402" y="373990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CEE50996-23D4-499C-A713-CCCCAFF9E53A}"/>
              </a:ext>
            </a:extLst>
          </p:cNvPr>
          <p:cNvSpPr txBox="1"/>
          <p:nvPr/>
        </p:nvSpPr>
        <p:spPr>
          <a:xfrm>
            <a:off x="8338041" y="398772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E8DEE159-555F-4D4B-B67E-1F2674FF49DD}"/>
              </a:ext>
            </a:extLst>
          </p:cNvPr>
          <p:cNvSpPr txBox="1"/>
          <p:nvPr/>
        </p:nvSpPr>
        <p:spPr>
          <a:xfrm>
            <a:off x="10149678" y="3739900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3CEE2FC9-EBC0-4BA4-AFA7-6F26E25AE51B}"/>
              </a:ext>
            </a:extLst>
          </p:cNvPr>
          <p:cNvSpPr txBox="1"/>
          <p:nvPr/>
        </p:nvSpPr>
        <p:spPr>
          <a:xfrm>
            <a:off x="1091485" y="3987728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255" name="Group 30">
            <a:extLst>
              <a:ext uri="{FF2B5EF4-FFF2-40B4-BE49-F238E27FC236}">
                <a16:creationId xmlns:a16="http://schemas.microsoft.com/office/drawing/2014/main" id="{4112638F-2643-4744-B2A4-9041DF143427}"/>
              </a:ext>
            </a:extLst>
          </p:cNvPr>
          <p:cNvGrpSpPr/>
          <p:nvPr/>
        </p:nvGrpSpPr>
        <p:grpSpPr>
          <a:xfrm>
            <a:off x="887088" y="4800778"/>
            <a:ext cx="1563024" cy="1511810"/>
            <a:chOff x="862535" y="3526314"/>
            <a:chExt cx="1563024" cy="1511810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2A14E5E7-1BB9-4A9D-80DE-AECB4F60C96F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70A9B7A4-7014-4767-A676-B19938328C64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8" name="Group 39">
            <a:extLst>
              <a:ext uri="{FF2B5EF4-FFF2-40B4-BE49-F238E27FC236}">
                <a16:creationId xmlns:a16="http://schemas.microsoft.com/office/drawing/2014/main" id="{C5198945-D205-4201-AD58-D680D3B9C80D}"/>
              </a:ext>
            </a:extLst>
          </p:cNvPr>
          <p:cNvGrpSpPr/>
          <p:nvPr/>
        </p:nvGrpSpPr>
        <p:grpSpPr>
          <a:xfrm>
            <a:off x="2701461" y="1861021"/>
            <a:ext cx="1563024" cy="1511810"/>
            <a:chOff x="862535" y="3526314"/>
            <a:chExt cx="1563024" cy="1511810"/>
          </a:xfrm>
        </p:grpSpPr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6F40A13A-6928-4C1D-BECF-334168FCE629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0682C12B-C22E-448B-A18B-FC3DE746DDD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" name="Group 43">
            <a:extLst>
              <a:ext uri="{FF2B5EF4-FFF2-40B4-BE49-F238E27FC236}">
                <a16:creationId xmlns:a16="http://schemas.microsoft.com/office/drawing/2014/main" id="{C394B561-833A-4422-9C2D-6476B6824AFB}"/>
              </a:ext>
            </a:extLst>
          </p:cNvPr>
          <p:cNvGrpSpPr/>
          <p:nvPr/>
        </p:nvGrpSpPr>
        <p:grpSpPr>
          <a:xfrm>
            <a:off x="4515834" y="4800778"/>
            <a:ext cx="1563024" cy="1511810"/>
            <a:chOff x="862535" y="3526314"/>
            <a:chExt cx="1563024" cy="1511810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76E8461-1C71-420C-8CDD-B133E2B2CA17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1F1A3A29-45A6-41C0-9CAE-6704CFAF22A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" name="Group 47">
            <a:extLst>
              <a:ext uri="{FF2B5EF4-FFF2-40B4-BE49-F238E27FC236}">
                <a16:creationId xmlns:a16="http://schemas.microsoft.com/office/drawing/2014/main" id="{B30E7287-BDF2-4F11-8280-4AA25497502B}"/>
              </a:ext>
            </a:extLst>
          </p:cNvPr>
          <p:cNvGrpSpPr/>
          <p:nvPr/>
        </p:nvGrpSpPr>
        <p:grpSpPr>
          <a:xfrm>
            <a:off x="6330207" y="1861021"/>
            <a:ext cx="1563024" cy="1511810"/>
            <a:chOff x="862535" y="3526314"/>
            <a:chExt cx="1563024" cy="1511810"/>
          </a:xfrm>
        </p:grpSpPr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3BE52007-C618-463E-B4CF-6C61F46BD6DE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931E74F5-5F23-4DAD-8721-1AA0D474D534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7" name="Group 51">
            <a:extLst>
              <a:ext uri="{FF2B5EF4-FFF2-40B4-BE49-F238E27FC236}">
                <a16:creationId xmlns:a16="http://schemas.microsoft.com/office/drawing/2014/main" id="{27D6F230-5F4E-40F9-8EE4-89515DE42AFF}"/>
              </a:ext>
            </a:extLst>
          </p:cNvPr>
          <p:cNvGrpSpPr/>
          <p:nvPr/>
        </p:nvGrpSpPr>
        <p:grpSpPr>
          <a:xfrm>
            <a:off x="8144580" y="4800778"/>
            <a:ext cx="1563024" cy="1511810"/>
            <a:chOff x="862535" y="3526314"/>
            <a:chExt cx="1563024" cy="1511810"/>
          </a:xfrm>
        </p:grpSpPr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EDEB1616-D7BB-4DCF-9389-E768CA3C76E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0CE5D7B6-C110-485C-8BBC-974E8DC9A3B9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0" name="Group 51">
            <a:extLst>
              <a:ext uri="{FF2B5EF4-FFF2-40B4-BE49-F238E27FC236}">
                <a16:creationId xmlns:a16="http://schemas.microsoft.com/office/drawing/2014/main" id="{5C465BDC-9ED8-4D4D-89CE-6D42D4F5B77C}"/>
              </a:ext>
            </a:extLst>
          </p:cNvPr>
          <p:cNvGrpSpPr/>
          <p:nvPr/>
        </p:nvGrpSpPr>
        <p:grpSpPr>
          <a:xfrm>
            <a:off x="9958952" y="1861021"/>
            <a:ext cx="1563024" cy="1511810"/>
            <a:chOff x="862535" y="3526314"/>
            <a:chExt cx="1563024" cy="1511810"/>
          </a:xfrm>
        </p:grpSpPr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5CA99A88-840F-4347-B271-9F717D04ADD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000CEDE3-FE6C-4A66-AD11-4E9965D8654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2022-10-26T06:41:31Z</dcterms:modified>
</cp:coreProperties>
</file>