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8" d="100"/>
          <a:sy n="98" d="100"/>
        </p:scale>
        <p:origin x="1980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629" name="Rectangle 628">
            <a:extLst>
              <a:ext uri="{FF2B5EF4-FFF2-40B4-BE49-F238E27FC236}">
                <a16:creationId xmlns:a16="http://schemas.microsoft.com/office/drawing/2014/main" id="{78B5B418-5C6A-479E-B7FE-9DD3BFDD0287}"/>
              </a:ext>
            </a:extLst>
          </p:cNvPr>
          <p:cNvSpPr/>
          <p:nvPr/>
        </p:nvSpPr>
        <p:spPr>
          <a:xfrm>
            <a:off x="0" y="4979569"/>
            <a:ext cx="12192000" cy="162201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30" name="Group 629">
            <a:extLst>
              <a:ext uri="{FF2B5EF4-FFF2-40B4-BE49-F238E27FC236}">
                <a16:creationId xmlns:a16="http://schemas.microsoft.com/office/drawing/2014/main" id="{FD19B6DF-6748-47D5-A13E-7D0D03BAC85B}"/>
              </a:ext>
            </a:extLst>
          </p:cNvPr>
          <p:cNvGrpSpPr/>
          <p:nvPr/>
        </p:nvGrpSpPr>
        <p:grpSpPr>
          <a:xfrm>
            <a:off x="4729260" y="1875893"/>
            <a:ext cx="2733480" cy="2727607"/>
            <a:chOff x="379436" y="2744101"/>
            <a:chExt cx="1495812" cy="1492598"/>
          </a:xfrm>
        </p:grpSpPr>
        <p:sp>
          <p:nvSpPr>
            <p:cNvPr id="631" name="Freeform: Shape 630">
              <a:extLst>
                <a:ext uri="{FF2B5EF4-FFF2-40B4-BE49-F238E27FC236}">
                  <a16:creationId xmlns:a16="http://schemas.microsoft.com/office/drawing/2014/main" id="{BC150219-BDC8-4658-9AA4-398EF47BE129}"/>
                </a:ext>
              </a:extLst>
            </p:cNvPr>
            <p:cNvSpPr/>
            <p:nvPr/>
          </p:nvSpPr>
          <p:spPr>
            <a:xfrm>
              <a:off x="379436" y="3206073"/>
              <a:ext cx="1495812" cy="1030626"/>
            </a:xfrm>
            <a:custGeom>
              <a:avLst/>
              <a:gdLst>
                <a:gd name="connsiteX0" fmla="*/ 1880689 w 2001417"/>
                <a:gd name="connsiteY0" fmla="*/ 1380066 h 1378992"/>
                <a:gd name="connsiteX1" fmla="*/ 121802 w 2001417"/>
                <a:gd name="connsiteY1" fmla="*/ 1380066 h 1378992"/>
                <a:gd name="connsiteX2" fmla="*/ 0 w 2001417"/>
                <a:gd name="connsiteY2" fmla="*/ 1258264 h 1378992"/>
                <a:gd name="connsiteX3" fmla="*/ 0 w 2001417"/>
                <a:gd name="connsiteY3" fmla="*/ 121802 h 1378992"/>
                <a:gd name="connsiteX4" fmla="*/ 121802 w 2001417"/>
                <a:gd name="connsiteY4" fmla="*/ 0 h 1378992"/>
                <a:gd name="connsiteX5" fmla="*/ 1880689 w 2001417"/>
                <a:gd name="connsiteY5" fmla="*/ 0 h 1378992"/>
                <a:gd name="connsiteX6" fmla="*/ 2002491 w 2001417"/>
                <a:gd name="connsiteY6" fmla="*/ 121802 h 1378992"/>
                <a:gd name="connsiteX7" fmla="*/ 2002491 w 2001417"/>
                <a:gd name="connsiteY7" fmla="*/ 1258264 h 1378992"/>
                <a:gd name="connsiteX8" fmla="*/ 1880689 w 2001417"/>
                <a:gd name="connsiteY8" fmla="*/ 1380066 h 13789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01417" h="1378992">
                  <a:moveTo>
                    <a:pt x="1880689" y="1380066"/>
                  </a:moveTo>
                  <a:lnTo>
                    <a:pt x="121802" y="1380066"/>
                  </a:lnTo>
                  <a:cubicBezTo>
                    <a:pt x="54730" y="1380066"/>
                    <a:pt x="0" y="1325335"/>
                    <a:pt x="0" y="1258264"/>
                  </a:cubicBezTo>
                  <a:lnTo>
                    <a:pt x="0" y="121802"/>
                  </a:lnTo>
                  <a:cubicBezTo>
                    <a:pt x="0" y="54730"/>
                    <a:pt x="54730" y="0"/>
                    <a:pt x="121802" y="0"/>
                  </a:cubicBezTo>
                  <a:lnTo>
                    <a:pt x="1880689" y="0"/>
                  </a:lnTo>
                  <a:cubicBezTo>
                    <a:pt x="1947761" y="0"/>
                    <a:pt x="2002491" y="54730"/>
                    <a:pt x="2002491" y="121802"/>
                  </a:cubicBezTo>
                  <a:lnTo>
                    <a:pt x="2002491" y="1258264"/>
                  </a:lnTo>
                  <a:cubicBezTo>
                    <a:pt x="2002491" y="1325335"/>
                    <a:pt x="1947761" y="1380066"/>
                    <a:pt x="1880689" y="1380066"/>
                  </a:cubicBezTo>
                  <a:close/>
                </a:path>
              </a:pathLst>
            </a:custGeom>
            <a:solidFill>
              <a:schemeClr val="accent3"/>
            </a:solidFill>
            <a:ln w="53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32" name="Freeform: Shape 631">
              <a:extLst>
                <a:ext uri="{FF2B5EF4-FFF2-40B4-BE49-F238E27FC236}">
                  <a16:creationId xmlns:a16="http://schemas.microsoft.com/office/drawing/2014/main" id="{C14A3CC9-2B03-4ABB-A076-27E42F02F878}"/>
                </a:ext>
              </a:extLst>
            </p:cNvPr>
            <p:cNvSpPr/>
            <p:nvPr/>
          </p:nvSpPr>
          <p:spPr>
            <a:xfrm>
              <a:off x="494257" y="2744101"/>
              <a:ext cx="1279259" cy="1403576"/>
            </a:xfrm>
            <a:custGeom>
              <a:avLst/>
              <a:gdLst>
                <a:gd name="connsiteX0" fmla="*/ 1716862 w 1711668"/>
                <a:gd name="connsiteY0" fmla="*/ 618125 h 1878005"/>
                <a:gd name="connsiteX1" fmla="*/ 1543549 w 1711668"/>
                <a:gd name="connsiteY1" fmla="*/ 142722 h 1878005"/>
                <a:gd name="connsiteX2" fmla="*/ 1203898 w 1711668"/>
                <a:gd name="connsiteY2" fmla="*/ 530 h 1878005"/>
                <a:gd name="connsiteX3" fmla="*/ 913612 w 1711668"/>
                <a:gd name="connsiteY3" fmla="*/ 59016 h 1878005"/>
                <a:gd name="connsiteX4" fmla="*/ 775176 w 1711668"/>
                <a:gd name="connsiteY4" fmla="*/ 71357 h 1878005"/>
                <a:gd name="connsiteX5" fmla="*/ 581473 w 1711668"/>
                <a:gd name="connsiteY5" fmla="*/ 24139 h 1878005"/>
                <a:gd name="connsiteX6" fmla="*/ 399038 w 1711668"/>
                <a:gd name="connsiteY6" fmla="*/ 15017 h 1878005"/>
                <a:gd name="connsiteX7" fmla="*/ 35241 w 1711668"/>
                <a:gd name="connsiteY7" fmla="*/ 333742 h 1878005"/>
                <a:gd name="connsiteX8" fmla="*/ 56704 w 1711668"/>
                <a:gd name="connsiteY8" fmla="*/ 1012507 h 1878005"/>
                <a:gd name="connsiteX9" fmla="*/ 222505 w 1711668"/>
                <a:gd name="connsiteY9" fmla="*/ 1673565 h 1878005"/>
                <a:gd name="connsiteX10" fmla="*/ 382404 w 1711668"/>
                <a:gd name="connsiteY10" fmla="*/ 1881219 h 1878005"/>
                <a:gd name="connsiteX11" fmla="*/ 530498 w 1711668"/>
                <a:gd name="connsiteY11" fmla="*/ 1707905 h 1878005"/>
                <a:gd name="connsiteX12" fmla="*/ 734933 w 1711668"/>
                <a:gd name="connsiteY12" fmla="*/ 1253964 h 1878005"/>
                <a:gd name="connsiteX13" fmla="*/ 876588 w 1711668"/>
                <a:gd name="connsiteY13" fmla="*/ 1202990 h 1878005"/>
                <a:gd name="connsiteX14" fmla="*/ 1170630 w 1711668"/>
                <a:gd name="connsiteY14" fmla="*/ 1531909 h 1878005"/>
                <a:gd name="connsiteX15" fmla="*/ 1390625 w 1711668"/>
                <a:gd name="connsiteY15" fmla="*/ 1870487 h 1878005"/>
                <a:gd name="connsiteX16" fmla="*/ 1565011 w 1711668"/>
                <a:gd name="connsiteY16" fmla="*/ 1432107 h 1878005"/>
                <a:gd name="connsiteX17" fmla="*/ 1716862 w 1711668"/>
                <a:gd name="connsiteY17" fmla="*/ 618125 h 18780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711668" h="1878005">
                  <a:moveTo>
                    <a:pt x="1716862" y="618125"/>
                  </a:moveTo>
                  <a:cubicBezTo>
                    <a:pt x="1719008" y="433544"/>
                    <a:pt x="1676619" y="262914"/>
                    <a:pt x="1543549" y="142722"/>
                  </a:cubicBezTo>
                  <a:cubicBezTo>
                    <a:pt x="1446965" y="55260"/>
                    <a:pt x="1334285" y="5896"/>
                    <a:pt x="1203898" y="530"/>
                  </a:cubicBezTo>
                  <a:cubicBezTo>
                    <a:pt x="1103022" y="-3763"/>
                    <a:pt x="1005902" y="18237"/>
                    <a:pt x="913612" y="59016"/>
                  </a:cubicBezTo>
                  <a:cubicBezTo>
                    <a:pt x="869076" y="78869"/>
                    <a:pt x="825077" y="89601"/>
                    <a:pt x="775176" y="71357"/>
                  </a:cubicBezTo>
                  <a:cubicBezTo>
                    <a:pt x="712933" y="48285"/>
                    <a:pt x="647471" y="33261"/>
                    <a:pt x="581473" y="24139"/>
                  </a:cubicBezTo>
                  <a:cubicBezTo>
                    <a:pt x="520840" y="15554"/>
                    <a:pt x="460207" y="3749"/>
                    <a:pt x="399038" y="15017"/>
                  </a:cubicBezTo>
                  <a:cubicBezTo>
                    <a:pt x="216603" y="42919"/>
                    <a:pt x="91582" y="159355"/>
                    <a:pt x="35241" y="333742"/>
                  </a:cubicBezTo>
                  <a:cubicBezTo>
                    <a:pt x="-36123" y="554810"/>
                    <a:pt x="16461" y="790902"/>
                    <a:pt x="56704" y="1012507"/>
                  </a:cubicBezTo>
                  <a:cubicBezTo>
                    <a:pt x="97484" y="1236794"/>
                    <a:pt x="137727" y="1460545"/>
                    <a:pt x="222505" y="1673565"/>
                  </a:cubicBezTo>
                  <a:cubicBezTo>
                    <a:pt x="248798" y="1738490"/>
                    <a:pt x="293870" y="1887121"/>
                    <a:pt x="382404" y="1881219"/>
                  </a:cubicBezTo>
                  <a:cubicBezTo>
                    <a:pt x="450549" y="1876389"/>
                    <a:pt x="507426" y="1759953"/>
                    <a:pt x="530498" y="1707905"/>
                  </a:cubicBezTo>
                  <a:cubicBezTo>
                    <a:pt x="597570" y="1556055"/>
                    <a:pt x="616350" y="1346792"/>
                    <a:pt x="734933" y="1253964"/>
                  </a:cubicBezTo>
                  <a:cubicBezTo>
                    <a:pt x="777859" y="1220160"/>
                    <a:pt x="817565" y="1201380"/>
                    <a:pt x="876588" y="1202990"/>
                  </a:cubicBezTo>
                  <a:cubicBezTo>
                    <a:pt x="1055804" y="1207283"/>
                    <a:pt x="1128241" y="1392937"/>
                    <a:pt x="1170630" y="1531909"/>
                  </a:cubicBezTo>
                  <a:cubicBezTo>
                    <a:pt x="1195849" y="1614005"/>
                    <a:pt x="1248970" y="1934339"/>
                    <a:pt x="1390625" y="1870487"/>
                  </a:cubicBezTo>
                  <a:cubicBezTo>
                    <a:pt x="1509208" y="1817366"/>
                    <a:pt x="1542475" y="1543714"/>
                    <a:pt x="1565011" y="1432107"/>
                  </a:cubicBezTo>
                  <a:cubicBezTo>
                    <a:pt x="1609547" y="1212112"/>
                    <a:pt x="1714179" y="898753"/>
                    <a:pt x="1716862" y="618125"/>
                  </a:cubicBezTo>
                  <a:close/>
                </a:path>
              </a:pathLst>
            </a:custGeom>
            <a:solidFill>
              <a:schemeClr val="accent4"/>
            </a:solidFill>
            <a:ln w="53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33" name="Freeform: Shape 632">
              <a:extLst>
                <a:ext uri="{FF2B5EF4-FFF2-40B4-BE49-F238E27FC236}">
                  <a16:creationId xmlns:a16="http://schemas.microsoft.com/office/drawing/2014/main" id="{488117EE-F1F0-4065-9F5A-F1DAD49D597D}"/>
                </a:ext>
              </a:extLst>
            </p:cNvPr>
            <p:cNvSpPr/>
            <p:nvPr/>
          </p:nvSpPr>
          <p:spPr>
            <a:xfrm>
              <a:off x="638080" y="3149682"/>
              <a:ext cx="986514" cy="994534"/>
            </a:xfrm>
            <a:custGeom>
              <a:avLst/>
              <a:gdLst>
                <a:gd name="connsiteX0" fmla="*/ 1313014 w 1319969"/>
                <a:gd name="connsiteY0" fmla="*/ 257349 h 1330701"/>
                <a:gd name="connsiteX1" fmla="*/ 1235748 w 1319969"/>
                <a:gd name="connsiteY1" fmla="*/ 81353 h 1330701"/>
                <a:gd name="connsiteX2" fmla="*/ 1047947 w 1319969"/>
                <a:gd name="connsiteY2" fmla="*/ 1403 h 1330701"/>
                <a:gd name="connsiteX3" fmla="*/ 762490 w 1319969"/>
                <a:gd name="connsiteY3" fmla="*/ 51305 h 1330701"/>
                <a:gd name="connsiteX4" fmla="*/ 646054 w 1319969"/>
                <a:gd name="connsiteY4" fmla="*/ 74377 h 1330701"/>
                <a:gd name="connsiteX5" fmla="*/ 522105 w 1319969"/>
                <a:gd name="connsiteY5" fmla="*/ 45402 h 1330701"/>
                <a:gd name="connsiteX6" fmla="*/ 242551 w 1319969"/>
                <a:gd name="connsiteY6" fmla="*/ 5159 h 1330701"/>
                <a:gd name="connsiteX7" fmla="*/ 102505 w 1319969"/>
                <a:gd name="connsiteY7" fmla="*/ 72231 h 1330701"/>
                <a:gd name="connsiteX8" fmla="*/ 98749 w 1319969"/>
                <a:gd name="connsiteY8" fmla="*/ 992454 h 1330701"/>
                <a:gd name="connsiteX9" fmla="*/ 175479 w 1319969"/>
                <a:gd name="connsiteY9" fmla="*/ 1299374 h 1330701"/>
                <a:gd name="connsiteX10" fmla="*/ 217332 w 1319969"/>
                <a:gd name="connsiteY10" fmla="*/ 1331032 h 1330701"/>
                <a:gd name="connsiteX11" fmla="*/ 338061 w 1319969"/>
                <a:gd name="connsiteY11" fmla="*/ 1165767 h 1330701"/>
                <a:gd name="connsiteX12" fmla="*/ 415864 w 1319969"/>
                <a:gd name="connsiteY12" fmla="*/ 928602 h 1330701"/>
                <a:gd name="connsiteX13" fmla="*/ 684151 w 1319969"/>
                <a:gd name="connsiteY13" fmla="*/ 660852 h 1330701"/>
                <a:gd name="connsiteX14" fmla="*/ 972827 w 1319969"/>
                <a:gd name="connsiteY14" fmla="*/ 980649 h 1330701"/>
                <a:gd name="connsiteX15" fmla="*/ 1118238 w 1319969"/>
                <a:gd name="connsiteY15" fmla="*/ 1320300 h 1330701"/>
                <a:gd name="connsiteX16" fmla="*/ 1155798 w 1319969"/>
                <a:gd name="connsiteY16" fmla="*/ 1248399 h 1330701"/>
                <a:gd name="connsiteX17" fmla="*/ 1233065 w 1319969"/>
                <a:gd name="connsiteY17" fmla="*/ 903919 h 1330701"/>
                <a:gd name="connsiteX18" fmla="*/ 1313014 w 1319969"/>
                <a:gd name="connsiteY18" fmla="*/ 257349 h 13307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319969" h="1330701">
                  <a:moveTo>
                    <a:pt x="1313014" y="257349"/>
                  </a:moveTo>
                  <a:cubicBezTo>
                    <a:pt x="1303356" y="192960"/>
                    <a:pt x="1278137" y="132327"/>
                    <a:pt x="1235748" y="81353"/>
                  </a:cubicBezTo>
                  <a:cubicBezTo>
                    <a:pt x="1187456" y="22866"/>
                    <a:pt x="1120385" y="5696"/>
                    <a:pt x="1047947" y="1403"/>
                  </a:cubicBezTo>
                  <a:cubicBezTo>
                    <a:pt x="948681" y="-5035"/>
                    <a:pt x="853708" y="10525"/>
                    <a:pt x="762490" y="51305"/>
                  </a:cubicBezTo>
                  <a:cubicBezTo>
                    <a:pt x="726003" y="67402"/>
                    <a:pt x="686833" y="80280"/>
                    <a:pt x="646054" y="74377"/>
                  </a:cubicBezTo>
                  <a:cubicBezTo>
                    <a:pt x="604201" y="68475"/>
                    <a:pt x="562885" y="57207"/>
                    <a:pt x="522105" y="45402"/>
                  </a:cubicBezTo>
                  <a:cubicBezTo>
                    <a:pt x="430888" y="19110"/>
                    <a:pt x="339134" y="-1279"/>
                    <a:pt x="242551" y="5159"/>
                  </a:cubicBezTo>
                  <a:cubicBezTo>
                    <a:pt x="184601" y="8915"/>
                    <a:pt x="138456" y="33061"/>
                    <a:pt x="102505" y="72231"/>
                  </a:cubicBezTo>
                  <a:cubicBezTo>
                    <a:pt x="-98710" y="290616"/>
                    <a:pt x="49921" y="738118"/>
                    <a:pt x="98749" y="992454"/>
                  </a:cubicBezTo>
                  <a:cubicBezTo>
                    <a:pt x="118602" y="1096013"/>
                    <a:pt x="143285" y="1198498"/>
                    <a:pt x="175479" y="1299374"/>
                  </a:cubicBezTo>
                  <a:cubicBezTo>
                    <a:pt x="177625" y="1306349"/>
                    <a:pt x="202308" y="1338544"/>
                    <a:pt x="217332" y="1331032"/>
                  </a:cubicBezTo>
                  <a:cubicBezTo>
                    <a:pt x="287086" y="1295081"/>
                    <a:pt x="336988" y="1168987"/>
                    <a:pt x="338061" y="1165767"/>
                  </a:cubicBezTo>
                  <a:cubicBezTo>
                    <a:pt x="370792" y="1086354"/>
                    <a:pt x="389572" y="1010698"/>
                    <a:pt x="415864" y="928602"/>
                  </a:cubicBezTo>
                  <a:cubicBezTo>
                    <a:pt x="459326" y="793922"/>
                    <a:pt x="538739" y="659779"/>
                    <a:pt x="684151" y="660852"/>
                  </a:cubicBezTo>
                  <a:cubicBezTo>
                    <a:pt x="832245" y="661388"/>
                    <a:pt x="940633" y="826116"/>
                    <a:pt x="972827" y="980649"/>
                  </a:cubicBezTo>
                  <a:cubicBezTo>
                    <a:pt x="1002338" y="1121768"/>
                    <a:pt x="1090337" y="1350885"/>
                    <a:pt x="1118238" y="1320300"/>
                  </a:cubicBezTo>
                  <a:cubicBezTo>
                    <a:pt x="1133799" y="1303666"/>
                    <a:pt x="1150969" y="1270935"/>
                    <a:pt x="1155798" y="1248399"/>
                  </a:cubicBezTo>
                  <a:cubicBezTo>
                    <a:pt x="1180481" y="1133036"/>
                    <a:pt x="1204090" y="1017673"/>
                    <a:pt x="1233065" y="903919"/>
                  </a:cubicBezTo>
                  <a:cubicBezTo>
                    <a:pt x="1284576" y="701631"/>
                    <a:pt x="1345209" y="465003"/>
                    <a:pt x="1313014" y="257349"/>
                  </a:cubicBezTo>
                  <a:close/>
                </a:path>
              </a:pathLst>
            </a:custGeom>
            <a:solidFill>
              <a:schemeClr val="accent2"/>
            </a:solidFill>
            <a:ln w="53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34" name="Freeform: Shape 633">
              <a:extLst>
                <a:ext uri="{FF2B5EF4-FFF2-40B4-BE49-F238E27FC236}">
                  <a16:creationId xmlns:a16="http://schemas.microsoft.com/office/drawing/2014/main" id="{30F0A475-217E-423A-945B-76E0141034D8}"/>
                </a:ext>
              </a:extLst>
            </p:cNvPr>
            <p:cNvSpPr/>
            <p:nvPr/>
          </p:nvSpPr>
          <p:spPr>
            <a:xfrm>
              <a:off x="793683" y="3465344"/>
              <a:ext cx="665696" cy="553410"/>
            </a:xfrm>
            <a:custGeom>
              <a:avLst/>
              <a:gdLst>
                <a:gd name="connsiteX0" fmla="*/ 130400 w 890711"/>
                <a:gd name="connsiteY0" fmla="*/ 742334 h 740470"/>
                <a:gd name="connsiteX1" fmla="*/ 97669 w 890711"/>
                <a:gd name="connsiteY1" fmla="*/ 659165 h 740470"/>
                <a:gd name="connsiteX2" fmla="*/ 5915 w 890711"/>
                <a:gd name="connsiteY2" fmla="*/ 292686 h 740470"/>
                <a:gd name="connsiteX3" fmla="*/ 25231 w 890711"/>
                <a:gd name="connsiteY3" fmla="*/ 102202 h 740470"/>
                <a:gd name="connsiteX4" fmla="*/ 224836 w 890711"/>
                <a:gd name="connsiteY4" fmla="*/ 3473 h 740470"/>
                <a:gd name="connsiteX5" fmla="*/ 402442 w 890711"/>
                <a:gd name="connsiteY5" fmla="*/ 39960 h 740470"/>
                <a:gd name="connsiteX6" fmla="*/ 528000 w 890711"/>
                <a:gd name="connsiteY6" fmla="*/ 28155 h 740470"/>
                <a:gd name="connsiteX7" fmla="*/ 764092 w 890711"/>
                <a:gd name="connsiteY7" fmla="*/ 8839 h 740470"/>
                <a:gd name="connsiteX8" fmla="*/ 879992 w 890711"/>
                <a:gd name="connsiteY8" fmla="*/ 127421 h 740470"/>
                <a:gd name="connsiteX9" fmla="*/ 893406 w 890711"/>
                <a:gd name="connsiteY9" fmla="*/ 261028 h 740470"/>
                <a:gd name="connsiteX10" fmla="*/ 836530 w 890711"/>
                <a:gd name="connsiteY10" fmla="*/ 586191 h 740470"/>
                <a:gd name="connsiteX11" fmla="*/ 811847 w 890711"/>
                <a:gd name="connsiteY11" fmla="*/ 712286 h 740470"/>
                <a:gd name="connsiteX12" fmla="*/ 773751 w 890711"/>
                <a:gd name="connsiteY12" fmla="*/ 591020 h 740470"/>
                <a:gd name="connsiteX13" fmla="*/ 715801 w 890711"/>
                <a:gd name="connsiteY13" fmla="*/ 421463 h 740470"/>
                <a:gd name="connsiteX14" fmla="*/ 465221 w 890711"/>
                <a:gd name="connsiteY14" fmla="*/ 237419 h 740470"/>
                <a:gd name="connsiteX15" fmla="*/ 323029 w 890711"/>
                <a:gd name="connsiteY15" fmla="*/ 298051 h 740470"/>
                <a:gd name="connsiteX16" fmla="*/ 202837 w 890711"/>
                <a:gd name="connsiteY16" fmla="*/ 520729 h 740470"/>
                <a:gd name="connsiteX17" fmla="*/ 130400 w 890711"/>
                <a:gd name="connsiteY17" fmla="*/ 742334 h 7404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890711" h="740470">
                  <a:moveTo>
                    <a:pt x="130400" y="742334"/>
                  </a:moveTo>
                  <a:cubicBezTo>
                    <a:pt x="121278" y="709603"/>
                    <a:pt x="107863" y="687604"/>
                    <a:pt x="97669" y="659165"/>
                  </a:cubicBezTo>
                  <a:cubicBezTo>
                    <a:pt x="58499" y="542192"/>
                    <a:pt x="25768" y="424146"/>
                    <a:pt x="5915" y="292686"/>
                  </a:cubicBezTo>
                  <a:cubicBezTo>
                    <a:pt x="-3744" y="227224"/>
                    <a:pt x="-4280" y="163372"/>
                    <a:pt x="25231" y="102202"/>
                  </a:cubicBezTo>
                  <a:cubicBezTo>
                    <a:pt x="68157" y="13131"/>
                    <a:pt x="143277" y="-6185"/>
                    <a:pt x="224836" y="3473"/>
                  </a:cubicBezTo>
                  <a:cubicBezTo>
                    <a:pt x="284933" y="10448"/>
                    <a:pt x="343419" y="27082"/>
                    <a:pt x="402442" y="39960"/>
                  </a:cubicBezTo>
                  <a:cubicBezTo>
                    <a:pt x="445905" y="49618"/>
                    <a:pt x="487221" y="44789"/>
                    <a:pt x="528000" y="28155"/>
                  </a:cubicBezTo>
                  <a:cubicBezTo>
                    <a:pt x="604730" y="-3503"/>
                    <a:pt x="684143" y="-6185"/>
                    <a:pt x="764092" y="8839"/>
                  </a:cubicBezTo>
                  <a:cubicBezTo>
                    <a:pt x="828481" y="21180"/>
                    <a:pt x="859602" y="71081"/>
                    <a:pt x="879992" y="127421"/>
                  </a:cubicBezTo>
                  <a:cubicBezTo>
                    <a:pt x="895553" y="170347"/>
                    <a:pt x="896089" y="214883"/>
                    <a:pt x="893406" y="261028"/>
                  </a:cubicBezTo>
                  <a:cubicBezTo>
                    <a:pt x="886968" y="369416"/>
                    <a:pt x="860676" y="481560"/>
                    <a:pt x="836530" y="586191"/>
                  </a:cubicBezTo>
                  <a:cubicBezTo>
                    <a:pt x="828481" y="621605"/>
                    <a:pt x="820969" y="677409"/>
                    <a:pt x="811847" y="712286"/>
                  </a:cubicBezTo>
                  <a:cubicBezTo>
                    <a:pt x="796287" y="678482"/>
                    <a:pt x="782872" y="622142"/>
                    <a:pt x="773751" y="591020"/>
                  </a:cubicBezTo>
                  <a:cubicBezTo>
                    <a:pt x="756580" y="530388"/>
                    <a:pt x="741556" y="479413"/>
                    <a:pt x="715801" y="421463"/>
                  </a:cubicBezTo>
                  <a:cubicBezTo>
                    <a:pt x="674485" y="327563"/>
                    <a:pt x="578438" y="236346"/>
                    <a:pt x="465221" y="237419"/>
                  </a:cubicBezTo>
                  <a:cubicBezTo>
                    <a:pt x="383125" y="249223"/>
                    <a:pt x="358980" y="265857"/>
                    <a:pt x="323029" y="298051"/>
                  </a:cubicBezTo>
                  <a:cubicBezTo>
                    <a:pt x="264543" y="365660"/>
                    <a:pt x="228056" y="426829"/>
                    <a:pt x="202837" y="520729"/>
                  </a:cubicBezTo>
                  <a:cubicBezTo>
                    <a:pt x="176008" y="609801"/>
                    <a:pt x="132009" y="739651"/>
                    <a:pt x="130400" y="742334"/>
                  </a:cubicBezTo>
                  <a:close/>
                </a:path>
              </a:pathLst>
            </a:custGeom>
            <a:solidFill>
              <a:schemeClr val="accent1"/>
            </a:solidFill>
            <a:ln w="53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35" name="Freeform: Shape 634">
              <a:extLst>
                <a:ext uri="{FF2B5EF4-FFF2-40B4-BE49-F238E27FC236}">
                  <a16:creationId xmlns:a16="http://schemas.microsoft.com/office/drawing/2014/main" id="{1615E204-B483-4CFA-8E9A-7E8A80CA152D}"/>
                </a:ext>
              </a:extLst>
            </p:cNvPr>
            <p:cNvSpPr/>
            <p:nvPr/>
          </p:nvSpPr>
          <p:spPr>
            <a:xfrm>
              <a:off x="982974" y="3999293"/>
              <a:ext cx="184470" cy="184470"/>
            </a:xfrm>
            <a:custGeom>
              <a:avLst/>
              <a:gdLst>
                <a:gd name="connsiteX0" fmla="*/ 246824 w 246823"/>
                <a:gd name="connsiteY0" fmla="*/ 123412 h 246823"/>
                <a:gd name="connsiteX1" fmla="*/ 123412 w 246823"/>
                <a:gd name="connsiteY1" fmla="*/ 246824 h 246823"/>
                <a:gd name="connsiteX2" fmla="*/ 0 w 246823"/>
                <a:gd name="connsiteY2" fmla="*/ 123412 h 246823"/>
                <a:gd name="connsiteX3" fmla="*/ 123412 w 246823"/>
                <a:gd name="connsiteY3" fmla="*/ 0 h 246823"/>
                <a:gd name="connsiteX4" fmla="*/ 246824 w 246823"/>
                <a:gd name="connsiteY4" fmla="*/ 123412 h 2468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6823" h="246823">
                  <a:moveTo>
                    <a:pt x="246824" y="123412"/>
                  </a:moveTo>
                  <a:cubicBezTo>
                    <a:pt x="246824" y="191570"/>
                    <a:pt x="191570" y="246824"/>
                    <a:pt x="123412" y="246824"/>
                  </a:cubicBezTo>
                  <a:cubicBezTo>
                    <a:pt x="55253" y="246824"/>
                    <a:pt x="0" y="191570"/>
                    <a:pt x="0" y="123412"/>
                  </a:cubicBezTo>
                  <a:cubicBezTo>
                    <a:pt x="0" y="55253"/>
                    <a:pt x="55253" y="0"/>
                    <a:pt x="123412" y="0"/>
                  </a:cubicBezTo>
                  <a:cubicBezTo>
                    <a:pt x="191570" y="0"/>
                    <a:pt x="246824" y="55253"/>
                    <a:pt x="246824" y="123412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 w="53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36" name="Freeform: Shape 635">
              <a:extLst>
                <a:ext uri="{FF2B5EF4-FFF2-40B4-BE49-F238E27FC236}">
                  <a16:creationId xmlns:a16="http://schemas.microsoft.com/office/drawing/2014/main" id="{1151DED2-88AD-4077-9A5A-77A37181340C}"/>
                </a:ext>
              </a:extLst>
            </p:cNvPr>
            <p:cNvSpPr/>
            <p:nvPr/>
          </p:nvSpPr>
          <p:spPr>
            <a:xfrm>
              <a:off x="474077" y="4034584"/>
              <a:ext cx="52133" cy="52133"/>
            </a:xfrm>
            <a:custGeom>
              <a:avLst/>
              <a:gdLst>
                <a:gd name="connsiteX0" fmla="*/ 69755 w 69754"/>
                <a:gd name="connsiteY0" fmla="*/ 34877 h 69754"/>
                <a:gd name="connsiteX1" fmla="*/ 34877 w 69754"/>
                <a:gd name="connsiteY1" fmla="*/ 69754 h 69754"/>
                <a:gd name="connsiteX2" fmla="*/ 0 w 69754"/>
                <a:gd name="connsiteY2" fmla="*/ 34877 h 69754"/>
                <a:gd name="connsiteX3" fmla="*/ 34877 w 69754"/>
                <a:gd name="connsiteY3" fmla="*/ 0 h 69754"/>
                <a:gd name="connsiteX4" fmla="*/ 69755 w 69754"/>
                <a:gd name="connsiteY4" fmla="*/ 34877 h 69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9754" h="69754">
                  <a:moveTo>
                    <a:pt x="69755" y="34877"/>
                  </a:moveTo>
                  <a:cubicBezTo>
                    <a:pt x="69755" y="54139"/>
                    <a:pt x="54139" y="69754"/>
                    <a:pt x="34877" y="69754"/>
                  </a:cubicBezTo>
                  <a:cubicBezTo>
                    <a:pt x="15615" y="69754"/>
                    <a:pt x="0" y="54139"/>
                    <a:pt x="0" y="34877"/>
                  </a:cubicBezTo>
                  <a:cubicBezTo>
                    <a:pt x="0" y="15615"/>
                    <a:pt x="15615" y="0"/>
                    <a:pt x="34877" y="0"/>
                  </a:cubicBezTo>
                  <a:cubicBezTo>
                    <a:pt x="54139" y="0"/>
                    <a:pt x="69755" y="15615"/>
                    <a:pt x="69755" y="34877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 w="53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37" name="Freeform: Shape 636">
              <a:extLst>
                <a:ext uri="{FF2B5EF4-FFF2-40B4-BE49-F238E27FC236}">
                  <a16:creationId xmlns:a16="http://schemas.microsoft.com/office/drawing/2014/main" id="{13A79288-F569-4EFE-95F5-EF79392DF2A3}"/>
                </a:ext>
              </a:extLst>
            </p:cNvPr>
            <p:cNvSpPr/>
            <p:nvPr/>
          </p:nvSpPr>
          <p:spPr>
            <a:xfrm>
              <a:off x="429564" y="3618724"/>
              <a:ext cx="36092" cy="36092"/>
            </a:xfrm>
            <a:custGeom>
              <a:avLst/>
              <a:gdLst>
                <a:gd name="connsiteX0" fmla="*/ 50438 w 48291"/>
                <a:gd name="connsiteY0" fmla="*/ 25219 h 48291"/>
                <a:gd name="connsiteX1" fmla="*/ 25219 w 48291"/>
                <a:gd name="connsiteY1" fmla="*/ 50438 h 48291"/>
                <a:gd name="connsiteX2" fmla="*/ 0 w 48291"/>
                <a:gd name="connsiteY2" fmla="*/ 25219 h 48291"/>
                <a:gd name="connsiteX3" fmla="*/ 25219 w 48291"/>
                <a:gd name="connsiteY3" fmla="*/ 0 h 48291"/>
                <a:gd name="connsiteX4" fmla="*/ 50438 w 48291"/>
                <a:gd name="connsiteY4" fmla="*/ 25219 h 482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8291" h="48291">
                  <a:moveTo>
                    <a:pt x="50438" y="25219"/>
                  </a:moveTo>
                  <a:cubicBezTo>
                    <a:pt x="50438" y="39147"/>
                    <a:pt x="39147" y="50438"/>
                    <a:pt x="25219" y="50438"/>
                  </a:cubicBezTo>
                  <a:cubicBezTo>
                    <a:pt x="11291" y="50438"/>
                    <a:pt x="0" y="39147"/>
                    <a:pt x="0" y="25219"/>
                  </a:cubicBezTo>
                  <a:cubicBezTo>
                    <a:pt x="0" y="11291"/>
                    <a:pt x="11291" y="0"/>
                    <a:pt x="25219" y="0"/>
                  </a:cubicBezTo>
                  <a:cubicBezTo>
                    <a:pt x="39147" y="0"/>
                    <a:pt x="50438" y="11291"/>
                    <a:pt x="50438" y="25219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 w="53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38" name="Freeform: Shape 637">
              <a:extLst>
                <a:ext uri="{FF2B5EF4-FFF2-40B4-BE49-F238E27FC236}">
                  <a16:creationId xmlns:a16="http://schemas.microsoft.com/office/drawing/2014/main" id="{BF23C3A2-964D-4493-962E-F1193FCC3D11}"/>
                </a:ext>
              </a:extLst>
            </p:cNvPr>
            <p:cNvSpPr/>
            <p:nvPr/>
          </p:nvSpPr>
          <p:spPr>
            <a:xfrm>
              <a:off x="1228800" y="3824047"/>
              <a:ext cx="48123" cy="48123"/>
            </a:xfrm>
            <a:custGeom>
              <a:avLst/>
              <a:gdLst>
                <a:gd name="connsiteX0" fmla="*/ 65462 w 64388"/>
                <a:gd name="connsiteY0" fmla="*/ 32731 h 64388"/>
                <a:gd name="connsiteX1" fmla="*/ 32731 w 64388"/>
                <a:gd name="connsiteY1" fmla="*/ 65462 h 64388"/>
                <a:gd name="connsiteX2" fmla="*/ 0 w 64388"/>
                <a:gd name="connsiteY2" fmla="*/ 32731 h 64388"/>
                <a:gd name="connsiteX3" fmla="*/ 32731 w 64388"/>
                <a:gd name="connsiteY3" fmla="*/ 0 h 64388"/>
                <a:gd name="connsiteX4" fmla="*/ 65462 w 64388"/>
                <a:gd name="connsiteY4" fmla="*/ 32731 h 64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388" h="64388">
                  <a:moveTo>
                    <a:pt x="65462" y="32731"/>
                  </a:moveTo>
                  <a:cubicBezTo>
                    <a:pt x="65462" y="50808"/>
                    <a:pt x="50808" y="65462"/>
                    <a:pt x="32731" y="65462"/>
                  </a:cubicBezTo>
                  <a:cubicBezTo>
                    <a:pt x="14654" y="65462"/>
                    <a:pt x="0" y="50808"/>
                    <a:pt x="0" y="32731"/>
                  </a:cubicBezTo>
                  <a:cubicBezTo>
                    <a:pt x="0" y="14654"/>
                    <a:pt x="14654" y="0"/>
                    <a:pt x="32731" y="0"/>
                  </a:cubicBezTo>
                  <a:cubicBezTo>
                    <a:pt x="50808" y="0"/>
                    <a:pt x="65462" y="14654"/>
                    <a:pt x="65462" y="32731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 w="53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39" name="Freeform: Shape 638">
              <a:extLst>
                <a:ext uri="{FF2B5EF4-FFF2-40B4-BE49-F238E27FC236}">
                  <a16:creationId xmlns:a16="http://schemas.microsoft.com/office/drawing/2014/main" id="{F0F75FE4-3A37-42C9-AF56-8C450978623E}"/>
                </a:ext>
              </a:extLst>
            </p:cNvPr>
            <p:cNvSpPr/>
            <p:nvPr/>
          </p:nvSpPr>
          <p:spPr>
            <a:xfrm>
              <a:off x="1302588" y="4107971"/>
              <a:ext cx="52133" cy="52133"/>
            </a:xfrm>
            <a:custGeom>
              <a:avLst/>
              <a:gdLst>
                <a:gd name="connsiteX0" fmla="*/ 69754 w 69754"/>
                <a:gd name="connsiteY0" fmla="*/ 34877 h 69754"/>
                <a:gd name="connsiteX1" fmla="*/ 34877 w 69754"/>
                <a:gd name="connsiteY1" fmla="*/ 69755 h 69754"/>
                <a:gd name="connsiteX2" fmla="*/ 0 w 69754"/>
                <a:gd name="connsiteY2" fmla="*/ 34877 h 69754"/>
                <a:gd name="connsiteX3" fmla="*/ 34877 w 69754"/>
                <a:gd name="connsiteY3" fmla="*/ 0 h 69754"/>
                <a:gd name="connsiteX4" fmla="*/ 69754 w 69754"/>
                <a:gd name="connsiteY4" fmla="*/ 34877 h 69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9754" h="69754">
                  <a:moveTo>
                    <a:pt x="69754" y="34877"/>
                  </a:moveTo>
                  <a:cubicBezTo>
                    <a:pt x="69754" y="54139"/>
                    <a:pt x="54139" y="69755"/>
                    <a:pt x="34877" y="69755"/>
                  </a:cubicBezTo>
                  <a:cubicBezTo>
                    <a:pt x="15615" y="69755"/>
                    <a:pt x="0" y="54139"/>
                    <a:pt x="0" y="34877"/>
                  </a:cubicBezTo>
                  <a:cubicBezTo>
                    <a:pt x="0" y="15615"/>
                    <a:pt x="15615" y="0"/>
                    <a:pt x="34877" y="0"/>
                  </a:cubicBezTo>
                  <a:cubicBezTo>
                    <a:pt x="54139" y="0"/>
                    <a:pt x="69754" y="15615"/>
                    <a:pt x="69754" y="34877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 w="53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40" name="Freeform: Shape 639">
              <a:extLst>
                <a:ext uri="{FF2B5EF4-FFF2-40B4-BE49-F238E27FC236}">
                  <a16:creationId xmlns:a16="http://schemas.microsoft.com/office/drawing/2014/main" id="{4FBC7E23-0161-44E5-8616-0763F1FBD084}"/>
                </a:ext>
              </a:extLst>
            </p:cNvPr>
            <p:cNvSpPr/>
            <p:nvPr/>
          </p:nvSpPr>
          <p:spPr>
            <a:xfrm>
              <a:off x="1691981" y="3989669"/>
              <a:ext cx="52133" cy="52133"/>
            </a:xfrm>
            <a:custGeom>
              <a:avLst/>
              <a:gdLst>
                <a:gd name="connsiteX0" fmla="*/ 69754 w 69754"/>
                <a:gd name="connsiteY0" fmla="*/ 34877 h 69754"/>
                <a:gd name="connsiteX1" fmla="*/ 34877 w 69754"/>
                <a:gd name="connsiteY1" fmla="*/ 69755 h 69754"/>
                <a:gd name="connsiteX2" fmla="*/ 0 w 69754"/>
                <a:gd name="connsiteY2" fmla="*/ 34877 h 69754"/>
                <a:gd name="connsiteX3" fmla="*/ 34877 w 69754"/>
                <a:gd name="connsiteY3" fmla="*/ 0 h 69754"/>
                <a:gd name="connsiteX4" fmla="*/ 69754 w 69754"/>
                <a:gd name="connsiteY4" fmla="*/ 34877 h 69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9754" h="69754">
                  <a:moveTo>
                    <a:pt x="69754" y="34877"/>
                  </a:moveTo>
                  <a:cubicBezTo>
                    <a:pt x="69754" y="54139"/>
                    <a:pt x="54139" y="69755"/>
                    <a:pt x="34877" y="69755"/>
                  </a:cubicBezTo>
                  <a:cubicBezTo>
                    <a:pt x="15615" y="69755"/>
                    <a:pt x="0" y="54139"/>
                    <a:pt x="0" y="34877"/>
                  </a:cubicBezTo>
                  <a:cubicBezTo>
                    <a:pt x="0" y="15615"/>
                    <a:pt x="15615" y="0"/>
                    <a:pt x="34877" y="0"/>
                  </a:cubicBezTo>
                  <a:cubicBezTo>
                    <a:pt x="54139" y="0"/>
                    <a:pt x="69754" y="15615"/>
                    <a:pt x="69754" y="34877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 w="53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41" name="Freeform: Shape 640">
              <a:extLst>
                <a:ext uri="{FF2B5EF4-FFF2-40B4-BE49-F238E27FC236}">
                  <a16:creationId xmlns:a16="http://schemas.microsoft.com/office/drawing/2014/main" id="{491DDAB3-CFA9-4C19-91C2-383FE134F577}"/>
                </a:ext>
              </a:extLst>
            </p:cNvPr>
            <p:cNvSpPr/>
            <p:nvPr/>
          </p:nvSpPr>
          <p:spPr>
            <a:xfrm>
              <a:off x="1777398" y="3721787"/>
              <a:ext cx="52133" cy="52133"/>
            </a:xfrm>
            <a:custGeom>
              <a:avLst/>
              <a:gdLst>
                <a:gd name="connsiteX0" fmla="*/ 70828 w 69754"/>
                <a:gd name="connsiteY0" fmla="*/ 35414 h 69754"/>
                <a:gd name="connsiteX1" fmla="*/ 35414 w 69754"/>
                <a:gd name="connsiteY1" fmla="*/ 70828 h 69754"/>
                <a:gd name="connsiteX2" fmla="*/ 0 w 69754"/>
                <a:gd name="connsiteY2" fmla="*/ 35414 h 69754"/>
                <a:gd name="connsiteX3" fmla="*/ 35414 w 69754"/>
                <a:gd name="connsiteY3" fmla="*/ 0 h 69754"/>
                <a:gd name="connsiteX4" fmla="*/ 70828 w 69754"/>
                <a:gd name="connsiteY4" fmla="*/ 35414 h 69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9754" h="69754">
                  <a:moveTo>
                    <a:pt x="70828" y="35414"/>
                  </a:moveTo>
                  <a:cubicBezTo>
                    <a:pt x="70828" y="54972"/>
                    <a:pt x="54972" y="70828"/>
                    <a:pt x="35414" y="70828"/>
                  </a:cubicBezTo>
                  <a:cubicBezTo>
                    <a:pt x="15855" y="70828"/>
                    <a:pt x="0" y="54972"/>
                    <a:pt x="0" y="35414"/>
                  </a:cubicBezTo>
                  <a:cubicBezTo>
                    <a:pt x="0" y="15855"/>
                    <a:pt x="15855" y="0"/>
                    <a:pt x="35414" y="0"/>
                  </a:cubicBezTo>
                  <a:cubicBezTo>
                    <a:pt x="54972" y="0"/>
                    <a:pt x="70828" y="15855"/>
                    <a:pt x="70828" y="35414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 w="53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642" name="Oval 641">
            <a:extLst>
              <a:ext uri="{FF2B5EF4-FFF2-40B4-BE49-F238E27FC236}">
                <a16:creationId xmlns:a16="http://schemas.microsoft.com/office/drawing/2014/main" id="{62DE0E93-608C-4718-832C-A4D756083794}"/>
              </a:ext>
            </a:extLst>
          </p:cNvPr>
          <p:cNvSpPr/>
          <p:nvPr/>
        </p:nvSpPr>
        <p:spPr>
          <a:xfrm>
            <a:off x="792302" y="5441347"/>
            <a:ext cx="692418" cy="69241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3" name="Oval 642">
            <a:extLst>
              <a:ext uri="{FF2B5EF4-FFF2-40B4-BE49-F238E27FC236}">
                <a16:creationId xmlns:a16="http://schemas.microsoft.com/office/drawing/2014/main" id="{05290868-684E-43D8-9381-2646D4788983}"/>
              </a:ext>
            </a:extLst>
          </p:cNvPr>
          <p:cNvSpPr/>
          <p:nvPr/>
        </p:nvSpPr>
        <p:spPr>
          <a:xfrm>
            <a:off x="1611998" y="5441347"/>
            <a:ext cx="692418" cy="69241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4" name="Oval 643">
            <a:extLst>
              <a:ext uri="{FF2B5EF4-FFF2-40B4-BE49-F238E27FC236}">
                <a16:creationId xmlns:a16="http://schemas.microsoft.com/office/drawing/2014/main" id="{56E3AE35-63BE-4D06-AA7D-F7A2013C51B4}"/>
              </a:ext>
            </a:extLst>
          </p:cNvPr>
          <p:cNvSpPr/>
          <p:nvPr/>
        </p:nvSpPr>
        <p:spPr>
          <a:xfrm>
            <a:off x="2431694" y="5441347"/>
            <a:ext cx="692418" cy="69241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5" name="Oval 644">
            <a:extLst>
              <a:ext uri="{FF2B5EF4-FFF2-40B4-BE49-F238E27FC236}">
                <a16:creationId xmlns:a16="http://schemas.microsoft.com/office/drawing/2014/main" id="{2BFC2165-7F37-48C8-9C32-4504CEF9E3A0}"/>
              </a:ext>
            </a:extLst>
          </p:cNvPr>
          <p:cNvSpPr/>
          <p:nvPr/>
        </p:nvSpPr>
        <p:spPr>
          <a:xfrm>
            <a:off x="3251390" y="5441347"/>
            <a:ext cx="692418" cy="69241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6" name="Freeform: Shape 645">
            <a:extLst>
              <a:ext uri="{FF2B5EF4-FFF2-40B4-BE49-F238E27FC236}">
                <a16:creationId xmlns:a16="http://schemas.microsoft.com/office/drawing/2014/main" id="{C446F8D1-DDC4-4090-AB1F-B2EDB45BCE8C}"/>
              </a:ext>
            </a:extLst>
          </p:cNvPr>
          <p:cNvSpPr/>
          <p:nvPr/>
        </p:nvSpPr>
        <p:spPr>
          <a:xfrm rot="2621054">
            <a:off x="1028821" y="5542701"/>
            <a:ext cx="219376" cy="489709"/>
          </a:xfrm>
          <a:custGeom>
            <a:avLst/>
            <a:gdLst>
              <a:gd name="connsiteX0" fmla="*/ 73498 w 177403"/>
              <a:gd name="connsiteY0" fmla="*/ 31860 h 396013"/>
              <a:gd name="connsiteX1" fmla="*/ 82655 w 177403"/>
              <a:gd name="connsiteY1" fmla="*/ 36837 h 396013"/>
              <a:gd name="connsiteX2" fmla="*/ 76285 w 177403"/>
              <a:gd name="connsiteY2" fmla="*/ 44998 h 396013"/>
              <a:gd name="connsiteX3" fmla="*/ 43243 w 177403"/>
              <a:gd name="connsiteY3" fmla="*/ 80429 h 396013"/>
              <a:gd name="connsiteX4" fmla="*/ 35480 w 177403"/>
              <a:gd name="connsiteY4" fmla="*/ 86600 h 396013"/>
              <a:gd name="connsiteX5" fmla="*/ 29707 w 177403"/>
              <a:gd name="connsiteY5" fmla="*/ 81026 h 396013"/>
              <a:gd name="connsiteX6" fmla="*/ 73498 w 177403"/>
              <a:gd name="connsiteY6" fmla="*/ 31860 h 396013"/>
              <a:gd name="connsiteX7" fmla="*/ 88228 w 177403"/>
              <a:gd name="connsiteY7" fmla="*/ 17329 h 396013"/>
              <a:gd name="connsiteX8" fmla="*/ 17565 w 177403"/>
              <a:gd name="connsiteY8" fmla="*/ 88390 h 396013"/>
              <a:gd name="connsiteX9" fmla="*/ 88427 w 177403"/>
              <a:gd name="connsiteY9" fmla="*/ 160646 h 396013"/>
              <a:gd name="connsiteX10" fmla="*/ 160285 w 177403"/>
              <a:gd name="connsiteY10" fmla="*/ 89386 h 396013"/>
              <a:gd name="connsiteX11" fmla="*/ 88228 w 177403"/>
              <a:gd name="connsiteY11" fmla="*/ 17329 h 396013"/>
              <a:gd name="connsiteX12" fmla="*/ 108133 w 177403"/>
              <a:gd name="connsiteY12" fmla="*/ 2201 h 396013"/>
              <a:gd name="connsiteX13" fmla="*/ 177403 w 177403"/>
              <a:gd name="connsiteY13" fmla="*/ 87992 h 396013"/>
              <a:gd name="connsiteX14" fmla="*/ 118086 w 177403"/>
              <a:gd name="connsiteY14" fmla="*/ 173385 h 396013"/>
              <a:gd name="connsiteX15" fmla="*/ 111119 w 177403"/>
              <a:gd name="connsiteY15" fmla="*/ 180551 h 396013"/>
              <a:gd name="connsiteX16" fmla="*/ 110721 w 177403"/>
              <a:gd name="connsiteY16" fmla="*/ 247233 h 396013"/>
              <a:gd name="connsiteX17" fmla="*/ 125451 w 177403"/>
              <a:gd name="connsiteY17" fmla="*/ 261764 h 396013"/>
              <a:gd name="connsiteX18" fmla="*/ 125252 w 177403"/>
              <a:gd name="connsiteY18" fmla="*/ 381195 h 396013"/>
              <a:gd name="connsiteX19" fmla="*/ 110721 w 177403"/>
              <a:gd name="connsiteY19" fmla="*/ 395925 h 396013"/>
              <a:gd name="connsiteX20" fmla="*/ 65935 w 177403"/>
              <a:gd name="connsiteY20" fmla="*/ 395925 h 396013"/>
              <a:gd name="connsiteX21" fmla="*/ 52598 w 177403"/>
              <a:gd name="connsiteY21" fmla="*/ 382190 h 396013"/>
              <a:gd name="connsiteX22" fmla="*/ 52598 w 177403"/>
              <a:gd name="connsiteY22" fmla="*/ 262759 h 396013"/>
              <a:gd name="connsiteX23" fmla="*/ 67328 w 177403"/>
              <a:gd name="connsiteY23" fmla="*/ 246636 h 396013"/>
              <a:gd name="connsiteX24" fmla="*/ 66930 w 177403"/>
              <a:gd name="connsiteY24" fmla="*/ 179357 h 396013"/>
              <a:gd name="connsiteX25" fmla="*/ 59963 w 177403"/>
              <a:gd name="connsiteY25" fmla="*/ 173186 h 396013"/>
              <a:gd name="connsiteX26" fmla="*/ 9205 w 177403"/>
              <a:gd name="connsiteY26" fmla="*/ 49576 h 396013"/>
              <a:gd name="connsiteX27" fmla="*/ 108133 w 177403"/>
              <a:gd name="connsiteY27" fmla="*/ 2201 h 3960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77403" h="396013">
                <a:moveTo>
                  <a:pt x="73498" y="31860"/>
                </a:moveTo>
                <a:cubicBezTo>
                  <a:pt x="76484" y="31662"/>
                  <a:pt x="79669" y="35045"/>
                  <a:pt x="82655" y="36837"/>
                </a:cubicBezTo>
                <a:cubicBezTo>
                  <a:pt x="80465" y="39624"/>
                  <a:pt x="78873" y="44600"/>
                  <a:pt x="76285" y="44998"/>
                </a:cubicBezTo>
                <a:cubicBezTo>
                  <a:pt x="56579" y="48979"/>
                  <a:pt x="45233" y="59927"/>
                  <a:pt x="43243" y="80429"/>
                </a:cubicBezTo>
                <a:cubicBezTo>
                  <a:pt x="43044" y="82818"/>
                  <a:pt x="37868" y="86799"/>
                  <a:pt x="35480" y="86600"/>
                </a:cubicBezTo>
                <a:cubicBezTo>
                  <a:pt x="33091" y="86401"/>
                  <a:pt x="30902" y="82022"/>
                  <a:pt x="29707" y="81026"/>
                </a:cubicBezTo>
                <a:cubicBezTo>
                  <a:pt x="29906" y="55349"/>
                  <a:pt x="50209" y="33652"/>
                  <a:pt x="73498" y="31860"/>
                </a:cubicBezTo>
                <a:close/>
                <a:moveTo>
                  <a:pt x="88228" y="17329"/>
                </a:moveTo>
                <a:cubicBezTo>
                  <a:pt x="49612" y="17528"/>
                  <a:pt x="17764" y="49576"/>
                  <a:pt x="17565" y="88390"/>
                </a:cubicBezTo>
                <a:cubicBezTo>
                  <a:pt x="17366" y="127603"/>
                  <a:pt x="49015" y="159850"/>
                  <a:pt x="88427" y="160646"/>
                </a:cubicBezTo>
                <a:cubicBezTo>
                  <a:pt x="126844" y="161243"/>
                  <a:pt x="159886" y="128400"/>
                  <a:pt x="160285" y="89386"/>
                </a:cubicBezTo>
                <a:cubicBezTo>
                  <a:pt x="160682" y="49974"/>
                  <a:pt x="127839" y="17130"/>
                  <a:pt x="88228" y="17329"/>
                </a:cubicBezTo>
                <a:close/>
                <a:moveTo>
                  <a:pt x="108133" y="2201"/>
                </a:moveTo>
                <a:cubicBezTo>
                  <a:pt x="149138" y="11557"/>
                  <a:pt x="177204" y="46391"/>
                  <a:pt x="177403" y="87992"/>
                </a:cubicBezTo>
                <a:cubicBezTo>
                  <a:pt x="177403" y="127803"/>
                  <a:pt x="155308" y="159452"/>
                  <a:pt x="118086" y="173385"/>
                </a:cubicBezTo>
                <a:cubicBezTo>
                  <a:pt x="115100" y="174381"/>
                  <a:pt x="111318" y="178163"/>
                  <a:pt x="111119" y="180551"/>
                </a:cubicBezTo>
                <a:cubicBezTo>
                  <a:pt x="110323" y="202248"/>
                  <a:pt x="110721" y="224143"/>
                  <a:pt x="110721" y="247233"/>
                </a:cubicBezTo>
                <a:cubicBezTo>
                  <a:pt x="122266" y="246636"/>
                  <a:pt x="125650" y="252010"/>
                  <a:pt x="125451" y="261764"/>
                </a:cubicBezTo>
                <a:cubicBezTo>
                  <a:pt x="125252" y="301574"/>
                  <a:pt x="125451" y="341385"/>
                  <a:pt x="125252" y="381195"/>
                </a:cubicBezTo>
                <a:cubicBezTo>
                  <a:pt x="125252" y="393138"/>
                  <a:pt x="122664" y="395725"/>
                  <a:pt x="110721" y="395925"/>
                </a:cubicBezTo>
                <a:cubicBezTo>
                  <a:pt x="95792" y="395925"/>
                  <a:pt x="80863" y="396123"/>
                  <a:pt x="65935" y="395925"/>
                </a:cubicBezTo>
                <a:cubicBezTo>
                  <a:pt x="55186" y="395725"/>
                  <a:pt x="52598" y="392939"/>
                  <a:pt x="52598" y="382190"/>
                </a:cubicBezTo>
                <a:cubicBezTo>
                  <a:pt x="52598" y="342380"/>
                  <a:pt x="52598" y="302569"/>
                  <a:pt x="52598" y="262759"/>
                </a:cubicBezTo>
                <a:cubicBezTo>
                  <a:pt x="52598" y="250020"/>
                  <a:pt x="53792" y="248826"/>
                  <a:pt x="67328" y="246636"/>
                </a:cubicBezTo>
                <a:cubicBezTo>
                  <a:pt x="67328" y="224342"/>
                  <a:pt x="67527" y="201850"/>
                  <a:pt x="66930" y="179357"/>
                </a:cubicBezTo>
                <a:cubicBezTo>
                  <a:pt x="66930" y="177167"/>
                  <a:pt x="62750" y="174182"/>
                  <a:pt x="59963" y="173186"/>
                </a:cubicBezTo>
                <a:cubicBezTo>
                  <a:pt x="8807" y="154475"/>
                  <a:pt x="-14283" y="98144"/>
                  <a:pt x="9205" y="49576"/>
                </a:cubicBezTo>
                <a:cubicBezTo>
                  <a:pt x="26921" y="13149"/>
                  <a:pt x="68522" y="-6955"/>
                  <a:pt x="108133" y="2201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47" name="Freeform: Shape 646">
            <a:extLst>
              <a:ext uri="{FF2B5EF4-FFF2-40B4-BE49-F238E27FC236}">
                <a16:creationId xmlns:a16="http://schemas.microsoft.com/office/drawing/2014/main" id="{4D477B31-A4FD-485A-B994-9936AD18E6DD}"/>
              </a:ext>
            </a:extLst>
          </p:cNvPr>
          <p:cNvSpPr/>
          <p:nvPr/>
        </p:nvSpPr>
        <p:spPr>
          <a:xfrm>
            <a:off x="3376825" y="5580850"/>
            <a:ext cx="413412" cy="413411"/>
          </a:xfrm>
          <a:custGeom>
            <a:avLst/>
            <a:gdLst>
              <a:gd name="connsiteX0" fmla="*/ 1034741 w 1790700"/>
              <a:gd name="connsiteY0" fmla="*/ 744338 h 1790700"/>
              <a:gd name="connsiteX1" fmla="*/ 921393 w 1790700"/>
              <a:gd name="connsiteY1" fmla="*/ 776723 h 1790700"/>
              <a:gd name="connsiteX2" fmla="*/ 211780 w 1790700"/>
              <a:gd name="connsiteY2" fmla="*/ 1489193 h 1790700"/>
              <a:gd name="connsiteX3" fmla="*/ 88908 w 1790700"/>
              <a:gd name="connsiteY3" fmla="*/ 1559678 h 1790700"/>
              <a:gd name="connsiteX4" fmla="*/ 326 w 1790700"/>
              <a:gd name="connsiteY4" fmla="*/ 1466333 h 1790700"/>
              <a:gd name="connsiteX5" fmla="*/ 14613 w 1790700"/>
              <a:gd name="connsiteY5" fmla="*/ 1388228 h 1790700"/>
              <a:gd name="connsiteX6" fmla="*/ 371801 w 1790700"/>
              <a:gd name="connsiteY6" fmla="*/ 894833 h 1790700"/>
              <a:gd name="connsiteX7" fmla="*/ 1002355 w 1790700"/>
              <a:gd name="connsiteY7" fmla="*/ 422393 h 1790700"/>
              <a:gd name="connsiteX8" fmla="*/ 1047124 w 1790700"/>
              <a:gd name="connsiteY8" fmla="*/ 381435 h 1790700"/>
              <a:gd name="connsiteX9" fmla="*/ 1145230 w 1790700"/>
              <a:gd name="connsiteY9" fmla="*/ 247133 h 1790700"/>
              <a:gd name="connsiteX10" fmla="*/ 1700538 w 1790700"/>
              <a:gd name="connsiteY10" fmla="*/ 1388 h 1790700"/>
              <a:gd name="connsiteX11" fmla="*/ 1789120 w 1790700"/>
              <a:gd name="connsiteY11" fmla="*/ 83303 h 1790700"/>
              <a:gd name="connsiteX12" fmla="*/ 1711016 w 1790700"/>
              <a:gd name="connsiteY12" fmla="*/ 462398 h 1790700"/>
              <a:gd name="connsiteX13" fmla="*/ 1490988 w 1790700"/>
              <a:gd name="connsiteY13" fmla="*/ 686235 h 1790700"/>
              <a:gd name="connsiteX14" fmla="*/ 1324301 w 1790700"/>
              <a:gd name="connsiteY14" fmla="*/ 863401 h 1790700"/>
              <a:gd name="connsiteX15" fmla="*/ 708986 w 1790700"/>
              <a:gd name="connsiteY15" fmla="*/ 1595873 h 1790700"/>
              <a:gd name="connsiteX16" fmla="*/ 387041 w 1790700"/>
              <a:gd name="connsiteY16" fmla="*/ 1786373 h 1790700"/>
              <a:gd name="connsiteX17" fmla="*/ 264168 w 1790700"/>
              <a:gd name="connsiteY17" fmla="*/ 1762560 h 1790700"/>
              <a:gd name="connsiteX18" fmla="*/ 240355 w 1790700"/>
              <a:gd name="connsiteY18" fmla="*/ 1653023 h 1790700"/>
              <a:gd name="connsiteX19" fmla="*/ 313699 w 1790700"/>
              <a:gd name="connsiteY19" fmla="*/ 1576823 h 1790700"/>
              <a:gd name="connsiteX20" fmla="*/ 1017595 w 1790700"/>
              <a:gd name="connsiteY20" fmla="*/ 871021 h 1790700"/>
              <a:gd name="connsiteX21" fmla="*/ 1049028 w 1790700"/>
              <a:gd name="connsiteY21" fmla="*/ 757673 h 1790700"/>
              <a:gd name="connsiteX22" fmla="*/ 1034741 w 1790700"/>
              <a:gd name="connsiteY22" fmla="*/ 744338 h 1790700"/>
              <a:gd name="connsiteX23" fmla="*/ 1594811 w 1790700"/>
              <a:gd name="connsiteY23" fmla="*/ 202365 h 1790700"/>
              <a:gd name="connsiteX24" fmla="*/ 1375736 w 1790700"/>
              <a:gd name="connsiteY24" fmla="*/ 369053 h 1790700"/>
              <a:gd name="connsiteX25" fmla="*/ 1384308 w 1790700"/>
              <a:gd name="connsiteY25" fmla="*/ 416678 h 1790700"/>
              <a:gd name="connsiteX26" fmla="*/ 1429076 w 1790700"/>
              <a:gd name="connsiteY26" fmla="*/ 420488 h 1790700"/>
              <a:gd name="connsiteX27" fmla="*/ 1594811 w 1790700"/>
              <a:gd name="connsiteY27" fmla="*/ 202365 h 1790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790700" h="1790700">
                <a:moveTo>
                  <a:pt x="1034741" y="744338"/>
                </a:moveTo>
                <a:cubicBezTo>
                  <a:pt x="996641" y="754815"/>
                  <a:pt x="954730" y="758626"/>
                  <a:pt x="921393" y="776723"/>
                </a:cubicBezTo>
                <a:cubicBezTo>
                  <a:pt x="618499" y="947221"/>
                  <a:pt x="387041" y="1191060"/>
                  <a:pt x="211780" y="1489193"/>
                </a:cubicBezTo>
                <a:cubicBezTo>
                  <a:pt x="180348" y="1543485"/>
                  <a:pt x="135580" y="1569203"/>
                  <a:pt x="88908" y="1559678"/>
                </a:cubicBezTo>
                <a:cubicBezTo>
                  <a:pt x="41283" y="1550153"/>
                  <a:pt x="5088" y="1515863"/>
                  <a:pt x="326" y="1466333"/>
                </a:cubicBezTo>
                <a:cubicBezTo>
                  <a:pt x="-1579" y="1440615"/>
                  <a:pt x="5088" y="1412993"/>
                  <a:pt x="14613" y="1388228"/>
                </a:cubicBezTo>
                <a:cubicBezTo>
                  <a:pt x="91766" y="1193918"/>
                  <a:pt x="224163" y="1037708"/>
                  <a:pt x="371801" y="894833"/>
                </a:cubicBezTo>
                <a:cubicBezTo>
                  <a:pt x="562301" y="711001"/>
                  <a:pt x="775661" y="557648"/>
                  <a:pt x="1002355" y="422393"/>
                </a:cubicBezTo>
                <a:cubicBezTo>
                  <a:pt x="1019501" y="411915"/>
                  <a:pt x="1034741" y="397628"/>
                  <a:pt x="1047124" y="381435"/>
                </a:cubicBezTo>
                <a:cubicBezTo>
                  <a:pt x="1081413" y="337621"/>
                  <a:pt x="1112845" y="291901"/>
                  <a:pt x="1145230" y="247133"/>
                </a:cubicBezTo>
                <a:cubicBezTo>
                  <a:pt x="1283343" y="58538"/>
                  <a:pt x="1474795" y="-10994"/>
                  <a:pt x="1700538" y="1388"/>
                </a:cubicBezTo>
                <a:cubicBezTo>
                  <a:pt x="1768166" y="5198"/>
                  <a:pt x="1777691" y="15676"/>
                  <a:pt x="1789120" y="83303"/>
                </a:cubicBezTo>
                <a:cubicBezTo>
                  <a:pt x="1811980" y="219510"/>
                  <a:pt x="1770070" y="342383"/>
                  <a:pt x="1711016" y="462398"/>
                </a:cubicBezTo>
                <a:cubicBezTo>
                  <a:pt x="1662438" y="562410"/>
                  <a:pt x="1581476" y="629085"/>
                  <a:pt x="1490988" y="686235"/>
                </a:cubicBezTo>
                <a:cubicBezTo>
                  <a:pt x="1419551" y="731003"/>
                  <a:pt x="1369068" y="791963"/>
                  <a:pt x="1324301" y="863401"/>
                </a:cubicBezTo>
                <a:cubicBezTo>
                  <a:pt x="1154755" y="1136768"/>
                  <a:pt x="960445" y="1391085"/>
                  <a:pt x="708986" y="1595873"/>
                </a:cubicBezTo>
                <a:cubicBezTo>
                  <a:pt x="611830" y="1675883"/>
                  <a:pt x="506103" y="1743510"/>
                  <a:pt x="387041" y="1786373"/>
                </a:cubicBezTo>
                <a:cubicBezTo>
                  <a:pt x="342274" y="1802565"/>
                  <a:pt x="299411" y="1797803"/>
                  <a:pt x="264168" y="1762560"/>
                </a:cubicBezTo>
                <a:cubicBezTo>
                  <a:pt x="232736" y="1731128"/>
                  <a:pt x="222258" y="1690171"/>
                  <a:pt x="240355" y="1653023"/>
                </a:cubicBezTo>
                <a:cubicBezTo>
                  <a:pt x="255596" y="1622543"/>
                  <a:pt x="284170" y="1594921"/>
                  <a:pt x="313699" y="1576823"/>
                </a:cubicBezTo>
                <a:cubicBezTo>
                  <a:pt x="607068" y="1399658"/>
                  <a:pt x="848051" y="1171058"/>
                  <a:pt x="1017595" y="871021"/>
                </a:cubicBezTo>
                <a:cubicBezTo>
                  <a:pt x="1036645" y="837683"/>
                  <a:pt x="1038551" y="795773"/>
                  <a:pt x="1049028" y="757673"/>
                </a:cubicBezTo>
                <a:cubicBezTo>
                  <a:pt x="1046170" y="754815"/>
                  <a:pt x="1040455" y="750053"/>
                  <a:pt x="1034741" y="744338"/>
                </a:cubicBezTo>
                <a:close/>
                <a:moveTo>
                  <a:pt x="1594811" y="202365"/>
                </a:moveTo>
                <a:cubicBezTo>
                  <a:pt x="1494799" y="240465"/>
                  <a:pt x="1414788" y="279518"/>
                  <a:pt x="1375736" y="369053"/>
                </a:cubicBezTo>
                <a:cubicBezTo>
                  <a:pt x="1370020" y="381435"/>
                  <a:pt x="1374783" y="406201"/>
                  <a:pt x="1384308" y="416678"/>
                </a:cubicBezTo>
                <a:cubicBezTo>
                  <a:pt x="1391928" y="425251"/>
                  <a:pt x="1416693" y="426203"/>
                  <a:pt x="1429076" y="420488"/>
                </a:cubicBezTo>
                <a:cubicBezTo>
                  <a:pt x="1517658" y="379531"/>
                  <a:pt x="1556711" y="299521"/>
                  <a:pt x="1594811" y="202365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48" name="Freeform: Shape 647">
            <a:extLst>
              <a:ext uri="{FF2B5EF4-FFF2-40B4-BE49-F238E27FC236}">
                <a16:creationId xmlns:a16="http://schemas.microsoft.com/office/drawing/2014/main" id="{B902C0DD-A23D-4831-BF2B-DED35D24BDDD}"/>
              </a:ext>
            </a:extLst>
          </p:cNvPr>
          <p:cNvSpPr/>
          <p:nvPr/>
        </p:nvSpPr>
        <p:spPr>
          <a:xfrm rot="1395902">
            <a:off x="2656862" y="5594754"/>
            <a:ext cx="323253" cy="441998"/>
          </a:xfrm>
          <a:custGeom>
            <a:avLst/>
            <a:gdLst>
              <a:gd name="connsiteX0" fmla="*/ 835766 w 1400175"/>
              <a:gd name="connsiteY0" fmla="*/ 164306 h 1914525"/>
              <a:gd name="connsiteX1" fmla="*/ 855768 w 1400175"/>
              <a:gd name="connsiteY1" fmla="*/ 168116 h 1914525"/>
              <a:gd name="connsiteX2" fmla="*/ 1353926 w 1400175"/>
              <a:gd name="connsiteY2" fmla="*/ 235744 h 1914525"/>
              <a:gd name="connsiteX3" fmla="*/ 1409171 w 1400175"/>
              <a:gd name="connsiteY3" fmla="*/ 282416 h 1914525"/>
              <a:gd name="connsiteX4" fmla="*/ 1352021 w 1400175"/>
              <a:gd name="connsiteY4" fmla="*/ 327184 h 1914525"/>
              <a:gd name="connsiteX5" fmla="*/ 863388 w 1400175"/>
              <a:gd name="connsiteY5" fmla="*/ 397669 h 1914525"/>
              <a:gd name="connsiteX6" fmla="*/ 831956 w 1400175"/>
              <a:gd name="connsiteY6" fmla="*/ 431006 h 1914525"/>
              <a:gd name="connsiteX7" fmla="*/ 728133 w 1400175"/>
              <a:gd name="connsiteY7" fmla="*/ 556736 h 1914525"/>
              <a:gd name="connsiteX8" fmla="*/ 577638 w 1400175"/>
              <a:gd name="connsiteY8" fmla="*/ 706279 h 1914525"/>
              <a:gd name="connsiteX9" fmla="*/ 579543 w 1400175"/>
              <a:gd name="connsiteY9" fmla="*/ 743426 h 1914525"/>
              <a:gd name="connsiteX10" fmla="*/ 640504 w 1400175"/>
              <a:gd name="connsiteY10" fmla="*/ 1055847 h 1914525"/>
              <a:gd name="connsiteX11" fmla="*/ 613833 w 1400175"/>
              <a:gd name="connsiteY11" fmla="*/ 1123474 h 1914525"/>
              <a:gd name="connsiteX12" fmla="*/ 486199 w 1400175"/>
              <a:gd name="connsiteY12" fmla="*/ 1384459 h 1914525"/>
              <a:gd name="connsiteX13" fmla="*/ 487151 w 1400175"/>
              <a:gd name="connsiteY13" fmla="*/ 1451134 h 1914525"/>
              <a:gd name="connsiteX14" fmla="*/ 414761 w 1400175"/>
              <a:gd name="connsiteY14" fmla="*/ 1521619 h 1914525"/>
              <a:gd name="connsiteX15" fmla="*/ 354754 w 1400175"/>
              <a:gd name="connsiteY15" fmla="*/ 1521619 h 1914525"/>
              <a:gd name="connsiteX16" fmla="*/ 354754 w 1400175"/>
              <a:gd name="connsiteY16" fmla="*/ 1635919 h 1914525"/>
              <a:gd name="connsiteX17" fmla="*/ 354754 w 1400175"/>
              <a:gd name="connsiteY17" fmla="*/ 1859756 h 1914525"/>
              <a:gd name="connsiteX18" fmla="*/ 312843 w 1400175"/>
              <a:gd name="connsiteY18" fmla="*/ 1915001 h 1914525"/>
              <a:gd name="connsiteX19" fmla="*/ 270933 w 1400175"/>
              <a:gd name="connsiteY19" fmla="*/ 1857851 h 1914525"/>
              <a:gd name="connsiteX20" fmla="*/ 270933 w 1400175"/>
              <a:gd name="connsiteY20" fmla="*/ 1548289 h 1914525"/>
              <a:gd name="connsiteX21" fmla="*/ 268076 w 1400175"/>
              <a:gd name="connsiteY21" fmla="*/ 1521619 h 1914525"/>
              <a:gd name="connsiteX22" fmla="*/ 213783 w 1400175"/>
              <a:gd name="connsiteY22" fmla="*/ 1521619 h 1914525"/>
              <a:gd name="connsiteX23" fmla="*/ 146156 w 1400175"/>
              <a:gd name="connsiteY23" fmla="*/ 1453991 h 1914525"/>
              <a:gd name="connsiteX24" fmla="*/ 146156 w 1400175"/>
              <a:gd name="connsiteY24" fmla="*/ 830104 h 1914525"/>
              <a:gd name="connsiteX25" fmla="*/ 146156 w 1400175"/>
              <a:gd name="connsiteY25" fmla="*/ 565309 h 1914525"/>
              <a:gd name="connsiteX26" fmla="*/ 423 w 1400175"/>
              <a:gd name="connsiteY26" fmla="*/ 385286 h 1914525"/>
              <a:gd name="connsiteX27" fmla="*/ 423 w 1400175"/>
              <a:gd name="connsiteY27" fmla="*/ 137636 h 1914525"/>
              <a:gd name="connsiteX28" fmla="*/ 133773 w 1400175"/>
              <a:gd name="connsiteY28" fmla="*/ 1429 h 1914525"/>
              <a:gd name="connsiteX29" fmla="*/ 695749 w 1400175"/>
              <a:gd name="connsiteY29" fmla="*/ 1429 h 1914525"/>
              <a:gd name="connsiteX30" fmla="*/ 831004 w 1400175"/>
              <a:gd name="connsiteY30" fmla="*/ 130969 h 1914525"/>
              <a:gd name="connsiteX31" fmla="*/ 835766 w 1400175"/>
              <a:gd name="connsiteY31" fmla="*/ 164306 h 1914525"/>
              <a:gd name="connsiteX32" fmla="*/ 1110086 w 1400175"/>
              <a:gd name="connsiteY32" fmla="*/ 292894 h 1914525"/>
              <a:gd name="connsiteX33" fmla="*/ 1109133 w 1400175"/>
              <a:gd name="connsiteY33" fmla="*/ 267176 h 1914525"/>
              <a:gd name="connsiteX34" fmla="*/ 835766 w 1400175"/>
              <a:gd name="connsiteY34" fmla="*/ 244316 h 1914525"/>
              <a:gd name="connsiteX35" fmla="*/ 835766 w 1400175"/>
              <a:gd name="connsiteY35" fmla="*/ 320516 h 1914525"/>
              <a:gd name="connsiteX36" fmla="*/ 1110086 w 1400175"/>
              <a:gd name="connsiteY36" fmla="*/ 292894 h 1914525"/>
              <a:gd name="connsiteX37" fmla="*/ 483341 w 1400175"/>
              <a:gd name="connsiteY37" fmla="*/ 1097756 h 1914525"/>
              <a:gd name="connsiteX38" fmla="*/ 496676 w 1400175"/>
              <a:gd name="connsiteY38" fmla="*/ 1102519 h 1914525"/>
              <a:gd name="connsiteX39" fmla="*/ 551921 w 1400175"/>
              <a:gd name="connsiteY39" fmla="*/ 1033939 h 1914525"/>
              <a:gd name="connsiteX40" fmla="*/ 522393 w 1400175"/>
              <a:gd name="connsiteY40" fmla="*/ 884396 h 1914525"/>
              <a:gd name="connsiteX41" fmla="*/ 510011 w 1400175"/>
              <a:gd name="connsiteY41" fmla="*/ 884396 h 1914525"/>
              <a:gd name="connsiteX42" fmla="*/ 483341 w 1400175"/>
              <a:gd name="connsiteY42" fmla="*/ 1097756 h 1914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1400175" h="1914525">
                <a:moveTo>
                  <a:pt x="835766" y="164306"/>
                </a:moveTo>
                <a:cubicBezTo>
                  <a:pt x="844338" y="166211"/>
                  <a:pt x="850054" y="168116"/>
                  <a:pt x="855768" y="168116"/>
                </a:cubicBezTo>
                <a:cubicBezTo>
                  <a:pt x="1026266" y="156686"/>
                  <a:pt x="1188191" y="209074"/>
                  <a:pt x="1353926" y="235744"/>
                </a:cubicBezTo>
                <a:cubicBezTo>
                  <a:pt x="1381549" y="240506"/>
                  <a:pt x="1409171" y="246221"/>
                  <a:pt x="1409171" y="282416"/>
                </a:cubicBezTo>
                <a:cubicBezTo>
                  <a:pt x="1408218" y="319564"/>
                  <a:pt x="1378691" y="323374"/>
                  <a:pt x="1352021" y="327184"/>
                </a:cubicBezTo>
                <a:cubicBezTo>
                  <a:pt x="1189143" y="350996"/>
                  <a:pt x="1031029" y="405289"/>
                  <a:pt x="863388" y="397669"/>
                </a:cubicBezTo>
                <a:cubicBezTo>
                  <a:pt x="852911" y="397669"/>
                  <a:pt x="832908" y="418624"/>
                  <a:pt x="831956" y="431006"/>
                </a:cubicBezTo>
                <a:cubicBezTo>
                  <a:pt x="828146" y="499586"/>
                  <a:pt x="790999" y="537686"/>
                  <a:pt x="728133" y="556736"/>
                </a:cubicBezTo>
                <a:cubicBezTo>
                  <a:pt x="651933" y="579596"/>
                  <a:pt x="612881" y="641509"/>
                  <a:pt x="577638" y="706279"/>
                </a:cubicBezTo>
                <a:cubicBezTo>
                  <a:pt x="572876" y="715804"/>
                  <a:pt x="576686" y="731044"/>
                  <a:pt x="579543" y="743426"/>
                </a:cubicBezTo>
                <a:cubicBezTo>
                  <a:pt x="599546" y="848201"/>
                  <a:pt x="618596" y="952024"/>
                  <a:pt x="640504" y="1055847"/>
                </a:cubicBezTo>
                <a:cubicBezTo>
                  <a:pt x="647171" y="1087279"/>
                  <a:pt x="641456" y="1112044"/>
                  <a:pt x="613833" y="1123474"/>
                </a:cubicBezTo>
                <a:cubicBezTo>
                  <a:pt x="496676" y="1174909"/>
                  <a:pt x="467149" y="1267301"/>
                  <a:pt x="486199" y="1384459"/>
                </a:cubicBezTo>
                <a:cubicBezTo>
                  <a:pt x="490008" y="1406366"/>
                  <a:pt x="487151" y="1429226"/>
                  <a:pt x="487151" y="1451134"/>
                </a:cubicBezTo>
                <a:cubicBezTo>
                  <a:pt x="487151" y="1513047"/>
                  <a:pt x="478579" y="1521619"/>
                  <a:pt x="414761" y="1521619"/>
                </a:cubicBezTo>
                <a:cubicBezTo>
                  <a:pt x="397616" y="1521619"/>
                  <a:pt x="380471" y="1521619"/>
                  <a:pt x="354754" y="1521619"/>
                </a:cubicBezTo>
                <a:cubicBezTo>
                  <a:pt x="354754" y="1561624"/>
                  <a:pt x="354754" y="1598772"/>
                  <a:pt x="354754" y="1635919"/>
                </a:cubicBezTo>
                <a:cubicBezTo>
                  <a:pt x="354754" y="1710214"/>
                  <a:pt x="354754" y="1785461"/>
                  <a:pt x="354754" y="1859756"/>
                </a:cubicBezTo>
                <a:cubicBezTo>
                  <a:pt x="354754" y="1889284"/>
                  <a:pt x="349991" y="1915954"/>
                  <a:pt x="312843" y="1915001"/>
                </a:cubicBezTo>
                <a:cubicBezTo>
                  <a:pt x="276649" y="1914049"/>
                  <a:pt x="270933" y="1887379"/>
                  <a:pt x="270933" y="1857851"/>
                </a:cubicBezTo>
                <a:cubicBezTo>
                  <a:pt x="270933" y="1754981"/>
                  <a:pt x="270933" y="1651159"/>
                  <a:pt x="270933" y="1548289"/>
                </a:cubicBezTo>
                <a:cubicBezTo>
                  <a:pt x="270933" y="1541622"/>
                  <a:pt x="269981" y="1535906"/>
                  <a:pt x="268076" y="1521619"/>
                </a:cubicBezTo>
                <a:cubicBezTo>
                  <a:pt x="249979" y="1521619"/>
                  <a:pt x="231881" y="1521619"/>
                  <a:pt x="213783" y="1521619"/>
                </a:cubicBezTo>
                <a:cubicBezTo>
                  <a:pt x="160443" y="1520666"/>
                  <a:pt x="146156" y="1507331"/>
                  <a:pt x="146156" y="1453991"/>
                </a:cubicBezTo>
                <a:cubicBezTo>
                  <a:pt x="146156" y="1246347"/>
                  <a:pt x="146156" y="1038701"/>
                  <a:pt x="146156" y="830104"/>
                </a:cubicBezTo>
                <a:cubicBezTo>
                  <a:pt x="146156" y="741521"/>
                  <a:pt x="146156" y="652939"/>
                  <a:pt x="146156" y="565309"/>
                </a:cubicBezTo>
                <a:cubicBezTo>
                  <a:pt x="24236" y="536734"/>
                  <a:pt x="423" y="507206"/>
                  <a:pt x="423" y="385286"/>
                </a:cubicBezTo>
                <a:cubicBezTo>
                  <a:pt x="423" y="302419"/>
                  <a:pt x="-529" y="220504"/>
                  <a:pt x="423" y="137636"/>
                </a:cubicBezTo>
                <a:cubicBezTo>
                  <a:pt x="1376" y="56674"/>
                  <a:pt x="51858" y="2381"/>
                  <a:pt x="133773" y="1429"/>
                </a:cubicBezTo>
                <a:cubicBezTo>
                  <a:pt x="321416" y="-476"/>
                  <a:pt x="508106" y="-476"/>
                  <a:pt x="695749" y="1429"/>
                </a:cubicBezTo>
                <a:cubicBezTo>
                  <a:pt x="777663" y="2381"/>
                  <a:pt x="823383" y="48101"/>
                  <a:pt x="831004" y="130969"/>
                </a:cubicBezTo>
                <a:cubicBezTo>
                  <a:pt x="831956" y="141446"/>
                  <a:pt x="833861" y="151924"/>
                  <a:pt x="835766" y="164306"/>
                </a:cubicBezTo>
                <a:close/>
                <a:moveTo>
                  <a:pt x="1110086" y="292894"/>
                </a:moveTo>
                <a:cubicBezTo>
                  <a:pt x="1110086" y="284321"/>
                  <a:pt x="1110086" y="275749"/>
                  <a:pt x="1109133" y="267176"/>
                </a:cubicBezTo>
                <a:cubicBezTo>
                  <a:pt x="1017693" y="259556"/>
                  <a:pt x="927206" y="251936"/>
                  <a:pt x="835766" y="244316"/>
                </a:cubicBezTo>
                <a:cubicBezTo>
                  <a:pt x="835766" y="274796"/>
                  <a:pt x="835766" y="292894"/>
                  <a:pt x="835766" y="320516"/>
                </a:cubicBezTo>
                <a:cubicBezTo>
                  <a:pt x="931016" y="310991"/>
                  <a:pt x="1020551" y="301466"/>
                  <a:pt x="1110086" y="292894"/>
                </a:cubicBezTo>
                <a:close/>
                <a:moveTo>
                  <a:pt x="483341" y="1097756"/>
                </a:moveTo>
                <a:cubicBezTo>
                  <a:pt x="488104" y="1099661"/>
                  <a:pt x="491913" y="1101566"/>
                  <a:pt x="496676" y="1102519"/>
                </a:cubicBezTo>
                <a:cubicBezTo>
                  <a:pt x="516679" y="1080611"/>
                  <a:pt x="561446" y="1081564"/>
                  <a:pt x="551921" y="1033939"/>
                </a:cubicBezTo>
                <a:cubicBezTo>
                  <a:pt x="541443" y="984409"/>
                  <a:pt x="532871" y="934879"/>
                  <a:pt x="522393" y="884396"/>
                </a:cubicBezTo>
                <a:cubicBezTo>
                  <a:pt x="518583" y="884396"/>
                  <a:pt x="513821" y="884396"/>
                  <a:pt x="510011" y="884396"/>
                </a:cubicBezTo>
                <a:cubicBezTo>
                  <a:pt x="500486" y="955834"/>
                  <a:pt x="491913" y="1026319"/>
                  <a:pt x="483341" y="1097756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49" name="Freeform: Shape 648">
            <a:extLst>
              <a:ext uri="{FF2B5EF4-FFF2-40B4-BE49-F238E27FC236}">
                <a16:creationId xmlns:a16="http://schemas.microsoft.com/office/drawing/2014/main" id="{DDB12990-CB60-45ED-8D91-7B8485681F38}"/>
              </a:ext>
            </a:extLst>
          </p:cNvPr>
          <p:cNvSpPr/>
          <p:nvPr/>
        </p:nvSpPr>
        <p:spPr>
          <a:xfrm>
            <a:off x="1757675" y="5576452"/>
            <a:ext cx="420007" cy="422207"/>
          </a:xfrm>
          <a:custGeom>
            <a:avLst/>
            <a:gdLst>
              <a:gd name="connsiteX0" fmla="*/ 549912 w 1819275"/>
              <a:gd name="connsiteY0" fmla="*/ 1441204 h 1828800"/>
              <a:gd name="connsiteX1" fmla="*/ 387035 w 1819275"/>
              <a:gd name="connsiteY1" fmla="*/ 1605987 h 1828800"/>
              <a:gd name="connsiteX2" fmla="*/ 459424 w 1819275"/>
              <a:gd name="connsiteY2" fmla="*/ 1663137 h 1828800"/>
              <a:gd name="connsiteX3" fmla="*/ 460377 w 1819275"/>
              <a:gd name="connsiteY3" fmla="*/ 1738384 h 1828800"/>
              <a:gd name="connsiteX4" fmla="*/ 457519 w 1819275"/>
              <a:gd name="connsiteY4" fmla="*/ 1742194 h 1828800"/>
              <a:gd name="connsiteX5" fmla="*/ 251779 w 1819275"/>
              <a:gd name="connsiteY5" fmla="*/ 1747909 h 1828800"/>
              <a:gd name="connsiteX6" fmla="*/ 26037 w 1819275"/>
              <a:gd name="connsiteY6" fmla="*/ 1523119 h 1828800"/>
              <a:gd name="connsiteX7" fmla="*/ 24132 w 1819275"/>
              <a:gd name="connsiteY7" fmla="*/ 1435489 h 1828800"/>
              <a:gd name="connsiteX8" fmla="*/ 91759 w 1819275"/>
              <a:gd name="connsiteY8" fmla="*/ 1367862 h 1828800"/>
              <a:gd name="connsiteX9" fmla="*/ 162244 w 1819275"/>
              <a:gd name="connsiteY9" fmla="*/ 1365957 h 1828800"/>
              <a:gd name="connsiteX10" fmla="*/ 224157 w 1819275"/>
              <a:gd name="connsiteY10" fmla="*/ 1434537 h 1828800"/>
              <a:gd name="connsiteX11" fmla="*/ 386082 w 1819275"/>
              <a:gd name="connsiteY11" fmla="*/ 1270707 h 1828800"/>
              <a:gd name="connsiteX12" fmla="*/ 327027 w 1819275"/>
              <a:gd name="connsiteY12" fmla="*/ 1224987 h 1828800"/>
              <a:gd name="connsiteX13" fmla="*/ 327979 w 1819275"/>
              <a:gd name="connsiteY13" fmla="*/ 1130689 h 1828800"/>
              <a:gd name="connsiteX14" fmla="*/ 1042354 w 1819275"/>
              <a:gd name="connsiteY14" fmla="*/ 411552 h 1828800"/>
              <a:gd name="connsiteX15" fmla="*/ 1321437 w 1819275"/>
              <a:gd name="connsiteY15" fmla="*/ 265819 h 1828800"/>
              <a:gd name="connsiteX16" fmla="*/ 1538607 w 1819275"/>
              <a:gd name="connsiteY16" fmla="*/ 213432 h 1828800"/>
              <a:gd name="connsiteX17" fmla="*/ 1581469 w 1819275"/>
              <a:gd name="connsiteY17" fmla="*/ 186762 h 1828800"/>
              <a:gd name="connsiteX18" fmla="*/ 1739585 w 1819275"/>
              <a:gd name="connsiteY18" fmla="*/ 28646 h 1828800"/>
              <a:gd name="connsiteX19" fmla="*/ 1811974 w 1819275"/>
              <a:gd name="connsiteY19" fmla="*/ 13407 h 1828800"/>
              <a:gd name="connsiteX20" fmla="*/ 1797687 w 1819275"/>
              <a:gd name="connsiteY20" fmla="*/ 90559 h 1828800"/>
              <a:gd name="connsiteX21" fmla="*/ 1617665 w 1819275"/>
              <a:gd name="connsiteY21" fmla="*/ 294394 h 1828800"/>
              <a:gd name="connsiteX22" fmla="*/ 1547179 w 1819275"/>
              <a:gd name="connsiteY22" fmla="*/ 559189 h 1828800"/>
              <a:gd name="connsiteX23" fmla="*/ 1416687 w 1819275"/>
              <a:gd name="connsiteY23" fmla="*/ 783027 h 1828800"/>
              <a:gd name="connsiteX24" fmla="*/ 711837 w 1819275"/>
              <a:gd name="connsiteY24" fmla="*/ 1485019 h 1828800"/>
              <a:gd name="connsiteX25" fmla="*/ 586107 w 1819275"/>
              <a:gd name="connsiteY25" fmla="*/ 1485971 h 1828800"/>
              <a:gd name="connsiteX26" fmla="*/ 549912 w 1819275"/>
              <a:gd name="connsiteY26" fmla="*/ 1441204 h 1828800"/>
              <a:gd name="connsiteX27" fmla="*/ 643257 w 1819275"/>
              <a:gd name="connsiteY27" fmla="*/ 1421202 h 1828800"/>
              <a:gd name="connsiteX28" fmla="*/ 1397637 w 1819275"/>
              <a:gd name="connsiteY28" fmla="*/ 667774 h 1828800"/>
              <a:gd name="connsiteX29" fmla="*/ 1156654 w 1819275"/>
              <a:gd name="connsiteY29" fmla="*/ 418219 h 1828800"/>
              <a:gd name="connsiteX30" fmla="*/ 1109982 w 1819275"/>
              <a:gd name="connsiteY30" fmla="*/ 466796 h 1828800"/>
              <a:gd name="connsiteX31" fmla="*/ 1224282 w 1819275"/>
              <a:gd name="connsiteY31" fmla="*/ 576334 h 1828800"/>
              <a:gd name="connsiteX32" fmla="*/ 1236665 w 1819275"/>
              <a:gd name="connsiteY32" fmla="*/ 645866 h 1828800"/>
              <a:gd name="connsiteX33" fmla="*/ 1163322 w 1819275"/>
              <a:gd name="connsiteY33" fmla="*/ 634437 h 1828800"/>
              <a:gd name="connsiteX34" fmla="*/ 1062357 w 1819275"/>
              <a:gd name="connsiteY34" fmla="*/ 523946 h 1828800"/>
              <a:gd name="connsiteX35" fmla="*/ 983299 w 1819275"/>
              <a:gd name="connsiteY35" fmla="*/ 595384 h 1828800"/>
              <a:gd name="connsiteX36" fmla="*/ 1054737 w 1819275"/>
              <a:gd name="connsiteY36" fmla="*/ 662059 h 1828800"/>
              <a:gd name="connsiteX37" fmla="*/ 1061404 w 1819275"/>
              <a:gd name="connsiteY37" fmla="*/ 728734 h 1828800"/>
              <a:gd name="connsiteX38" fmla="*/ 994729 w 1819275"/>
              <a:gd name="connsiteY38" fmla="*/ 722066 h 1828800"/>
              <a:gd name="connsiteX39" fmla="*/ 932817 w 1819275"/>
              <a:gd name="connsiteY39" fmla="*/ 656344 h 1828800"/>
              <a:gd name="connsiteX40" fmla="*/ 861379 w 1819275"/>
              <a:gd name="connsiteY40" fmla="*/ 714446 h 1828800"/>
              <a:gd name="connsiteX41" fmla="*/ 985204 w 1819275"/>
              <a:gd name="connsiteY41" fmla="*/ 832557 h 1828800"/>
              <a:gd name="connsiteX42" fmla="*/ 991872 w 1819275"/>
              <a:gd name="connsiteY42" fmla="*/ 885896 h 1828800"/>
              <a:gd name="connsiteX43" fmla="*/ 943294 w 1819275"/>
              <a:gd name="connsiteY43" fmla="*/ 899232 h 1828800"/>
              <a:gd name="connsiteX44" fmla="*/ 909957 w 1819275"/>
              <a:gd name="connsiteY44" fmla="*/ 873514 h 1828800"/>
              <a:gd name="connsiteX45" fmla="*/ 814707 w 1819275"/>
              <a:gd name="connsiteY45" fmla="*/ 763024 h 1828800"/>
              <a:gd name="connsiteX46" fmla="*/ 803277 w 1819275"/>
              <a:gd name="connsiteY46" fmla="*/ 777312 h 1828800"/>
              <a:gd name="connsiteX47" fmla="*/ 731840 w 1819275"/>
              <a:gd name="connsiteY47" fmla="*/ 843034 h 1828800"/>
              <a:gd name="connsiteX48" fmla="*/ 806135 w 1819275"/>
              <a:gd name="connsiteY48" fmla="*/ 908757 h 1828800"/>
              <a:gd name="connsiteX49" fmla="*/ 813754 w 1819275"/>
              <a:gd name="connsiteY49" fmla="*/ 973527 h 1828800"/>
              <a:gd name="connsiteX50" fmla="*/ 748985 w 1819275"/>
              <a:gd name="connsiteY50" fmla="*/ 966859 h 1828800"/>
              <a:gd name="connsiteX51" fmla="*/ 686119 w 1819275"/>
              <a:gd name="connsiteY51" fmla="*/ 891612 h 1828800"/>
              <a:gd name="connsiteX52" fmla="*/ 673737 w 1819275"/>
              <a:gd name="connsiteY52" fmla="*/ 903041 h 1828800"/>
              <a:gd name="connsiteX53" fmla="*/ 613729 w 1819275"/>
              <a:gd name="connsiteY53" fmla="*/ 956382 h 1828800"/>
              <a:gd name="connsiteX54" fmla="*/ 733744 w 1819275"/>
              <a:gd name="connsiteY54" fmla="*/ 1067824 h 1828800"/>
              <a:gd name="connsiteX55" fmla="*/ 744222 w 1819275"/>
              <a:gd name="connsiteY55" fmla="*/ 1138309 h 1828800"/>
              <a:gd name="connsiteX56" fmla="*/ 674690 w 1819275"/>
              <a:gd name="connsiteY56" fmla="*/ 1126879 h 1828800"/>
              <a:gd name="connsiteX57" fmla="*/ 566104 w 1819275"/>
              <a:gd name="connsiteY57" fmla="*/ 1010674 h 1828800"/>
              <a:gd name="connsiteX58" fmla="*/ 490857 w 1819275"/>
              <a:gd name="connsiteY58" fmla="*/ 1087827 h 1828800"/>
              <a:gd name="connsiteX59" fmla="*/ 565152 w 1819275"/>
              <a:gd name="connsiteY59" fmla="*/ 1155454 h 1828800"/>
              <a:gd name="connsiteX60" fmla="*/ 568010 w 1819275"/>
              <a:gd name="connsiteY60" fmla="*/ 1221177 h 1828800"/>
              <a:gd name="connsiteX61" fmla="*/ 507049 w 1819275"/>
              <a:gd name="connsiteY61" fmla="*/ 1212604 h 1828800"/>
              <a:gd name="connsiteX62" fmla="*/ 436565 w 1819275"/>
              <a:gd name="connsiteY62" fmla="*/ 1137357 h 1828800"/>
              <a:gd name="connsiteX63" fmla="*/ 398465 w 1819275"/>
              <a:gd name="connsiteY63" fmla="*/ 1172599 h 1828800"/>
              <a:gd name="connsiteX64" fmla="*/ 417515 w 1819275"/>
              <a:gd name="connsiteY64" fmla="*/ 1196412 h 1828800"/>
              <a:gd name="connsiteX65" fmla="*/ 643257 w 1819275"/>
              <a:gd name="connsiteY65" fmla="*/ 1421202 h 182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</a:cxnLst>
            <a:rect l="l" t="t" r="r" b="b"/>
            <a:pathLst>
              <a:path w="1819275" h="1828800">
                <a:moveTo>
                  <a:pt x="549912" y="1441204"/>
                </a:moveTo>
                <a:cubicBezTo>
                  <a:pt x="494667" y="1497402"/>
                  <a:pt x="447042" y="1545979"/>
                  <a:pt x="387035" y="1605987"/>
                </a:cubicBezTo>
                <a:cubicBezTo>
                  <a:pt x="409894" y="1624084"/>
                  <a:pt x="435612" y="1642182"/>
                  <a:pt x="459424" y="1663137"/>
                </a:cubicBezTo>
                <a:cubicBezTo>
                  <a:pt x="485142" y="1686949"/>
                  <a:pt x="484190" y="1712666"/>
                  <a:pt x="460377" y="1738384"/>
                </a:cubicBezTo>
                <a:cubicBezTo>
                  <a:pt x="459424" y="1739337"/>
                  <a:pt x="458472" y="1740289"/>
                  <a:pt x="457519" y="1742194"/>
                </a:cubicBezTo>
                <a:cubicBezTo>
                  <a:pt x="341315" y="1857446"/>
                  <a:pt x="361317" y="1858399"/>
                  <a:pt x="251779" y="1747909"/>
                </a:cubicBezTo>
                <a:cubicBezTo>
                  <a:pt x="177484" y="1672662"/>
                  <a:pt x="102237" y="1596462"/>
                  <a:pt x="26037" y="1523119"/>
                </a:cubicBezTo>
                <a:cubicBezTo>
                  <a:pt x="-5396" y="1492639"/>
                  <a:pt x="-11110" y="1466921"/>
                  <a:pt x="24132" y="1435489"/>
                </a:cubicBezTo>
                <a:cubicBezTo>
                  <a:pt x="47944" y="1414534"/>
                  <a:pt x="69852" y="1391674"/>
                  <a:pt x="91759" y="1367862"/>
                </a:cubicBezTo>
                <a:cubicBezTo>
                  <a:pt x="115572" y="1343096"/>
                  <a:pt x="139384" y="1345002"/>
                  <a:pt x="162244" y="1365957"/>
                </a:cubicBezTo>
                <a:cubicBezTo>
                  <a:pt x="185104" y="1387864"/>
                  <a:pt x="205107" y="1412629"/>
                  <a:pt x="224157" y="1434537"/>
                </a:cubicBezTo>
                <a:cubicBezTo>
                  <a:pt x="278449" y="1380244"/>
                  <a:pt x="327027" y="1330714"/>
                  <a:pt x="386082" y="1270707"/>
                </a:cubicBezTo>
                <a:cubicBezTo>
                  <a:pt x="368937" y="1257371"/>
                  <a:pt x="346077" y="1243084"/>
                  <a:pt x="327027" y="1224987"/>
                </a:cubicBezTo>
                <a:cubicBezTo>
                  <a:pt x="287974" y="1186887"/>
                  <a:pt x="288927" y="1169741"/>
                  <a:pt x="327979" y="1130689"/>
                </a:cubicBezTo>
                <a:cubicBezTo>
                  <a:pt x="567057" y="891612"/>
                  <a:pt x="809944" y="656344"/>
                  <a:pt x="1042354" y="411552"/>
                </a:cubicBezTo>
                <a:cubicBezTo>
                  <a:pt x="1122365" y="326779"/>
                  <a:pt x="1215710" y="290584"/>
                  <a:pt x="1321437" y="265819"/>
                </a:cubicBezTo>
                <a:cubicBezTo>
                  <a:pt x="1393827" y="248674"/>
                  <a:pt x="1466217" y="232482"/>
                  <a:pt x="1538607" y="213432"/>
                </a:cubicBezTo>
                <a:cubicBezTo>
                  <a:pt x="1554799" y="209621"/>
                  <a:pt x="1570040" y="198191"/>
                  <a:pt x="1581469" y="186762"/>
                </a:cubicBezTo>
                <a:cubicBezTo>
                  <a:pt x="1634810" y="135327"/>
                  <a:pt x="1687197" y="81987"/>
                  <a:pt x="1739585" y="28646"/>
                </a:cubicBezTo>
                <a:cubicBezTo>
                  <a:pt x="1760540" y="7691"/>
                  <a:pt x="1783399" y="-15168"/>
                  <a:pt x="1811974" y="13407"/>
                </a:cubicBezTo>
                <a:cubicBezTo>
                  <a:pt x="1841502" y="42934"/>
                  <a:pt x="1819594" y="66746"/>
                  <a:pt x="1797687" y="90559"/>
                </a:cubicBezTo>
                <a:cubicBezTo>
                  <a:pt x="1735774" y="157234"/>
                  <a:pt x="1659574" y="216289"/>
                  <a:pt x="1617665" y="294394"/>
                </a:cubicBezTo>
                <a:cubicBezTo>
                  <a:pt x="1575754" y="373452"/>
                  <a:pt x="1564324" y="469654"/>
                  <a:pt x="1547179" y="559189"/>
                </a:cubicBezTo>
                <a:cubicBezTo>
                  <a:pt x="1529082" y="650629"/>
                  <a:pt x="1483362" y="719209"/>
                  <a:pt x="1416687" y="783027"/>
                </a:cubicBezTo>
                <a:cubicBezTo>
                  <a:pt x="1179515" y="1014484"/>
                  <a:pt x="947104" y="1250704"/>
                  <a:pt x="711837" y="1485019"/>
                </a:cubicBezTo>
                <a:cubicBezTo>
                  <a:pt x="652782" y="1544074"/>
                  <a:pt x="645162" y="1545027"/>
                  <a:pt x="586107" y="1485971"/>
                </a:cubicBezTo>
                <a:cubicBezTo>
                  <a:pt x="574677" y="1471684"/>
                  <a:pt x="563247" y="1456444"/>
                  <a:pt x="549912" y="1441204"/>
                </a:cubicBezTo>
                <a:close/>
                <a:moveTo>
                  <a:pt x="643257" y="1421202"/>
                </a:moveTo>
                <a:cubicBezTo>
                  <a:pt x="899479" y="1165932"/>
                  <a:pt x="1151892" y="912566"/>
                  <a:pt x="1397637" y="667774"/>
                </a:cubicBezTo>
                <a:cubicBezTo>
                  <a:pt x="1319532" y="586812"/>
                  <a:pt x="1239522" y="503944"/>
                  <a:pt x="1156654" y="418219"/>
                </a:cubicBezTo>
                <a:cubicBezTo>
                  <a:pt x="1142367" y="433459"/>
                  <a:pt x="1128079" y="448699"/>
                  <a:pt x="1109982" y="466796"/>
                </a:cubicBezTo>
                <a:cubicBezTo>
                  <a:pt x="1150940" y="505849"/>
                  <a:pt x="1187135" y="541091"/>
                  <a:pt x="1224282" y="576334"/>
                </a:cubicBezTo>
                <a:cubicBezTo>
                  <a:pt x="1245237" y="596337"/>
                  <a:pt x="1261429" y="620149"/>
                  <a:pt x="1236665" y="645866"/>
                </a:cubicBezTo>
                <a:cubicBezTo>
                  <a:pt x="1209994" y="673489"/>
                  <a:pt x="1185229" y="657296"/>
                  <a:pt x="1163322" y="634437"/>
                </a:cubicBezTo>
                <a:cubicBezTo>
                  <a:pt x="1128079" y="596337"/>
                  <a:pt x="1092837" y="558237"/>
                  <a:pt x="1062357" y="523946"/>
                </a:cubicBezTo>
                <a:cubicBezTo>
                  <a:pt x="1030924" y="552521"/>
                  <a:pt x="1009017" y="572524"/>
                  <a:pt x="983299" y="595384"/>
                </a:cubicBezTo>
                <a:cubicBezTo>
                  <a:pt x="1008065" y="619196"/>
                  <a:pt x="1031877" y="640152"/>
                  <a:pt x="1054737" y="662059"/>
                </a:cubicBezTo>
                <a:cubicBezTo>
                  <a:pt x="1075692" y="682062"/>
                  <a:pt x="1084265" y="705874"/>
                  <a:pt x="1061404" y="728734"/>
                </a:cubicBezTo>
                <a:cubicBezTo>
                  <a:pt x="1039497" y="750641"/>
                  <a:pt x="1014732" y="743021"/>
                  <a:pt x="994729" y="722066"/>
                </a:cubicBezTo>
                <a:cubicBezTo>
                  <a:pt x="972822" y="698254"/>
                  <a:pt x="949962" y="674441"/>
                  <a:pt x="932817" y="656344"/>
                </a:cubicBezTo>
                <a:cubicBezTo>
                  <a:pt x="907099" y="677299"/>
                  <a:pt x="888049" y="692539"/>
                  <a:pt x="861379" y="714446"/>
                </a:cubicBezTo>
                <a:cubicBezTo>
                  <a:pt x="906147" y="756357"/>
                  <a:pt x="948057" y="792552"/>
                  <a:pt x="985204" y="832557"/>
                </a:cubicBezTo>
                <a:cubicBezTo>
                  <a:pt x="995682" y="843987"/>
                  <a:pt x="998540" y="871609"/>
                  <a:pt x="991872" y="885896"/>
                </a:cubicBezTo>
                <a:cubicBezTo>
                  <a:pt x="987110" y="896374"/>
                  <a:pt x="960440" y="900184"/>
                  <a:pt x="943294" y="899232"/>
                </a:cubicBezTo>
                <a:cubicBezTo>
                  <a:pt x="931865" y="898279"/>
                  <a:pt x="919482" y="883991"/>
                  <a:pt x="909957" y="873514"/>
                </a:cubicBezTo>
                <a:cubicBezTo>
                  <a:pt x="877572" y="837319"/>
                  <a:pt x="846140" y="800171"/>
                  <a:pt x="814707" y="763024"/>
                </a:cubicBezTo>
                <a:cubicBezTo>
                  <a:pt x="810897" y="767787"/>
                  <a:pt x="807087" y="772549"/>
                  <a:pt x="803277" y="777312"/>
                </a:cubicBezTo>
                <a:cubicBezTo>
                  <a:pt x="781369" y="797314"/>
                  <a:pt x="760415" y="817316"/>
                  <a:pt x="731840" y="843034"/>
                </a:cubicBezTo>
                <a:cubicBezTo>
                  <a:pt x="758510" y="866846"/>
                  <a:pt x="782322" y="887802"/>
                  <a:pt x="806135" y="908757"/>
                </a:cubicBezTo>
                <a:cubicBezTo>
                  <a:pt x="828042" y="928759"/>
                  <a:pt x="836615" y="956382"/>
                  <a:pt x="813754" y="973527"/>
                </a:cubicBezTo>
                <a:cubicBezTo>
                  <a:pt x="800419" y="983052"/>
                  <a:pt x="764224" y="978289"/>
                  <a:pt x="748985" y="966859"/>
                </a:cubicBezTo>
                <a:cubicBezTo>
                  <a:pt x="723267" y="947809"/>
                  <a:pt x="707074" y="917329"/>
                  <a:pt x="686119" y="891612"/>
                </a:cubicBezTo>
                <a:cubicBezTo>
                  <a:pt x="682310" y="895421"/>
                  <a:pt x="677547" y="899232"/>
                  <a:pt x="673737" y="903041"/>
                </a:cubicBezTo>
                <a:cubicBezTo>
                  <a:pt x="656592" y="918282"/>
                  <a:pt x="638494" y="934474"/>
                  <a:pt x="613729" y="956382"/>
                </a:cubicBezTo>
                <a:cubicBezTo>
                  <a:pt x="656592" y="996387"/>
                  <a:pt x="695644" y="1031629"/>
                  <a:pt x="733744" y="1067824"/>
                </a:cubicBezTo>
                <a:cubicBezTo>
                  <a:pt x="755652" y="1088779"/>
                  <a:pt x="768035" y="1113544"/>
                  <a:pt x="744222" y="1138309"/>
                </a:cubicBezTo>
                <a:cubicBezTo>
                  <a:pt x="719457" y="1163074"/>
                  <a:pt x="694692" y="1148787"/>
                  <a:pt x="674690" y="1126879"/>
                </a:cubicBezTo>
                <a:cubicBezTo>
                  <a:pt x="639447" y="1088779"/>
                  <a:pt x="603252" y="1050679"/>
                  <a:pt x="566104" y="1010674"/>
                </a:cubicBezTo>
                <a:cubicBezTo>
                  <a:pt x="538482" y="1038296"/>
                  <a:pt x="518479" y="1060204"/>
                  <a:pt x="490857" y="1087827"/>
                </a:cubicBezTo>
                <a:cubicBezTo>
                  <a:pt x="516574" y="1110687"/>
                  <a:pt x="541340" y="1132594"/>
                  <a:pt x="565152" y="1155454"/>
                </a:cubicBezTo>
                <a:cubicBezTo>
                  <a:pt x="586107" y="1175457"/>
                  <a:pt x="592774" y="1204032"/>
                  <a:pt x="568010" y="1221177"/>
                </a:cubicBezTo>
                <a:cubicBezTo>
                  <a:pt x="554674" y="1229749"/>
                  <a:pt x="522290" y="1224034"/>
                  <a:pt x="507049" y="1212604"/>
                </a:cubicBezTo>
                <a:cubicBezTo>
                  <a:pt x="481332" y="1193554"/>
                  <a:pt x="461329" y="1164979"/>
                  <a:pt x="436565" y="1137357"/>
                </a:cubicBezTo>
                <a:cubicBezTo>
                  <a:pt x="419419" y="1153549"/>
                  <a:pt x="409894" y="1162121"/>
                  <a:pt x="398465" y="1172599"/>
                </a:cubicBezTo>
                <a:cubicBezTo>
                  <a:pt x="407990" y="1184029"/>
                  <a:pt x="412752" y="1190696"/>
                  <a:pt x="417515" y="1196412"/>
                </a:cubicBezTo>
                <a:cubicBezTo>
                  <a:pt x="495619" y="1272612"/>
                  <a:pt x="571819" y="1348812"/>
                  <a:pt x="643257" y="1421202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650" name="그룹 8">
            <a:extLst>
              <a:ext uri="{FF2B5EF4-FFF2-40B4-BE49-F238E27FC236}">
                <a16:creationId xmlns:a16="http://schemas.microsoft.com/office/drawing/2014/main" id="{399520F8-4575-4265-96DA-DD22CDAE488B}"/>
              </a:ext>
            </a:extLst>
          </p:cNvPr>
          <p:cNvGrpSpPr/>
          <p:nvPr/>
        </p:nvGrpSpPr>
        <p:grpSpPr>
          <a:xfrm>
            <a:off x="8192838" y="3608641"/>
            <a:ext cx="3190672" cy="901282"/>
            <a:chOff x="7752184" y="4976177"/>
            <a:chExt cx="1877204" cy="901282"/>
          </a:xfrm>
        </p:grpSpPr>
        <p:sp>
          <p:nvSpPr>
            <p:cNvPr id="651" name="TextBox 650">
              <a:extLst>
                <a:ext uri="{FF2B5EF4-FFF2-40B4-BE49-F238E27FC236}">
                  <a16:creationId xmlns:a16="http://schemas.microsoft.com/office/drawing/2014/main" id="{B1462FE0-CDD2-4DD0-AC98-C0BC154DAA0B}"/>
                </a:ext>
              </a:extLst>
            </p:cNvPr>
            <p:cNvSpPr txBox="1"/>
            <p:nvPr/>
          </p:nvSpPr>
          <p:spPr>
            <a:xfrm>
              <a:off x="7752184" y="4976177"/>
              <a:ext cx="1877204" cy="276999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52" name="TextBox 651">
              <a:extLst>
                <a:ext uri="{FF2B5EF4-FFF2-40B4-BE49-F238E27FC236}">
                  <a16:creationId xmlns:a16="http://schemas.microsoft.com/office/drawing/2014/main" id="{FAC5EB2A-2748-48EF-A999-177FBF19AF28}"/>
                </a:ext>
              </a:extLst>
            </p:cNvPr>
            <p:cNvSpPr txBox="1"/>
            <p:nvPr/>
          </p:nvSpPr>
          <p:spPr>
            <a:xfrm>
              <a:off x="7752184" y="5231128"/>
              <a:ext cx="1877204" cy="646331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Get a modern PowerPoint  Presentation that is beautifully designed. hope and I believe that this Template will your Time.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53" name="그룹 18">
            <a:extLst>
              <a:ext uri="{FF2B5EF4-FFF2-40B4-BE49-F238E27FC236}">
                <a16:creationId xmlns:a16="http://schemas.microsoft.com/office/drawing/2014/main" id="{C911DF34-2280-4F6A-AF69-C23ADBC13EB2}"/>
              </a:ext>
            </a:extLst>
          </p:cNvPr>
          <p:cNvGrpSpPr/>
          <p:nvPr/>
        </p:nvGrpSpPr>
        <p:grpSpPr>
          <a:xfrm>
            <a:off x="8192838" y="1994413"/>
            <a:ext cx="3190672" cy="901282"/>
            <a:chOff x="7752184" y="1735816"/>
            <a:chExt cx="1877204" cy="901282"/>
          </a:xfrm>
        </p:grpSpPr>
        <p:sp>
          <p:nvSpPr>
            <p:cNvPr id="654" name="TextBox 653">
              <a:extLst>
                <a:ext uri="{FF2B5EF4-FFF2-40B4-BE49-F238E27FC236}">
                  <a16:creationId xmlns:a16="http://schemas.microsoft.com/office/drawing/2014/main" id="{DD2370E8-9593-411B-A4D1-449F34663661}"/>
                </a:ext>
              </a:extLst>
            </p:cNvPr>
            <p:cNvSpPr txBox="1"/>
            <p:nvPr/>
          </p:nvSpPr>
          <p:spPr>
            <a:xfrm>
              <a:off x="7752184" y="1735816"/>
              <a:ext cx="1877204" cy="276999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55" name="TextBox 654">
              <a:extLst>
                <a:ext uri="{FF2B5EF4-FFF2-40B4-BE49-F238E27FC236}">
                  <a16:creationId xmlns:a16="http://schemas.microsoft.com/office/drawing/2014/main" id="{FFBE5489-88B8-45E0-B533-ADA9774DF25B}"/>
                </a:ext>
              </a:extLst>
            </p:cNvPr>
            <p:cNvSpPr txBox="1"/>
            <p:nvPr/>
          </p:nvSpPr>
          <p:spPr>
            <a:xfrm>
              <a:off x="7752184" y="1990767"/>
              <a:ext cx="1877204" cy="646331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Get a modern PowerPoint  Presentation that is beautifully designed. hope and I believe that this Template will your Time.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56" name="그룹 21">
            <a:extLst>
              <a:ext uri="{FF2B5EF4-FFF2-40B4-BE49-F238E27FC236}">
                <a16:creationId xmlns:a16="http://schemas.microsoft.com/office/drawing/2014/main" id="{F680938E-4587-48A2-806D-06FAFFBB59B6}"/>
              </a:ext>
            </a:extLst>
          </p:cNvPr>
          <p:cNvGrpSpPr/>
          <p:nvPr/>
        </p:nvGrpSpPr>
        <p:grpSpPr>
          <a:xfrm>
            <a:off x="808490" y="3608643"/>
            <a:ext cx="3190672" cy="901282"/>
            <a:chOff x="2634620" y="4976178"/>
            <a:chExt cx="1877204" cy="901282"/>
          </a:xfrm>
        </p:grpSpPr>
        <p:sp>
          <p:nvSpPr>
            <p:cNvPr id="657" name="TextBox 656">
              <a:extLst>
                <a:ext uri="{FF2B5EF4-FFF2-40B4-BE49-F238E27FC236}">
                  <a16:creationId xmlns:a16="http://schemas.microsoft.com/office/drawing/2014/main" id="{CD700701-EA6C-4137-893D-FBBEC2025E50}"/>
                </a:ext>
              </a:extLst>
            </p:cNvPr>
            <p:cNvSpPr txBox="1"/>
            <p:nvPr/>
          </p:nvSpPr>
          <p:spPr>
            <a:xfrm>
              <a:off x="2634620" y="4976178"/>
              <a:ext cx="1877204" cy="276999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58" name="TextBox 657">
              <a:extLst>
                <a:ext uri="{FF2B5EF4-FFF2-40B4-BE49-F238E27FC236}">
                  <a16:creationId xmlns:a16="http://schemas.microsoft.com/office/drawing/2014/main" id="{3BE07BFF-9F62-411F-9D44-E0B0F304D38D}"/>
                </a:ext>
              </a:extLst>
            </p:cNvPr>
            <p:cNvSpPr txBox="1"/>
            <p:nvPr/>
          </p:nvSpPr>
          <p:spPr>
            <a:xfrm>
              <a:off x="2634620" y="5231129"/>
              <a:ext cx="1877204" cy="646331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Get a modern PowerPoint  Presentation that is beautifully designed. hope and I believe that this Template will your Time.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59" name="그룹 20">
            <a:extLst>
              <a:ext uri="{FF2B5EF4-FFF2-40B4-BE49-F238E27FC236}">
                <a16:creationId xmlns:a16="http://schemas.microsoft.com/office/drawing/2014/main" id="{FFDDA372-39FC-4A6D-8654-9CA5DC1F7D08}"/>
              </a:ext>
            </a:extLst>
          </p:cNvPr>
          <p:cNvGrpSpPr/>
          <p:nvPr/>
        </p:nvGrpSpPr>
        <p:grpSpPr>
          <a:xfrm>
            <a:off x="808490" y="1994414"/>
            <a:ext cx="3190672" cy="901282"/>
            <a:chOff x="2634620" y="1735817"/>
            <a:chExt cx="1877204" cy="901282"/>
          </a:xfrm>
        </p:grpSpPr>
        <p:sp>
          <p:nvSpPr>
            <p:cNvPr id="660" name="TextBox 659">
              <a:extLst>
                <a:ext uri="{FF2B5EF4-FFF2-40B4-BE49-F238E27FC236}">
                  <a16:creationId xmlns:a16="http://schemas.microsoft.com/office/drawing/2014/main" id="{F507FF09-7825-4491-9273-51E9A5551C57}"/>
                </a:ext>
              </a:extLst>
            </p:cNvPr>
            <p:cNvSpPr txBox="1"/>
            <p:nvPr/>
          </p:nvSpPr>
          <p:spPr>
            <a:xfrm>
              <a:off x="2634620" y="1735817"/>
              <a:ext cx="1877204" cy="276999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61" name="TextBox 660">
              <a:extLst>
                <a:ext uri="{FF2B5EF4-FFF2-40B4-BE49-F238E27FC236}">
                  <a16:creationId xmlns:a16="http://schemas.microsoft.com/office/drawing/2014/main" id="{9D8B8751-F71C-4110-961F-2DA1A34BC900}"/>
                </a:ext>
              </a:extLst>
            </p:cNvPr>
            <p:cNvSpPr txBox="1"/>
            <p:nvPr/>
          </p:nvSpPr>
          <p:spPr>
            <a:xfrm>
              <a:off x="2634620" y="1990768"/>
              <a:ext cx="1877204" cy="646331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Get a modern PowerPoint  Presentation that is beautifully designed. hope and I believe that this Template will your Time.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cxnSp>
        <p:nvCxnSpPr>
          <p:cNvPr id="662" name="Elbow Connector 19">
            <a:extLst>
              <a:ext uri="{FF2B5EF4-FFF2-40B4-BE49-F238E27FC236}">
                <a16:creationId xmlns:a16="http://schemas.microsoft.com/office/drawing/2014/main" id="{1E730028-CA2A-4D99-9B8F-833DE0632939}"/>
              </a:ext>
            </a:extLst>
          </p:cNvPr>
          <p:cNvCxnSpPr>
            <a:cxnSpLocks/>
          </p:cNvCxnSpPr>
          <p:nvPr/>
        </p:nvCxnSpPr>
        <p:spPr>
          <a:xfrm flipV="1">
            <a:off x="4111251" y="3430795"/>
            <a:ext cx="1567085" cy="310533"/>
          </a:xfrm>
          <a:prstGeom prst="bentConnector3">
            <a:avLst>
              <a:gd name="adj1" fmla="val 21433"/>
            </a:avLst>
          </a:prstGeom>
          <a:ln>
            <a:solidFill>
              <a:schemeClr val="tx1">
                <a:lumMod val="50000"/>
                <a:lumOff val="50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3" name="Elbow Connector 22">
            <a:extLst>
              <a:ext uri="{FF2B5EF4-FFF2-40B4-BE49-F238E27FC236}">
                <a16:creationId xmlns:a16="http://schemas.microsoft.com/office/drawing/2014/main" id="{D6A0C4F8-054F-47C7-AD29-4E0435AFF59C}"/>
              </a:ext>
            </a:extLst>
          </p:cNvPr>
          <p:cNvCxnSpPr>
            <a:cxnSpLocks/>
          </p:cNvCxnSpPr>
          <p:nvPr/>
        </p:nvCxnSpPr>
        <p:spPr>
          <a:xfrm rot="10800000" flipV="1">
            <a:off x="6314718" y="3728861"/>
            <a:ext cx="1677503" cy="363422"/>
          </a:xfrm>
          <a:prstGeom prst="bentConnector3">
            <a:avLst>
              <a:gd name="adj1" fmla="val 11957"/>
            </a:avLst>
          </a:prstGeom>
          <a:ln>
            <a:solidFill>
              <a:schemeClr val="tx1">
                <a:lumMod val="50000"/>
                <a:lumOff val="50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4" name="Elbow Connector 31">
            <a:extLst>
              <a:ext uri="{FF2B5EF4-FFF2-40B4-BE49-F238E27FC236}">
                <a16:creationId xmlns:a16="http://schemas.microsoft.com/office/drawing/2014/main" id="{193D61D4-EFB1-4A0B-8C32-0415D1193458}"/>
              </a:ext>
            </a:extLst>
          </p:cNvPr>
          <p:cNvCxnSpPr>
            <a:cxnSpLocks/>
          </p:cNvCxnSpPr>
          <p:nvPr/>
        </p:nvCxnSpPr>
        <p:spPr>
          <a:xfrm>
            <a:off x="4283161" y="2124238"/>
            <a:ext cx="1260000" cy="246162"/>
          </a:xfrm>
          <a:prstGeom prst="bentConnector3">
            <a:avLst>
              <a:gd name="adj1" fmla="val 50000"/>
            </a:avLst>
          </a:prstGeom>
          <a:ln>
            <a:solidFill>
              <a:schemeClr val="tx1">
                <a:lumMod val="50000"/>
                <a:lumOff val="50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5" name="Elbow Connector 34">
            <a:extLst>
              <a:ext uri="{FF2B5EF4-FFF2-40B4-BE49-F238E27FC236}">
                <a16:creationId xmlns:a16="http://schemas.microsoft.com/office/drawing/2014/main" id="{A78F2C2F-D6B5-4127-A757-D66E8162B898}"/>
              </a:ext>
            </a:extLst>
          </p:cNvPr>
          <p:cNvCxnSpPr>
            <a:cxnSpLocks/>
          </p:cNvCxnSpPr>
          <p:nvPr/>
        </p:nvCxnSpPr>
        <p:spPr>
          <a:xfrm rot="10800000" flipV="1">
            <a:off x="6648841" y="2124237"/>
            <a:ext cx="1343382" cy="840400"/>
          </a:xfrm>
          <a:prstGeom prst="bentConnector3">
            <a:avLst>
              <a:gd name="adj1" fmla="val 100688"/>
            </a:avLst>
          </a:prstGeom>
          <a:ln>
            <a:solidFill>
              <a:schemeClr val="tx1">
                <a:lumMod val="50000"/>
                <a:lumOff val="50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6" name="TextBox 665">
            <a:extLst>
              <a:ext uri="{FF2B5EF4-FFF2-40B4-BE49-F238E27FC236}">
                <a16:creationId xmlns:a16="http://schemas.microsoft.com/office/drawing/2014/main" id="{2951746A-D3E6-44F5-8596-E3CCAFD94FC5}"/>
              </a:ext>
            </a:extLst>
          </p:cNvPr>
          <p:cNvSpPr txBox="1"/>
          <p:nvPr/>
        </p:nvSpPr>
        <p:spPr>
          <a:xfrm>
            <a:off x="3919307" y="5279723"/>
            <a:ext cx="2808068" cy="101566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GB" altLang="ko-KR" sz="2000" dirty="0">
                <a:solidFill>
                  <a:schemeClr val="bg1"/>
                </a:solidFill>
                <a:cs typeface="Arial" pitchFamily="34" charset="0"/>
              </a:rPr>
              <a:t>ALLPPT Layout</a:t>
            </a:r>
          </a:p>
          <a:p>
            <a:pPr algn="r"/>
            <a:r>
              <a:rPr lang="en-GB" altLang="ko-KR" sz="2000" dirty="0">
                <a:solidFill>
                  <a:schemeClr val="bg1"/>
                </a:solidFill>
                <a:cs typeface="Arial" pitchFamily="34" charset="0"/>
              </a:rPr>
              <a:t>Clean Text Slide for your Presentation</a:t>
            </a:r>
            <a:endParaRPr lang="ko-KR" altLang="en-US" sz="20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667" name="Rectangle 666">
            <a:extLst>
              <a:ext uri="{FF2B5EF4-FFF2-40B4-BE49-F238E27FC236}">
                <a16:creationId xmlns:a16="http://schemas.microsoft.com/office/drawing/2014/main" id="{3CAC6909-4818-4872-BC34-DE006EC43C74}"/>
              </a:ext>
            </a:extLst>
          </p:cNvPr>
          <p:cNvSpPr/>
          <p:nvPr/>
        </p:nvSpPr>
        <p:spPr>
          <a:xfrm>
            <a:off x="7104235" y="5297264"/>
            <a:ext cx="60465" cy="9805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8" name="TextBox 667">
            <a:extLst>
              <a:ext uri="{FF2B5EF4-FFF2-40B4-BE49-F238E27FC236}">
                <a16:creationId xmlns:a16="http://schemas.microsoft.com/office/drawing/2014/main" id="{8890B02B-CD14-46C7-AC36-9852FB103A39}"/>
              </a:ext>
            </a:extLst>
          </p:cNvPr>
          <p:cNvSpPr txBox="1"/>
          <p:nvPr/>
        </p:nvSpPr>
        <p:spPr>
          <a:xfrm>
            <a:off x="7541559" y="5217477"/>
            <a:ext cx="41041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You can simply impress your audience and add a unique zing. Get a modern PowerPoint  Presentation that is beautifully designed. </a:t>
            </a:r>
          </a:p>
        </p:txBody>
      </p:sp>
      <p:sp>
        <p:nvSpPr>
          <p:cNvPr id="669" name="Text Placeholder 27">
            <a:extLst>
              <a:ext uri="{FF2B5EF4-FFF2-40B4-BE49-F238E27FC236}">
                <a16:creationId xmlns:a16="http://schemas.microsoft.com/office/drawing/2014/main" id="{80210F10-841E-4A4B-88A6-123AFF8433EC}"/>
              </a:ext>
            </a:extLst>
          </p:cNvPr>
          <p:cNvSpPr txBox="1">
            <a:spLocks/>
          </p:cNvSpPr>
          <p:nvPr/>
        </p:nvSpPr>
        <p:spPr>
          <a:xfrm>
            <a:off x="9854381" y="5994256"/>
            <a:ext cx="1584601" cy="301130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txBody>
          <a:bodyPr lIns="91440" tIns="91440" anchor="ctr"/>
          <a:lstStyle>
            <a:lvl1pPr marL="0" indent="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3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400" b="0" dirty="0"/>
              <a:t>INFOGRAPHIC</a:t>
            </a: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11175</TotalTime>
  <Words>143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21</cp:revision>
  <dcterms:created xsi:type="dcterms:W3CDTF">2018-02-18T19:39:47Z</dcterms:created>
  <dcterms:modified xsi:type="dcterms:W3CDTF">2021-04-19T02:10:03Z</dcterms:modified>
</cp:coreProperties>
</file>