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30" name="Group 1029">
            <a:extLst>
              <a:ext uri="{FF2B5EF4-FFF2-40B4-BE49-F238E27FC236}">
                <a16:creationId xmlns:a16="http://schemas.microsoft.com/office/drawing/2014/main" id="{83ED497D-B436-4998-B1C7-B987A6E80AE0}"/>
              </a:ext>
            </a:extLst>
          </p:cNvPr>
          <p:cNvGrpSpPr/>
          <p:nvPr/>
        </p:nvGrpSpPr>
        <p:grpSpPr>
          <a:xfrm rot="6300000">
            <a:off x="2695400" y="1377974"/>
            <a:ext cx="2797191" cy="4554533"/>
            <a:chOff x="3434589" y="2089204"/>
            <a:chExt cx="2144221" cy="3491332"/>
          </a:xfrm>
        </p:grpSpPr>
        <p:grpSp>
          <p:nvGrpSpPr>
            <p:cNvPr id="1031" name="Group 1030">
              <a:extLst>
                <a:ext uri="{FF2B5EF4-FFF2-40B4-BE49-F238E27FC236}">
                  <a16:creationId xmlns:a16="http://schemas.microsoft.com/office/drawing/2014/main" id="{16AEAB53-6CB9-4E43-BF37-46B78B19B29C}"/>
                </a:ext>
              </a:extLst>
            </p:cNvPr>
            <p:cNvGrpSpPr/>
            <p:nvPr/>
          </p:nvGrpSpPr>
          <p:grpSpPr>
            <a:xfrm rot="17100000">
              <a:off x="3888111" y="4065663"/>
              <a:ext cx="1483887" cy="1483887"/>
              <a:chOff x="1626729" y="2060848"/>
              <a:chExt cx="1483887" cy="1483887"/>
            </a:xfrm>
          </p:grpSpPr>
          <p:sp>
            <p:nvSpPr>
              <p:cNvPr id="1043" name="Block Arc 1042">
                <a:extLst>
                  <a:ext uri="{FF2B5EF4-FFF2-40B4-BE49-F238E27FC236}">
                    <a16:creationId xmlns:a16="http://schemas.microsoft.com/office/drawing/2014/main" id="{313F9C64-F13F-4265-B519-3BAF2B01F473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4029105"/>
                  <a:gd name="adj2" fmla="val 18056557"/>
                  <a:gd name="adj3" fmla="val 20441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4" name="Block Arc 1043">
                <a:extLst>
                  <a:ext uri="{FF2B5EF4-FFF2-40B4-BE49-F238E27FC236}">
                    <a16:creationId xmlns:a16="http://schemas.microsoft.com/office/drawing/2014/main" id="{312718F6-2253-4D32-AC8F-3B532B893EE8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5" name="Block Arc 1044">
                <a:extLst>
                  <a:ext uri="{FF2B5EF4-FFF2-40B4-BE49-F238E27FC236}">
                    <a16:creationId xmlns:a16="http://schemas.microsoft.com/office/drawing/2014/main" id="{81922723-9296-45DA-9941-A903435AA633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0800000"/>
                  <a:gd name="adj2" fmla="val 13821376"/>
                  <a:gd name="adj3" fmla="val 20509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32" name="Group 1031">
              <a:extLst>
                <a:ext uri="{FF2B5EF4-FFF2-40B4-BE49-F238E27FC236}">
                  <a16:creationId xmlns:a16="http://schemas.microsoft.com/office/drawing/2014/main" id="{D99EBA1E-BEDD-44A7-9215-970C109F02D9}"/>
                </a:ext>
              </a:extLst>
            </p:cNvPr>
            <p:cNvGrpSpPr/>
            <p:nvPr/>
          </p:nvGrpSpPr>
          <p:grpSpPr>
            <a:xfrm rot="6300000">
              <a:off x="3496163" y="3497890"/>
              <a:ext cx="2671989" cy="1493304"/>
              <a:chOff x="1626728" y="2060848"/>
              <a:chExt cx="2671989" cy="1493304"/>
            </a:xfrm>
          </p:grpSpPr>
          <p:sp>
            <p:nvSpPr>
              <p:cNvPr id="1038" name="Block Arc 1037">
                <a:extLst>
                  <a:ext uri="{FF2B5EF4-FFF2-40B4-BE49-F238E27FC236}">
                    <a16:creationId xmlns:a16="http://schemas.microsoft.com/office/drawing/2014/main" id="{D35D68B4-B9EF-44CA-9FBA-DF82B0E7AD20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4029105"/>
                  <a:gd name="adj2" fmla="val 18056557"/>
                  <a:gd name="adj3" fmla="val 20441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9" name="Block Arc 1038">
                <a:extLst>
                  <a:ext uri="{FF2B5EF4-FFF2-40B4-BE49-F238E27FC236}">
                    <a16:creationId xmlns:a16="http://schemas.microsoft.com/office/drawing/2014/main" id="{084733ED-0ED0-4555-8A94-291C168F9771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0" name="Block Arc 1039">
                <a:extLst>
                  <a:ext uri="{FF2B5EF4-FFF2-40B4-BE49-F238E27FC236}">
                    <a16:creationId xmlns:a16="http://schemas.microsoft.com/office/drawing/2014/main" id="{153B3B74-1297-4D08-B1CA-990D9A6BCD85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0800000"/>
                  <a:gd name="adj2" fmla="val 13821376"/>
                  <a:gd name="adj3" fmla="val 20509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1" name="Block Arc 1040">
                <a:extLst>
                  <a:ext uri="{FF2B5EF4-FFF2-40B4-BE49-F238E27FC236}">
                    <a16:creationId xmlns:a16="http://schemas.microsoft.com/office/drawing/2014/main" id="{FA33B0FF-6091-4FBB-B463-2B5619A66F5E}"/>
                  </a:ext>
                </a:extLst>
              </p:cNvPr>
              <p:cNvSpPr/>
              <p:nvPr/>
            </p:nvSpPr>
            <p:spPr>
              <a:xfrm flipH="1" flipV="1">
                <a:off x="1626728" y="2060848"/>
                <a:ext cx="1483887" cy="1483887"/>
              </a:xfrm>
              <a:prstGeom prst="blockArc">
                <a:avLst>
                  <a:gd name="adj1" fmla="val 18220756"/>
                  <a:gd name="adj2" fmla="val 21429398"/>
                  <a:gd name="adj3" fmla="val 20423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2" name="Block Arc 1041">
                <a:extLst>
                  <a:ext uri="{FF2B5EF4-FFF2-40B4-BE49-F238E27FC236}">
                    <a16:creationId xmlns:a16="http://schemas.microsoft.com/office/drawing/2014/main" id="{245DA390-200A-4B92-B439-2DFB025476CA}"/>
                  </a:ext>
                </a:extLst>
              </p:cNvPr>
              <p:cNvSpPr/>
              <p:nvPr/>
            </p:nvSpPr>
            <p:spPr>
              <a:xfrm>
                <a:off x="2814830" y="2070265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33" name="Group 1032">
              <a:extLst>
                <a:ext uri="{FF2B5EF4-FFF2-40B4-BE49-F238E27FC236}">
                  <a16:creationId xmlns:a16="http://schemas.microsoft.com/office/drawing/2014/main" id="{19C95693-951C-4A3E-AF15-AFBAD0BA1C1A}"/>
                </a:ext>
              </a:extLst>
            </p:cNvPr>
            <p:cNvGrpSpPr/>
            <p:nvPr/>
          </p:nvGrpSpPr>
          <p:grpSpPr>
            <a:xfrm rot="17100000">
              <a:off x="3434589" y="2089204"/>
              <a:ext cx="1483888" cy="1483887"/>
              <a:chOff x="1626728" y="2060848"/>
              <a:chExt cx="1483888" cy="1483887"/>
            </a:xfrm>
          </p:grpSpPr>
          <p:sp>
            <p:nvSpPr>
              <p:cNvPr id="1034" name="Block Arc 1033">
                <a:extLst>
                  <a:ext uri="{FF2B5EF4-FFF2-40B4-BE49-F238E27FC236}">
                    <a16:creationId xmlns:a16="http://schemas.microsoft.com/office/drawing/2014/main" id="{478C8B8F-BE9A-4C2E-8AF2-D61DE73EBD51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4029105"/>
                  <a:gd name="adj2" fmla="val 18056557"/>
                  <a:gd name="adj3" fmla="val 2044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5" name="Block Arc 1034">
                <a:extLst>
                  <a:ext uri="{FF2B5EF4-FFF2-40B4-BE49-F238E27FC236}">
                    <a16:creationId xmlns:a16="http://schemas.microsoft.com/office/drawing/2014/main" id="{C12F480B-83D5-4157-A7FF-BEEE93EC1E06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6" name="Block Arc 1035">
                <a:extLst>
                  <a:ext uri="{FF2B5EF4-FFF2-40B4-BE49-F238E27FC236}">
                    <a16:creationId xmlns:a16="http://schemas.microsoft.com/office/drawing/2014/main" id="{23F5B2AC-411C-4F04-9A06-7F091299A090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0800000"/>
                  <a:gd name="adj2" fmla="val 13821376"/>
                  <a:gd name="adj3" fmla="val 20509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7" name="Block Arc 1036">
                <a:extLst>
                  <a:ext uri="{FF2B5EF4-FFF2-40B4-BE49-F238E27FC236}">
                    <a16:creationId xmlns:a16="http://schemas.microsoft.com/office/drawing/2014/main" id="{5A9F0D72-63B4-42FE-982F-1B5C9FCE88B7}"/>
                  </a:ext>
                </a:extLst>
              </p:cNvPr>
              <p:cNvSpPr/>
              <p:nvPr/>
            </p:nvSpPr>
            <p:spPr>
              <a:xfrm flipH="1" flipV="1">
                <a:off x="1626728" y="2060848"/>
                <a:ext cx="1483887" cy="1483887"/>
              </a:xfrm>
              <a:prstGeom prst="blockArc">
                <a:avLst>
                  <a:gd name="adj1" fmla="val 18220756"/>
                  <a:gd name="adj2" fmla="val 21429398"/>
                  <a:gd name="adj3" fmla="val 20423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46" name="Group 1045">
            <a:extLst>
              <a:ext uri="{FF2B5EF4-FFF2-40B4-BE49-F238E27FC236}">
                <a16:creationId xmlns:a16="http://schemas.microsoft.com/office/drawing/2014/main" id="{0EF222CC-4D39-4AC8-87B2-68BDBBBCB21D}"/>
              </a:ext>
            </a:extLst>
          </p:cNvPr>
          <p:cNvGrpSpPr/>
          <p:nvPr/>
        </p:nvGrpSpPr>
        <p:grpSpPr>
          <a:xfrm rot="15300000" flipV="1">
            <a:off x="6699409" y="1972255"/>
            <a:ext cx="2797191" cy="4554533"/>
            <a:chOff x="3434589" y="2089204"/>
            <a:chExt cx="2144221" cy="3491332"/>
          </a:xfrm>
        </p:grpSpPr>
        <p:grpSp>
          <p:nvGrpSpPr>
            <p:cNvPr id="1047" name="Group 1046">
              <a:extLst>
                <a:ext uri="{FF2B5EF4-FFF2-40B4-BE49-F238E27FC236}">
                  <a16:creationId xmlns:a16="http://schemas.microsoft.com/office/drawing/2014/main" id="{ABBC4D6C-3C82-4CA1-ACCE-A94591E5D5F9}"/>
                </a:ext>
              </a:extLst>
            </p:cNvPr>
            <p:cNvGrpSpPr/>
            <p:nvPr/>
          </p:nvGrpSpPr>
          <p:grpSpPr>
            <a:xfrm rot="17100000">
              <a:off x="3888111" y="4065663"/>
              <a:ext cx="1483887" cy="1483887"/>
              <a:chOff x="1626729" y="2060848"/>
              <a:chExt cx="1483887" cy="1483887"/>
            </a:xfrm>
          </p:grpSpPr>
          <p:sp>
            <p:nvSpPr>
              <p:cNvPr id="1059" name="Block Arc 1058">
                <a:extLst>
                  <a:ext uri="{FF2B5EF4-FFF2-40B4-BE49-F238E27FC236}">
                    <a16:creationId xmlns:a16="http://schemas.microsoft.com/office/drawing/2014/main" id="{8387EF20-DFA6-42C8-B573-604098150856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4029105"/>
                  <a:gd name="adj2" fmla="val 18056557"/>
                  <a:gd name="adj3" fmla="val 2044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60" name="Block Arc 1059">
                <a:extLst>
                  <a:ext uri="{FF2B5EF4-FFF2-40B4-BE49-F238E27FC236}">
                    <a16:creationId xmlns:a16="http://schemas.microsoft.com/office/drawing/2014/main" id="{D49FCA94-51EB-48C3-9951-86F5172AE745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61" name="Block Arc 1060">
                <a:extLst>
                  <a:ext uri="{FF2B5EF4-FFF2-40B4-BE49-F238E27FC236}">
                    <a16:creationId xmlns:a16="http://schemas.microsoft.com/office/drawing/2014/main" id="{5E59FC15-DAD3-4E98-9E51-0908D1E54B76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0800000"/>
                  <a:gd name="adj2" fmla="val 13821376"/>
                  <a:gd name="adj3" fmla="val 2050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48" name="Group 1047">
              <a:extLst>
                <a:ext uri="{FF2B5EF4-FFF2-40B4-BE49-F238E27FC236}">
                  <a16:creationId xmlns:a16="http://schemas.microsoft.com/office/drawing/2014/main" id="{0F627A1B-82C4-48F9-B038-FE35B7EDE2C3}"/>
                </a:ext>
              </a:extLst>
            </p:cNvPr>
            <p:cNvGrpSpPr/>
            <p:nvPr/>
          </p:nvGrpSpPr>
          <p:grpSpPr>
            <a:xfrm rot="6300000">
              <a:off x="3496163" y="3497890"/>
              <a:ext cx="2671989" cy="1493304"/>
              <a:chOff x="1626728" y="2060848"/>
              <a:chExt cx="2671989" cy="1493304"/>
            </a:xfrm>
          </p:grpSpPr>
          <p:sp>
            <p:nvSpPr>
              <p:cNvPr id="1054" name="Block Arc 1053">
                <a:extLst>
                  <a:ext uri="{FF2B5EF4-FFF2-40B4-BE49-F238E27FC236}">
                    <a16:creationId xmlns:a16="http://schemas.microsoft.com/office/drawing/2014/main" id="{D381E5AF-9965-4CE3-B97E-53F89380D682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4029105"/>
                  <a:gd name="adj2" fmla="val 18056557"/>
                  <a:gd name="adj3" fmla="val 20441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5" name="Block Arc 1054">
                <a:extLst>
                  <a:ext uri="{FF2B5EF4-FFF2-40B4-BE49-F238E27FC236}">
                    <a16:creationId xmlns:a16="http://schemas.microsoft.com/office/drawing/2014/main" id="{1BE3201F-7CD0-4FD2-9759-7B755B529660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6" name="Block Arc 1055">
                <a:extLst>
                  <a:ext uri="{FF2B5EF4-FFF2-40B4-BE49-F238E27FC236}">
                    <a16:creationId xmlns:a16="http://schemas.microsoft.com/office/drawing/2014/main" id="{3D5CEC0F-E39F-44DC-9673-D46201503719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0800000"/>
                  <a:gd name="adj2" fmla="val 13821376"/>
                  <a:gd name="adj3" fmla="val 2050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7" name="Block Arc 1056">
                <a:extLst>
                  <a:ext uri="{FF2B5EF4-FFF2-40B4-BE49-F238E27FC236}">
                    <a16:creationId xmlns:a16="http://schemas.microsoft.com/office/drawing/2014/main" id="{80259D4C-8C34-4E1D-A84B-D13799CE0919}"/>
                  </a:ext>
                </a:extLst>
              </p:cNvPr>
              <p:cNvSpPr/>
              <p:nvPr/>
            </p:nvSpPr>
            <p:spPr>
              <a:xfrm flipH="1" flipV="1">
                <a:off x="1626728" y="2060848"/>
                <a:ext cx="1483887" cy="1483887"/>
              </a:xfrm>
              <a:prstGeom prst="blockArc">
                <a:avLst>
                  <a:gd name="adj1" fmla="val 18220756"/>
                  <a:gd name="adj2" fmla="val 21429398"/>
                  <a:gd name="adj3" fmla="val 20423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8" name="Block Arc 1057">
                <a:extLst>
                  <a:ext uri="{FF2B5EF4-FFF2-40B4-BE49-F238E27FC236}">
                    <a16:creationId xmlns:a16="http://schemas.microsoft.com/office/drawing/2014/main" id="{7B50A66D-59E9-4DD2-95D4-3D16B4CFAAD2}"/>
                  </a:ext>
                </a:extLst>
              </p:cNvPr>
              <p:cNvSpPr/>
              <p:nvPr/>
            </p:nvSpPr>
            <p:spPr>
              <a:xfrm>
                <a:off x="2814830" y="2070265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49" name="Group 1048">
              <a:extLst>
                <a:ext uri="{FF2B5EF4-FFF2-40B4-BE49-F238E27FC236}">
                  <a16:creationId xmlns:a16="http://schemas.microsoft.com/office/drawing/2014/main" id="{A245AB52-C0EC-45F8-BA6D-7D06C466E115}"/>
                </a:ext>
              </a:extLst>
            </p:cNvPr>
            <p:cNvGrpSpPr/>
            <p:nvPr/>
          </p:nvGrpSpPr>
          <p:grpSpPr>
            <a:xfrm rot="17100000">
              <a:off x="3434589" y="2089204"/>
              <a:ext cx="1483888" cy="1483887"/>
              <a:chOff x="1626728" y="2060848"/>
              <a:chExt cx="1483888" cy="1483887"/>
            </a:xfrm>
          </p:grpSpPr>
          <p:sp>
            <p:nvSpPr>
              <p:cNvPr id="1050" name="Block Arc 1049">
                <a:extLst>
                  <a:ext uri="{FF2B5EF4-FFF2-40B4-BE49-F238E27FC236}">
                    <a16:creationId xmlns:a16="http://schemas.microsoft.com/office/drawing/2014/main" id="{19C62B61-7058-4FE4-85E8-DFF9CB9B584E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4029105"/>
                  <a:gd name="adj2" fmla="val 18056557"/>
                  <a:gd name="adj3" fmla="val 20441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1" name="Block Arc 1050">
                <a:extLst>
                  <a:ext uri="{FF2B5EF4-FFF2-40B4-BE49-F238E27FC236}">
                    <a16:creationId xmlns:a16="http://schemas.microsoft.com/office/drawing/2014/main" id="{C6825696-3DB4-44DA-A99C-039BC58CAD1F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8220756"/>
                  <a:gd name="adj2" fmla="val 7"/>
                  <a:gd name="adj3" fmla="val 2045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2" name="Block Arc 1051">
                <a:extLst>
                  <a:ext uri="{FF2B5EF4-FFF2-40B4-BE49-F238E27FC236}">
                    <a16:creationId xmlns:a16="http://schemas.microsoft.com/office/drawing/2014/main" id="{71C9C000-5535-4951-88AD-C7038B9DCBB3}"/>
                  </a:ext>
                </a:extLst>
              </p:cNvPr>
              <p:cNvSpPr/>
              <p:nvPr/>
            </p:nvSpPr>
            <p:spPr>
              <a:xfrm>
                <a:off x="1626729" y="2060848"/>
                <a:ext cx="1483887" cy="1483887"/>
              </a:xfrm>
              <a:prstGeom prst="blockArc">
                <a:avLst>
                  <a:gd name="adj1" fmla="val 10800000"/>
                  <a:gd name="adj2" fmla="val 13821376"/>
                  <a:gd name="adj3" fmla="val 2050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3" name="Block Arc 1052">
                <a:extLst>
                  <a:ext uri="{FF2B5EF4-FFF2-40B4-BE49-F238E27FC236}">
                    <a16:creationId xmlns:a16="http://schemas.microsoft.com/office/drawing/2014/main" id="{290667A3-1FAA-4EA4-984C-C6F1551E3EC7}"/>
                  </a:ext>
                </a:extLst>
              </p:cNvPr>
              <p:cNvSpPr/>
              <p:nvPr/>
            </p:nvSpPr>
            <p:spPr>
              <a:xfrm flipH="1" flipV="1">
                <a:off x="1626728" y="2060848"/>
                <a:ext cx="1483887" cy="1483887"/>
              </a:xfrm>
              <a:prstGeom prst="blockArc">
                <a:avLst>
                  <a:gd name="adj1" fmla="val 18220756"/>
                  <a:gd name="adj2" fmla="val 21429398"/>
                  <a:gd name="adj3" fmla="val 2042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062" name="Rectangle 16">
            <a:extLst>
              <a:ext uri="{FF2B5EF4-FFF2-40B4-BE49-F238E27FC236}">
                <a16:creationId xmlns:a16="http://schemas.microsoft.com/office/drawing/2014/main" id="{1CD5D8A5-AC47-4307-9824-1D6026289893}"/>
              </a:ext>
            </a:extLst>
          </p:cNvPr>
          <p:cNvSpPr/>
          <p:nvPr/>
        </p:nvSpPr>
        <p:spPr>
          <a:xfrm rot="2700000">
            <a:off x="6684843" y="418414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3" name="Rectangle 36">
            <a:extLst>
              <a:ext uri="{FF2B5EF4-FFF2-40B4-BE49-F238E27FC236}">
                <a16:creationId xmlns:a16="http://schemas.microsoft.com/office/drawing/2014/main" id="{1D5971EB-D26A-46D4-8787-98C7B7366E0B}"/>
              </a:ext>
            </a:extLst>
          </p:cNvPr>
          <p:cNvSpPr/>
          <p:nvPr/>
        </p:nvSpPr>
        <p:spPr>
          <a:xfrm>
            <a:off x="7938827" y="3366431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4" name="Oval 21">
            <a:extLst>
              <a:ext uri="{FF2B5EF4-FFF2-40B4-BE49-F238E27FC236}">
                <a16:creationId xmlns:a16="http://schemas.microsoft.com/office/drawing/2014/main" id="{E8109924-9896-47FD-90FD-BDD9864B952F}"/>
              </a:ext>
            </a:extLst>
          </p:cNvPr>
          <p:cNvSpPr>
            <a:spLocks noChangeAspect="1"/>
          </p:cNvSpPr>
          <p:nvPr/>
        </p:nvSpPr>
        <p:spPr>
          <a:xfrm>
            <a:off x="9310187" y="4191718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5" name="Rectangle 130">
            <a:extLst>
              <a:ext uri="{FF2B5EF4-FFF2-40B4-BE49-F238E27FC236}">
                <a16:creationId xmlns:a16="http://schemas.microsoft.com/office/drawing/2014/main" id="{FA7AC8DC-2CAA-45AA-AB9E-AB55E0903405}"/>
              </a:ext>
            </a:extLst>
          </p:cNvPr>
          <p:cNvSpPr/>
          <p:nvPr/>
        </p:nvSpPr>
        <p:spPr>
          <a:xfrm>
            <a:off x="3956722" y="4180178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66" name="Rectangle 9">
            <a:extLst>
              <a:ext uri="{FF2B5EF4-FFF2-40B4-BE49-F238E27FC236}">
                <a16:creationId xmlns:a16="http://schemas.microsoft.com/office/drawing/2014/main" id="{6560559A-882E-4677-AB7F-5C6A26211E35}"/>
              </a:ext>
            </a:extLst>
          </p:cNvPr>
          <p:cNvSpPr/>
          <p:nvPr/>
        </p:nvSpPr>
        <p:spPr>
          <a:xfrm>
            <a:off x="2640734" y="3296657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7" name="Freeform 18">
            <a:extLst>
              <a:ext uri="{FF2B5EF4-FFF2-40B4-BE49-F238E27FC236}">
                <a16:creationId xmlns:a16="http://schemas.microsoft.com/office/drawing/2014/main" id="{B2648CB6-87D2-4561-ADEE-7BF08EFAFFE7}"/>
              </a:ext>
            </a:extLst>
          </p:cNvPr>
          <p:cNvSpPr/>
          <p:nvPr/>
        </p:nvSpPr>
        <p:spPr>
          <a:xfrm>
            <a:off x="5267966" y="3309759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068" name="Group 1067">
            <a:extLst>
              <a:ext uri="{FF2B5EF4-FFF2-40B4-BE49-F238E27FC236}">
                <a16:creationId xmlns:a16="http://schemas.microsoft.com/office/drawing/2014/main" id="{82DCE8AF-F212-4EE9-BA7A-E587A84594D1}"/>
              </a:ext>
            </a:extLst>
          </p:cNvPr>
          <p:cNvGrpSpPr/>
          <p:nvPr/>
        </p:nvGrpSpPr>
        <p:grpSpPr>
          <a:xfrm>
            <a:off x="3061494" y="1657933"/>
            <a:ext cx="2180418" cy="1107996"/>
            <a:chOff x="668087" y="4221088"/>
            <a:chExt cx="1549271" cy="1107996"/>
          </a:xfrm>
        </p:grpSpPr>
        <p:sp>
          <p:nvSpPr>
            <p:cNvPr id="1069" name="TextBox 1068">
              <a:extLst>
                <a:ext uri="{FF2B5EF4-FFF2-40B4-BE49-F238E27FC236}">
                  <a16:creationId xmlns:a16="http://schemas.microsoft.com/office/drawing/2014/main" id="{E112F672-60F1-4947-9EC4-C3E7575FA5F1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070" name="TextBox 1069">
              <a:extLst>
                <a:ext uri="{FF2B5EF4-FFF2-40B4-BE49-F238E27FC236}">
                  <a16:creationId xmlns:a16="http://schemas.microsoft.com/office/drawing/2014/main" id="{B662B80D-85BA-488A-8C6E-AB7A3A0E36F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1" name="Group 1070">
            <a:extLst>
              <a:ext uri="{FF2B5EF4-FFF2-40B4-BE49-F238E27FC236}">
                <a16:creationId xmlns:a16="http://schemas.microsoft.com/office/drawing/2014/main" id="{6B073330-D91F-4B04-8EDA-1110E01DD274}"/>
              </a:ext>
            </a:extLst>
          </p:cNvPr>
          <p:cNvGrpSpPr/>
          <p:nvPr/>
        </p:nvGrpSpPr>
        <p:grpSpPr>
          <a:xfrm>
            <a:off x="5716699" y="1646912"/>
            <a:ext cx="2180418" cy="1107996"/>
            <a:chOff x="668087" y="4221088"/>
            <a:chExt cx="1549271" cy="1107996"/>
          </a:xfrm>
        </p:grpSpPr>
        <p:sp>
          <p:nvSpPr>
            <p:cNvPr id="1072" name="TextBox 1071">
              <a:extLst>
                <a:ext uri="{FF2B5EF4-FFF2-40B4-BE49-F238E27FC236}">
                  <a16:creationId xmlns:a16="http://schemas.microsoft.com/office/drawing/2014/main" id="{DACD18CE-23E6-4AA3-8DE5-DBE19BF80AFD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073" name="TextBox 1072">
              <a:extLst>
                <a:ext uri="{FF2B5EF4-FFF2-40B4-BE49-F238E27FC236}">
                  <a16:creationId xmlns:a16="http://schemas.microsoft.com/office/drawing/2014/main" id="{762C255F-9DAF-4B7F-91E0-02C86B19A339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4" name="Group 1073">
            <a:extLst>
              <a:ext uri="{FF2B5EF4-FFF2-40B4-BE49-F238E27FC236}">
                <a16:creationId xmlns:a16="http://schemas.microsoft.com/office/drawing/2014/main" id="{D9E01C29-E098-4B82-A1B9-FCA904A26AA6}"/>
              </a:ext>
            </a:extLst>
          </p:cNvPr>
          <p:cNvGrpSpPr/>
          <p:nvPr/>
        </p:nvGrpSpPr>
        <p:grpSpPr>
          <a:xfrm>
            <a:off x="8371905" y="1676032"/>
            <a:ext cx="2180418" cy="1107996"/>
            <a:chOff x="668087" y="4221088"/>
            <a:chExt cx="1549271" cy="1107996"/>
          </a:xfrm>
        </p:grpSpPr>
        <p:sp>
          <p:nvSpPr>
            <p:cNvPr id="1075" name="TextBox 1074">
              <a:extLst>
                <a:ext uri="{FF2B5EF4-FFF2-40B4-BE49-F238E27FC236}">
                  <a16:creationId xmlns:a16="http://schemas.microsoft.com/office/drawing/2014/main" id="{D3A838CF-FDA1-412C-B0E3-4CB82B071BA8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076" name="TextBox 1075">
              <a:extLst>
                <a:ext uri="{FF2B5EF4-FFF2-40B4-BE49-F238E27FC236}">
                  <a16:creationId xmlns:a16="http://schemas.microsoft.com/office/drawing/2014/main" id="{A9279659-09EA-4D03-9753-D6C35B237ECD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7" name="Group 1076">
            <a:extLst>
              <a:ext uri="{FF2B5EF4-FFF2-40B4-BE49-F238E27FC236}">
                <a16:creationId xmlns:a16="http://schemas.microsoft.com/office/drawing/2014/main" id="{3A1E9DF7-40CB-48BB-A945-2F1630FC151D}"/>
              </a:ext>
            </a:extLst>
          </p:cNvPr>
          <p:cNvGrpSpPr/>
          <p:nvPr/>
        </p:nvGrpSpPr>
        <p:grpSpPr>
          <a:xfrm>
            <a:off x="1720665" y="5128973"/>
            <a:ext cx="2180418" cy="1107996"/>
            <a:chOff x="668087" y="4221088"/>
            <a:chExt cx="1549271" cy="1107996"/>
          </a:xfrm>
        </p:grpSpPr>
        <p:sp>
          <p:nvSpPr>
            <p:cNvPr id="1078" name="TextBox 1077">
              <a:extLst>
                <a:ext uri="{FF2B5EF4-FFF2-40B4-BE49-F238E27FC236}">
                  <a16:creationId xmlns:a16="http://schemas.microsoft.com/office/drawing/2014/main" id="{AA3F0DE9-8DC7-4021-8DED-74DCB553DA07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079" name="TextBox 1078">
              <a:extLst>
                <a:ext uri="{FF2B5EF4-FFF2-40B4-BE49-F238E27FC236}">
                  <a16:creationId xmlns:a16="http://schemas.microsoft.com/office/drawing/2014/main" id="{53AEBF26-8DDB-4976-B50A-DD83677F9804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0" name="Group 1079">
            <a:extLst>
              <a:ext uri="{FF2B5EF4-FFF2-40B4-BE49-F238E27FC236}">
                <a16:creationId xmlns:a16="http://schemas.microsoft.com/office/drawing/2014/main" id="{3292F6F6-D8C9-4AF8-BC63-4ECCB4408408}"/>
              </a:ext>
            </a:extLst>
          </p:cNvPr>
          <p:cNvGrpSpPr/>
          <p:nvPr/>
        </p:nvGrpSpPr>
        <p:grpSpPr>
          <a:xfrm>
            <a:off x="4385207" y="5128973"/>
            <a:ext cx="2180418" cy="1107996"/>
            <a:chOff x="668087" y="4221088"/>
            <a:chExt cx="1549271" cy="1107996"/>
          </a:xfrm>
        </p:grpSpPr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B523FA7E-8682-42AC-A78D-16F9D6DBE58D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082" name="TextBox 1081">
              <a:extLst>
                <a:ext uri="{FF2B5EF4-FFF2-40B4-BE49-F238E27FC236}">
                  <a16:creationId xmlns:a16="http://schemas.microsoft.com/office/drawing/2014/main" id="{C661F099-1F06-4F0E-B79E-25E80812C1F1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3" name="Group 1082">
            <a:extLst>
              <a:ext uri="{FF2B5EF4-FFF2-40B4-BE49-F238E27FC236}">
                <a16:creationId xmlns:a16="http://schemas.microsoft.com/office/drawing/2014/main" id="{2757566A-963C-4B2B-A168-466025E8B735}"/>
              </a:ext>
            </a:extLst>
          </p:cNvPr>
          <p:cNvGrpSpPr/>
          <p:nvPr/>
        </p:nvGrpSpPr>
        <p:grpSpPr>
          <a:xfrm>
            <a:off x="7049749" y="5128973"/>
            <a:ext cx="2180418" cy="1107996"/>
            <a:chOff x="668087" y="4221088"/>
            <a:chExt cx="1549271" cy="1107996"/>
          </a:xfrm>
        </p:grpSpPr>
        <p:sp>
          <p:nvSpPr>
            <p:cNvPr id="1084" name="TextBox 1083">
              <a:extLst>
                <a:ext uri="{FF2B5EF4-FFF2-40B4-BE49-F238E27FC236}">
                  <a16:creationId xmlns:a16="http://schemas.microsoft.com/office/drawing/2014/main" id="{AFE30E47-75C7-4F7D-A716-30F4711A00C0}"/>
                </a:ext>
              </a:extLst>
            </p:cNvPr>
            <p:cNvSpPr txBox="1"/>
            <p:nvPr/>
          </p:nvSpPr>
          <p:spPr>
            <a:xfrm>
              <a:off x="672237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085" name="TextBox 1084">
              <a:extLst>
                <a:ext uri="{FF2B5EF4-FFF2-40B4-BE49-F238E27FC236}">
                  <a16:creationId xmlns:a16="http://schemas.microsoft.com/office/drawing/2014/main" id="{C1E70CFC-828F-4B3B-A175-032DF0D522D3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38</cp:revision>
  <dcterms:created xsi:type="dcterms:W3CDTF">2018-02-18T19:39:47Z</dcterms:created>
  <dcterms:modified xsi:type="dcterms:W3CDTF">2021-04-14T06:54:00Z</dcterms:modified>
</cp:coreProperties>
</file>