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2AE06934-A891-4A80-BD8B-3E8BAC3905F5}"/>
              </a:ext>
            </a:extLst>
          </p:cNvPr>
          <p:cNvGrpSpPr/>
          <p:nvPr/>
        </p:nvGrpSpPr>
        <p:grpSpPr>
          <a:xfrm>
            <a:off x="8674733" y="2806899"/>
            <a:ext cx="2137686" cy="1516068"/>
            <a:chOff x="4893312" y="3620656"/>
            <a:chExt cx="2137686" cy="1516068"/>
          </a:xfrm>
          <a:solidFill>
            <a:schemeClr val="accent4"/>
          </a:solidFill>
        </p:grpSpPr>
        <p:sp>
          <p:nvSpPr>
            <p:cNvPr id="432" name="Rectangle 431">
              <a:extLst>
                <a:ext uri="{FF2B5EF4-FFF2-40B4-BE49-F238E27FC236}">
                  <a16:creationId xmlns:a16="http://schemas.microsoft.com/office/drawing/2014/main" id="{07246B8B-69B0-474E-8A81-70F28181C08C}"/>
                </a:ext>
              </a:extLst>
            </p:cNvPr>
            <p:cNvSpPr/>
            <p:nvPr/>
          </p:nvSpPr>
          <p:spPr>
            <a:xfrm rot="10800000">
              <a:off x="4893312" y="4956723"/>
              <a:ext cx="1584000" cy="1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33" name="Block Arc 432">
              <a:extLst>
                <a:ext uri="{FF2B5EF4-FFF2-40B4-BE49-F238E27FC236}">
                  <a16:creationId xmlns:a16="http://schemas.microsoft.com/office/drawing/2014/main" id="{8C9D3D47-B2FF-45D7-8A54-8831AE472394}"/>
                </a:ext>
              </a:extLst>
            </p:cNvPr>
            <p:cNvSpPr/>
            <p:nvPr/>
          </p:nvSpPr>
          <p:spPr>
            <a:xfrm rot="5400000">
              <a:off x="6012160" y="4222324"/>
              <a:ext cx="914400" cy="914400"/>
            </a:xfrm>
            <a:prstGeom prst="blockArc">
              <a:avLst>
                <a:gd name="adj1" fmla="val 16170112"/>
                <a:gd name="adj2" fmla="val 49487"/>
                <a:gd name="adj3" fmla="val 1977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34" name="Rectangle 433">
              <a:extLst>
                <a:ext uri="{FF2B5EF4-FFF2-40B4-BE49-F238E27FC236}">
                  <a16:creationId xmlns:a16="http://schemas.microsoft.com/office/drawing/2014/main" id="{0F14CCDF-09BD-48CB-9EFA-9A353366111F}"/>
                </a:ext>
              </a:extLst>
            </p:cNvPr>
            <p:cNvSpPr/>
            <p:nvPr/>
          </p:nvSpPr>
          <p:spPr>
            <a:xfrm rot="16200000">
              <a:off x="6476560" y="4231553"/>
              <a:ext cx="720000" cy="1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35" name="Isosceles Triangle 434">
              <a:extLst>
                <a:ext uri="{FF2B5EF4-FFF2-40B4-BE49-F238E27FC236}">
                  <a16:creationId xmlns:a16="http://schemas.microsoft.com/office/drawing/2014/main" id="{87A212B2-7E9D-482B-A699-4E82F6BB534B}"/>
                </a:ext>
              </a:extLst>
            </p:cNvPr>
            <p:cNvSpPr/>
            <p:nvPr/>
          </p:nvSpPr>
          <p:spPr>
            <a:xfrm>
              <a:off x="6634762" y="3620656"/>
              <a:ext cx="396236" cy="3415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436" name="Group 435">
            <a:extLst>
              <a:ext uri="{FF2B5EF4-FFF2-40B4-BE49-F238E27FC236}">
                <a16:creationId xmlns:a16="http://schemas.microsoft.com/office/drawing/2014/main" id="{3173EC55-59C2-4389-87CD-9274E8C24563}"/>
              </a:ext>
            </a:extLst>
          </p:cNvPr>
          <p:cNvGrpSpPr/>
          <p:nvPr/>
        </p:nvGrpSpPr>
        <p:grpSpPr>
          <a:xfrm>
            <a:off x="6636157" y="3261707"/>
            <a:ext cx="2137686" cy="1516068"/>
            <a:chOff x="4893312" y="3620656"/>
            <a:chExt cx="2137686" cy="1516068"/>
          </a:xfrm>
          <a:solidFill>
            <a:schemeClr val="accent3"/>
          </a:solidFill>
        </p:grpSpPr>
        <p:sp>
          <p:nvSpPr>
            <p:cNvPr id="437" name="Rectangle 436">
              <a:extLst>
                <a:ext uri="{FF2B5EF4-FFF2-40B4-BE49-F238E27FC236}">
                  <a16:creationId xmlns:a16="http://schemas.microsoft.com/office/drawing/2014/main" id="{0660FA87-DDFA-4DC6-BB0B-C2230B8A8D2C}"/>
                </a:ext>
              </a:extLst>
            </p:cNvPr>
            <p:cNvSpPr/>
            <p:nvPr/>
          </p:nvSpPr>
          <p:spPr>
            <a:xfrm rot="10800000">
              <a:off x="4893312" y="4956723"/>
              <a:ext cx="1584000" cy="1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38" name="Block Arc 437">
              <a:extLst>
                <a:ext uri="{FF2B5EF4-FFF2-40B4-BE49-F238E27FC236}">
                  <a16:creationId xmlns:a16="http://schemas.microsoft.com/office/drawing/2014/main" id="{8F099FEA-6501-4584-9B3C-81E8D50C87FA}"/>
                </a:ext>
              </a:extLst>
            </p:cNvPr>
            <p:cNvSpPr/>
            <p:nvPr/>
          </p:nvSpPr>
          <p:spPr>
            <a:xfrm rot="5400000">
              <a:off x="6012160" y="4222324"/>
              <a:ext cx="914400" cy="914400"/>
            </a:xfrm>
            <a:prstGeom prst="blockArc">
              <a:avLst>
                <a:gd name="adj1" fmla="val 16170112"/>
                <a:gd name="adj2" fmla="val 49487"/>
                <a:gd name="adj3" fmla="val 1977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39" name="Rectangle 438">
              <a:extLst>
                <a:ext uri="{FF2B5EF4-FFF2-40B4-BE49-F238E27FC236}">
                  <a16:creationId xmlns:a16="http://schemas.microsoft.com/office/drawing/2014/main" id="{BDDBED8B-F88D-49EA-A497-623BDD0907B0}"/>
                </a:ext>
              </a:extLst>
            </p:cNvPr>
            <p:cNvSpPr/>
            <p:nvPr/>
          </p:nvSpPr>
          <p:spPr>
            <a:xfrm rot="16200000">
              <a:off x="6476560" y="4231553"/>
              <a:ext cx="720000" cy="1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40" name="Isosceles Triangle 439">
              <a:extLst>
                <a:ext uri="{FF2B5EF4-FFF2-40B4-BE49-F238E27FC236}">
                  <a16:creationId xmlns:a16="http://schemas.microsoft.com/office/drawing/2014/main" id="{2FFA0E80-7DA3-4A83-AA34-99C47A1FB9BF}"/>
                </a:ext>
              </a:extLst>
            </p:cNvPr>
            <p:cNvSpPr/>
            <p:nvPr/>
          </p:nvSpPr>
          <p:spPr>
            <a:xfrm>
              <a:off x="6634762" y="3620656"/>
              <a:ext cx="396236" cy="3415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441" name="Group 440">
            <a:extLst>
              <a:ext uri="{FF2B5EF4-FFF2-40B4-BE49-F238E27FC236}">
                <a16:creationId xmlns:a16="http://schemas.microsoft.com/office/drawing/2014/main" id="{1D6B73BA-ACF5-45C1-8792-AE19146CCF38}"/>
              </a:ext>
            </a:extLst>
          </p:cNvPr>
          <p:cNvGrpSpPr/>
          <p:nvPr/>
        </p:nvGrpSpPr>
        <p:grpSpPr>
          <a:xfrm>
            <a:off x="4597581" y="3716515"/>
            <a:ext cx="2137686" cy="1516068"/>
            <a:chOff x="4893312" y="3620656"/>
            <a:chExt cx="2137686" cy="1516068"/>
          </a:xfrm>
          <a:solidFill>
            <a:schemeClr val="accent2"/>
          </a:solidFill>
        </p:grpSpPr>
        <p:sp>
          <p:nvSpPr>
            <p:cNvPr id="442" name="Rectangle 441">
              <a:extLst>
                <a:ext uri="{FF2B5EF4-FFF2-40B4-BE49-F238E27FC236}">
                  <a16:creationId xmlns:a16="http://schemas.microsoft.com/office/drawing/2014/main" id="{C9509FA0-56C3-4BA5-96C5-F263E1D35896}"/>
                </a:ext>
              </a:extLst>
            </p:cNvPr>
            <p:cNvSpPr/>
            <p:nvPr/>
          </p:nvSpPr>
          <p:spPr>
            <a:xfrm rot="10800000">
              <a:off x="4893312" y="4956723"/>
              <a:ext cx="1584000" cy="1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43" name="Block Arc 442">
              <a:extLst>
                <a:ext uri="{FF2B5EF4-FFF2-40B4-BE49-F238E27FC236}">
                  <a16:creationId xmlns:a16="http://schemas.microsoft.com/office/drawing/2014/main" id="{20979AE4-E26F-445A-9EB4-9F35FAAFF965}"/>
                </a:ext>
              </a:extLst>
            </p:cNvPr>
            <p:cNvSpPr/>
            <p:nvPr/>
          </p:nvSpPr>
          <p:spPr>
            <a:xfrm rot="5400000">
              <a:off x="6012160" y="4222324"/>
              <a:ext cx="914400" cy="914400"/>
            </a:xfrm>
            <a:prstGeom prst="blockArc">
              <a:avLst>
                <a:gd name="adj1" fmla="val 16170112"/>
                <a:gd name="adj2" fmla="val 49487"/>
                <a:gd name="adj3" fmla="val 1977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44" name="Rectangle 443">
              <a:extLst>
                <a:ext uri="{FF2B5EF4-FFF2-40B4-BE49-F238E27FC236}">
                  <a16:creationId xmlns:a16="http://schemas.microsoft.com/office/drawing/2014/main" id="{EB84447F-4DAC-4BA2-A4CA-29667A79C64D}"/>
                </a:ext>
              </a:extLst>
            </p:cNvPr>
            <p:cNvSpPr/>
            <p:nvPr/>
          </p:nvSpPr>
          <p:spPr>
            <a:xfrm rot="16200000">
              <a:off x="6476560" y="4231553"/>
              <a:ext cx="720000" cy="1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45" name="Isosceles Triangle 444">
              <a:extLst>
                <a:ext uri="{FF2B5EF4-FFF2-40B4-BE49-F238E27FC236}">
                  <a16:creationId xmlns:a16="http://schemas.microsoft.com/office/drawing/2014/main" id="{757D8683-5E5B-4452-A07C-5E77DDF2083E}"/>
                </a:ext>
              </a:extLst>
            </p:cNvPr>
            <p:cNvSpPr/>
            <p:nvPr/>
          </p:nvSpPr>
          <p:spPr>
            <a:xfrm>
              <a:off x="6634762" y="3620656"/>
              <a:ext cx="396236" cy="3415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446" name="Group 445">
            <a:extLst>
              <a:ext uri="{FF2B5EF4-FFF2-40B4-BE49-F238E27FC236}">
                <a16:creationId xmlns:a16="http://schemas.microsoft.com/office/drawing/2014/main" id="{93AB74F6-63FB-4CD5-86F5-1E9028F1DFD4}"/>
              </a:ext>
            </a:extLst>
          </p:cNvPr>
          <p:cNvGrpSpPr/>
          <p:nvPr/>
        </p:nvGrpSpPr>
        <p:grpSpPr>
          <a:xfrm>
            <a:off x="2559007" y="4171323"/>
            <a:ext cx="2137686" cy="1516068"/>
            <a:chOff x="4893312" y="3620656"/>
            <a:chExt cx="2137686" cy="1516068"/>
          </a:xfrm>
          <a:solidFill>
            <a:schemeClr val="accent1"/>
          </a:solidFill>
        </p:grpSpPr>
        <p:sp>
          <p:nvSpPr>
            <p:cNvPr id="447" name="Rectangle 446">
              <a:extLst>
                <a:ext uri="{FF2B5EF4-FFF2-40B4-BE49-F238E27FC236}">
                  <a16:creationId xmlns:a16="http://schemas.microsoft.com/office/drawing/2014/main" id="{3AC8239F-6D9F-42CF-8E4B-31969E9FC0BD}"/>
                </a:ext>
              </a:extLst>
            </p:cNvPr>
            <p:cNvSpPr/>
            <p:nvPr/>
          </p:nvSpPr>
          <p:spPr>
            <a:xfrm rot="10800000">
              <a:off x="4893312" y="4956723"/>
              <a:ext cx="1584000" cy="1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48" name="Block Arc 447">
              <a:extLst>
                <a:ext uri="{FF2B5EF4-FFF2-40B4-BE49-F238E27FC236}">
                  <a16:creationId xmlns:a16="http://schemas.microsoft.com/office/drawing/2014/main" id="{3CD0A752-07ED-4A8E-8CB8-C884CFA344F4}"/>
                </a:ext>
              </a:extLst>
            </p:cNvPr>
            <p:cNvSpPr/>
            <p:nvPr/>
          </p:nvSpPr>
          <p:spPr>
            <a:xfrm rot="5400000">
              <a:off x="6012160" y="4222324"/>
              <a:ext cx="914400" cy="914400"/>
            </a:xfrm>
            <a:prstGeom prst="blockArc">
              <a:avLst>
                <a:gd name="adj1" fmla="val 16170112"/>
                <a:gd name="adj2" fmla="val 49487"/>
                <a:gd name="adj3" fmla="val 1977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449" name="Rectangle 448">
              <a:extLst>
                <a:ext uri="{FF2B5EF4-FFF2-40B4-BE49-F238E27FC236}">
                  <a16:creationId xmlns:a16="http://schemas.microsoft.com/office/drawing/2014/main" id="{7FD9C9D2-A65E-4F02-AC67-CD3FB8223FCA}"/>
                </a:ext>
              </a:extLst>
            </p:cNvPr>
            <p:cNvSpPr/>
            <p:nvPr/>
          </p:nvSpPr>
          <p:spPr>
            <a:xfrm rot="16200000">
              <a:off x="6476560" y="4231553"/>
              <a:ext cx="720000" cy="1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50" name="Isosceles Triangle 449">
              <a:extLst>
                <a:ext uri="{FF2B5EF4-FFF2-40B4-BE49-F238E27FC236}">
                  <a16:creationId xmlns:a16="http://schemas.microsoft.com/office/drawing/2014/main" id="{BB1A9ECF-1321-425B-9C79-E20BF9C3769F}"/>
                </a:ext>
              </a:extLst>
            </p:cNvPr>
            <p:cNvSpPr/>
            <p:nvPr/>
          </p:nvSpPr>
          <p:spPr>
            <a:xfrm>
              <a:off x="6634762" y="3620656"/>
              <a:ext cx="396236" cy="3415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451" name="Group 38">
            <a:extLst>
              <a:ext uri="{FF2B5EF4-FFF2-40B4-BE49-F238E27FC236}">
                <a16:creationId xmlns:a16="http://schemas.microsoft.com/office/drawing/2014/main" id="{B9664591-D0CD-4D4C-84FE-32644C5070F3}"/>
              </a:ext>
            </a:extLst>
          </p:cNvPr>
          <p:cNvGrpSpPr/>
          <p:nvPr/>
        </p:nvGrpSpPr>
        <p:grpSpPr>
          <a:xfrm>
            <a:off x="723077" y="4605531"/>
            <a:ext cx="1957686" cy="1516068"/>
            <a:chOff x="5073312" y="3620656"/>
            <a:chExt cx="1957686" cy="1516068"/>
          </a:xfrm>
          <a:solidFill>
            <a:schemeClr val="accent6"/>
          </a:solidFill>
        </p:grpSpPr>
        <p:sp>
          <p:nvSpPr>
            <p:cNvPr id="452" name="Rectangle 39">
              <a:extLst>
                <a:ext uri="{FF2B5EF4-FFF2-40B4-BE49-F238E27FC236}">
                  <a16:creationId xmlns:a16="http://schemas.microsoft.com/office/drawing/2014/main" id="{038F7BD7-87DC-4233-A45D-ED84591D2649}"/>
                </a:ext>
              </a:extLst>
            </p:cNvPr>
            <p:cNvSpPr/>
            <p:nvPr/>
          </p:nvSpPr>
          <p:spPr>
            <a:xfrm rot="10800000">
              <a:off x="5073312" y="4956723"/>
              <a:ext cx="1404000" cy="1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53" name="Block Arc 40">
              <a:extLst>
                <a:ext uri="{FF2B5EF4-FFF2-40B4-BE49-F238E27FC236}">
                  <a16:creationId xmlns:a16="http://schemas.microsoft.com/office/drawing/2014/main" id="{D19B6D27-1ADE-4D91-ACBF-D022603282E4}"/>
                </a:ext>
              </a:extLst>
            </p:cNvPr>
            <p:cNvSpPr/>
            <p:nvPr/>
          </p:nvSpPr>
          <p:spPr>
            <a:xfrm rot="5400000">
              <a:off x="6012160" y="4222324"/>
              <a:ext cx="914400" cy="914400"/>
            </a:xfrm>
            <a:prstGeom prst="blockArc">
              <a:avLst>
                <a:gd name="adj1" fmla="val 16170112"/>
                <a:gd name="adj2" fmla="val 49487"/>
                <a:gd name="adj3" fmla="val 1977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54" name="Rectangle 41">
              <a:extLst>
                <a:ext uri="{FF2B5EF4-FFF2-40B4-BE49-F238E27FC236}">
                  <a16:creationId xmlns:a16="http://schemas.microsoft.com/office/drawing/2014/main" id="{B5D6E617-C21F-4C1A-BB3B-0F391276DF8D}"/>
                </a:ext>
              </a:extLst>
            </p:cNvPr>
            <p:cNvSpPr/>
            <p:nvPr/>
          </p:nvSpPr>
          <p:spPr>
            <a:xfrm rot="16200000">
              <a:off x="6476560" y="4231553"/>
              <a:ext cx="720000" cy="1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55" name="Isosceles Triangle 42">
              <a:extLst>
                <a:ext uri="{FF2B5EF4-FFF2-40B4-BE49-F238E27FC236}">
                  <a16:creationId xmlns:a16="http://schemas.microsoft.com/office/drawing/2014/main" id="{D1FC39D3-FA46-4D44-BBBB-6077F878A59A}"/>
                </a:ext>
              </a:extLst>
            </p:cNvPr>
            <p:cNvSpPr/>
            <p:nvPr/>
          </p:nvSpPr>
          <p:spPr>
            <a:xfrm>
              <a:off x="6634762" y="3620656"/>
              <a:ext cx="396236" cy="3415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456" name="AutoShape 92">
            <a:extLst>
              <a:ext uri="{FF2B5EF4-FFF2-40B4-BE49-F238E27FC236}">
                <a16:creationId xmlns:a16="http://schemas.microsoft.com/office/drawing/2014/main" id="{440F9054-EC00-412E-A632-FFB0342B316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341327" y="2103879"/>
            <a:ext cx="560666" cy="560666"/>
          </a:xfrm>
          <a:prstGeom prst="rect">
            <a:avLst/>
          </a:prstGeom>
          <a:solidFill>
            <a:schemeClr val="accent4"/>
          </a:solidFill>
          <a:ln w="38100"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457" name="AutoShape 92">
            <a:extLst>
              <a:ext uri="{FF2B5EF4-FFF2-40B4-BE49-F238E27FC236}">
                <a16:creationId xmlns:a16="http://schemas.microsoft.com/office/drawing/2014/main" id="{D827D5C1-8340-479A-A3B4-27961CFB5B0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256815" y="2980870"/>
            <a:ext cx="560666" cy="560666"/>
          </a:xfrm>
          <a:prstGeom prst="rect">
            <a:avLst/>
          </a:prstGeom>
          <a:solidFill>
            <a:schemeClr val="accent2"/>
          </a:solidFill>
          <a:ln w="38100"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458" name="AutoShape 92">
            <a:extLst>
              <a:ext uri="{FF2B5EF4-FFF2-40B4-BE49-F238E27FC236}">
                <a16:creationId xmlns:a16="http://schemas.microsoft.com/office/drawing/2014/main" id="{44FBDCF4-E36C-4B69-844A-278D31D4127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256395" y="3394966"/>
            <a:ext cx="560666" cy="560728"/>
          </a:xfrm>
          <a:prstGeom prst="rect">
            <a:avLst/>
          </a:prstGeom>
          <a:solidFill>
            <a:schemeClr val="accent1"/>
          </a:solidFill>
          <a:ln w="381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459" name="AutoShape 92">
            <a:extLst>
              <a:ext uri="{FF2B5EF4-FFF2-40B4-BE49-F238E27FC236}">
                <a16:creationId xmlns:a16="http://schemas.microsoft.com/office/drawing/2014/main" id="{FADE832B-F3AA-4821-8D5C-31753059291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299071" y="2541454"/>
            <a:ext cx="560666" cy="560728"/>
          </a:xfrm>
          <a:prstGeom prst="rect">
            <a:avLst/>
          </a:prstGeom>
          <a:solidFill>
            <a:schemeClr val="accent3"/>
          </a:solidFill>
          <a:ln w="381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460" name="Trapezoid 10">
            <a:extLst>
              <a:ext uri="{FF2B5EF4-FFF2-40B4-BE49-F238E27FC236}">
                <a16:creationId xmlns:a16="http://schemas.microsoft.com/office/drawing/2014/main" id="{20D51DBF-9CFA-4D12-9751-CA5C70061D4D}"/>
              </a:ext>
            </a:extLst>
          </p:cNvPr>
          <p:cNvSpPr/>
          <p:nvPr/>
        </p:nvSpPr>
        <p:spPr>
          <a:xfrm>
            <a:off x="8412844" y="2668893"/>
            <a:ext cx="333120" cy="332730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61" name="Oval 7">
            <a:extLst>
              <a:ext uri="{FF2B5EF4-FFF2-40B4-BE49-F238E27FC236}">
                <a16:creationId xmlns:a16="http://schemas.microsoft.com/office/drawing/2014/main" id="{D5C5800C-9CC1-4EC3-A196-9CDE6906158C}"/>
              </a:ext>
            </a:extLst>
          </p:cNvPr>
          <p:cNvSpPr/>
          <p:nvPr/>
        </p:nvSpPr>
        <p:spPr>
          <a:xfrm>
            <a:off x="4417604" y="3499173"/>
            <a:ext cx="279085" cy="366594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462" name="Rounded Rectangle 12">
            <a:extLst>
              <a:ext uri="{FF2B5EF4-FFF2-40B4-BE49-F238E27FC236}">
                <a16:creationId xmlns:a16="http://schemas.microsoft.com/office/drawing/2014/main" id="{3DF9476A-61CA-484D-BFD6-07560A1F1BCB}"/>
              </a:ext>
            </a:extLst>
          </p:cNvPr>
          <p:cNvSpPr>
            <a:spLocks noChangeAspect="1"/>
          </p:cNvSpPr>
          <p:nvPr/>
        </p:nvSpPr>
        <p:spPr>
          <a:xfrm>
            <a:off x="10481189" y="2212021"/>
            <a:ext cx="280943" cy="299789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463" name="Rounded Rectangle 1">
            <a:extLst>
              <a:ext uri="{FF2B5EF4-FFF2-40B4-BE49-F238E27FC236}">
                <a16:creationId xmlns:a16="http://schemas.microsoft.com/office/drawing/2014/main" id="{1B4500FD-7CD7-4211-9C08-4DD93B6AF20B}"/>
              </a:ext>
            </a:extLst>
          </p:cNvPr>
          <p:cNvSpPr>
            <a:spLocks/>
          </p:cNvSpPr>
          <p:nvPr/>
        </p:nvSpPr>
        <p:spPr>
          <a:xfrm>
            <a:off x="6388895" y="3121554"/>
            <a:ext cx="296507" cy="296507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64" name="AutoShape 92">
            <a:extLst>
              <a:ext uri="{FF2B5EF4-FFF2-40B4-BE49-F238E27FC236}">
                <a16:creationId xmlns:a16="http://schemas.microsoft.com/office/drawing/2014/main" id="{4216C6FA-8B14-4262-87A4-9EFA8FB1F7D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23913" y="3887307"/>
            <a:ext cx="560666" cy="560728"/>
          </a:xfrm>
          <a:prstGeom prst="rect">
            <a:avLst/>
          </a:prstGeom>
          <a:solidFill>
            <a:schemeClr val="accent6"/>
          </a:solidFill>
          <a:ln w="381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465" name="Trapezoid 18">
            <a:extLst>
              <a:ext uri="{FF2B5EF4-FFF2-40B4-BE49-F238E27FC236}">
                <a16:creationId xmlns:a16="http://schemas.microsoft.com/office/drawing/2014/main" id="{E03FF498-E8E0-4458-9FAE-686B1120F8BC}"/>
              </a:ext>
            </a:extLst>
          </p:cNvPr>
          <p:cNvSpPr>
            <a:spLocks noChangeAspect="1"/>
          </p:cNvSpPr>
          <p:nvPr/>
        </p:nvSpPr>
        <p:spPr>
          <a:xfrm rot="10800000">
            <a:off x="2321367" y="4057411"/>
            <a:ext cx="365760" cy="211539"/>
          </a:xfrm>
          <a:custGeom>
            <a:avLst/>
            <a:gdLst/>
            <a:ahLst/>
            <a:cxnLst/>
            <a:rect l="l" t="t" r="r" b="b"/>
            <a:pathLst>
              <a:path w="2513902" h="1391026">
                <a:moveTo>
                  <a:pt x="1390337" y="97116"/>
                </a:moveTo>
                <a:lnTo>
                  <a:pt x="1390337" y="72919"/>
                </a:lnTo>
                <a:lnTo>
                  <a:pt x="1123565" y="72919"/>
                </a:lnTo>
                <a:lnTo>
                  <a:pt x="1123565" y="97116"/>
                </a:lnTo>
                <a:close/>
                <a:moveTo>
                  <a:pt x="2178715" y="1323989"/>
                </a:moveTo>
                <a:lnTo>
                  <a:pt x="2178715" y="217871"/>
                </a:lnTo>
                <a:lnTo>
                  <a:pt x="335187" y="217871"/>
                </a:lnTo>
                <a:lnTo>
                  <a:pt x="335187" y="1323989"/>
                </a:lnTo>
                <a:close/>
                <a:moveTo>
                  <a:pt x="2190205" y="1391026"/>
                </a:moveTo>
                <a:lnTo>
                  <a:pt x="323696" y="1391026"/>
                </a:lnTo>
                <a:cubicBezTo>
                  <a:pt x="293019" y="1391026"/>
                  <a:pt x="268149" y="1366157"/>
                  <a:pt x="268149" y="1335479"/>
                </a:cubicBezTo>
                <a:lnTo>
                  <a:pt x="268149" y="117315"/>
                </a:lnTo>
                <a:lnTo>
                  <a:pt x="0" y="117315"/>
                </a:lnTo>
                <a:lnTo>
                  <a:pt x="0" y="50278"/>
                </a:lnTo>
                <a:lnTo>
                  <a:pt x="65286" y="0"/>
                </a:lnTo>
                <a:lnTo>
                  <a:pt x="2448616" y="0"/>
                </a:lnTo>
                <a:lnTo>
                  <a:pt x="2513902" y="50278"/>
                </a:lnTo>
                <a:lnTo>
                  <a:pt x="2513902" y="117315"/>
                </a:lnTo>
                <a:lnTo>
                  <a:pt x="2245752" y="117315"/>
                </a:lnTo>
                <a:lnTo>
                  <a:pt x="2245752" y="1335479"/>
                </a:lnTo>
                <a:cubicBezTo>
                  <a:pt x="2245752" y="1366157"/>
                  <a:pt x="2220883" y="1391026"/>
                  <a:pt x="2190205" y="1391026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6" name="TextBox 465">
            <a:extLst>
              <a:ext uri="{FF2B5EF4-FFF2-40B4-BE49-F238E27FC236}">
                <a16:creationId xmlns:a16="http://schemas.microsoft.com/office/drawing/2014/main" id="{45BF94EC-F960-4B92-8EAD-5963F3376B8D}"/>
              </a:ext>
            </a:extLst>
          </p:cNvPr>
          <p:cNvSpPr txBox="1"/>
          <p:nvPr/>
        </p:nvSpPr>
        <p:spPr>
          <a:xfrm>
            <a:off x="3911362" y="2579454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7" name="TextBox 466">
            <a:extLst>
              <a:ext uri="{FF2B5EF4-FFF2-40B4-BE49-F238E27FC236}">
                <a16:creationId xmlns:a16="http://schemas.microsoft.com/office/drawing/2014/main" id="{50325CF9-D551-4038-99C1-9FA0172C5155}"/>
              </a:ext>
            </a:extLst>
          </p:cNvPr>
          <p:cNvSpPr txBox="1"/>
          <p:nvPr/>
        </p:nvSpPr>
        <p:spPr>
          <a:xfrm>
            <a:off x="5911782" y="2197115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8" name="TextBox 467">
            <a:extLst>
              <a:ext uri="{FF2B5EF4-FFF2-40B4-BE49-F238E27FC236}">
                <a16:creationId xmlns:a16="http://schemas.microsoft.com/office/drawing/2014/main" id="{EDD7C35D-6C5F-4A01-8548-AE43E2E24F4A}"/>
              </a:ext>
            </a:extLst>
          </p:cNvPr>
          <p:cNvSpPr txBox="1"/>
          <p:nvPr/>
        </p:nvSpPr>
        <p:spPr>
          <a:xfrm>
            <a:off x="7954038" y="1815360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9" name="TextBox 468">
            <a:extLst>
              <a:ext uri="{FF2B5EF4-FFF2-40B4-BE49-F238E27FC236}">
                <a16:creationId xmlns:a16="http://schemas.microsoft.com/office/drawing/2014/main" id="{926B3ABB-BFB7-4508-B24C-8FC9A6FFC85D}"/>
              </a:ext>
            </a:extLst>
          </p:cNvPr>
          <p:cNvSpPr txBox="1"/>
          <p:nvPr/>
        </p:nvSpPr>
        <p:spPr>
          <a:xfrm>
            <a:off x="9996294" y="1445162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0" name="TextBox 469">
            <a:extLst>
              <a:ext uri="{FF2B5EF4-FFF2-40B4-BE49-F238E27FC236}">
                <a16:creationId xmlns:a16="http://schemas.microsoft.com/office/drawing/2014/main" id="{4A12D4DC-A3C3-4C04-B4E2-F2359D80F1E7}"/>
              </a:ext>
            </a:extLst>
          </p:cNvPr>
          <p:cNvSpPr txBox="1"/>
          <p:nvPr/>
        </p:nvSpPr>
        <p:spPr>
          <a:xfrm>
            <a:off x="1878880" y="3061891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08E10090-A600-416A-A97F-EBD6AA32ECDC}"/>
              </a:ext>
            </a:extLst>
          </p:cNvPr>
          <p:cNvSpPr/>
          <p:nvPr/>
        </p:nvSpPr>
        <p:spPr>
          <a:xfrm>
            <a:off x="671182" y="5586236"/>
            <a:ext cx="16133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6"/>
                </a:solidFill>
              </a:rPr>
              <a:t>Contents Here A</a:t>
            </a:r>
            <a:endParaRPr lang="ko-KR" altLang="en-US" sz="1400" b="1" dirty="0">
              <a:solidFill>
                <a:schemeClr val="accent6"/>
              </a:solidFill>
            </a:endParaRPr>
          </a:p>
        </p:txBody>
      </p:sp>
      <p:sp>
        <p:nvSpPr>
          <p:cNvPr id="472" name="Rectangle 471">
            <a:extLst>
              <a:ext uri="{FF2B5EF4-FFF2-40B4-BE49-F238E27FC236}">
                <a16:creationId xmlns:a16="http://schemas.microsoft.com/office/drawing/2014/main" id="{66B68C91-A812-4D16-B593-9C5998830892}"/>
              </a:ext>
            </a:extLst>
          </p:cNvPr>
          <p:cNvSpPr/>
          <p:nvPr/>
        </p:nvSpPr>
        <p:spPr>
          <a:xfrm>
            <a:off x="2689878" y="5140129"/>
            <a:ext cx="16133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</a:rPr>
              <a:t>Contents Here B</a:t>
            </a:r>
            <a:endParaRPr lang="ko-KR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473" name="Rectangle 472">
            <a:extLst>
              <a:ext uri="{FF2B5EF4-FFF2-40B4-BE49-F238E27FC236}">
                <a16:creationId xmlns:a16="http://schemas.microsoft.com/office/drawing/2014/main" id="{8A48C11A-FF04-4465-95F9-FB8228064460}"/>
              </a:ext>
            </a:extLst>
          </p:cNvPr>
          <p:cNvSpPr/>
          <p:nvPr/>
        </p:nvSpPr>
        <p:spPr>
          <a:xfrm>
            <a:off x="4708574" y="4694021"/>
            <a:ext cx="16133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</a:rPr>
              <a:t>Contents Here C</a:t>
            </a:r>
            <a:endParaRPr lang="ko-KR" altLang="en-US" sz="1400" b="1" dirty="0">
              <a:solidFill>
                <a:schemeClr val="accent2"/>
              </a:solidFill>
            </a:endParaRPr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F18C69D2-9305-4333-8258-DC79FB98C21A}"/>
              </a:ext>
            </a:extLst>
          </p:cNvPr>
          <p:cNvSpPr/>
          <p:nvPr/>
        </p:nvSpPr>
        <p:spPr>
          <a:xfrm>
            <a:off x="6727270" y="4247913"/>
            <a:ext cx="16133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</a:rPr>
              <a:t>Contents Here D</a:t>
            </a:r>
            <a:endParaRPr lang="ko-KR" altLang="en-US" sz="1400" b="1" dirty="0">
              <a:solidFill>
                <a:schemeClr val="accent3"/>
              </a:solidFill>
            </a:endParaRPr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5421B993-C422-405D-83AA-41C79CDABDA9}"/>
              </a:ext>
            </a:extLst>
          </p:cNvPr>
          <p:cNvSpPr/>
          <p:nvPr/>
        </p:nvSpPr>
        <p:spPr>
          <a:xfrm>
            <a:off x="8745964" y="3801805"/>
            <a:ext cx="16133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</a:rPr>
              <a:t>Contents Here E</a:t>
            </a:r>
            <a:endParaRPr lang="ko-KR" altLang="en-US" sz="1400" b="1" dirty="0">
              <a:solidFill>
                <a:schemeClr val="accent4"/>
              </a:solidFill>
            </a:endParaRPr>
          </a:p>
        </p:txBody>
      </p:sp>
      <p:sp>
        <p:nvSpPr>
          <p:cNvPr id="476" name="TextBox 475">
            <a:extLst>
              <a:ext uri="{FF2B5EF4-FFF2-40B4-BE49-F238E27FC236}">
                <a16:creationId xmlns:a16="http://schemas.microsoft.com/office/drawing/2014/main" id="{97D15ED5-F0C2-433A-B270-068996A5AE6F}"/>
              </a:ext>
            </a:extLst>
          </p:cNvPr>
          <p:cNvSpPr txBox="1"/>
          <p:nvPr/>
        </p:nvSpPr>
        <p:spPr>
          <a:xfrm>
            <a:off x="2601110" y="5823696"/>
            <a:ext cx="319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7" name="TextBox 476">
            <a:extLst>
              <a:ext uri="{FF2B5EF4-FFF2-40B4-BE49-F238E27FC236}">
                <a16:creationId xmlns:a16="http://schemas.microsoft.com/office/drawing/2014/main" id="{2331FA6F-E902-46CD-B1E9-235E1D333F27}"/>
              </a:ext>
            </a:extLst>
          </p:cNvPr>
          <p:cNvSpPr txBox="1"/>
          <p:nvPr/>
        </p:nvSpPr>
        <p:spPr>
          <a:xfrm>
            <a:off x="4633217" y="5363230"/>
            <a:ext cx="319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5F76F61C-B0F2-4A06-AC17-C5E23DADBB3D}"/>
              </a:ext>
            </a:extLst>
          </p:cNvPr>
          <p:cNvSpPr txBox="1"/>
          <p:nvPr/>
        </p:nvSpPr>
        <p:spPr>
          <a:xfrm>
            <a:off x="6665324" y="4902763"/>
            <a:ext cx="319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C044AC31-7180-4B3F-AF3C-E4991682ECB9}"/>
              </a:ext>
            </a:extLst>
          </p:cNvPr>
          <p:cNvSpPr txBox="1"/>
          <p:nvPr/>
        </p:nvSpPr>
        <p:spPr>
          <a:xfrm>
            <a:off x="8697432" y="4442296"/>
            <a:ext cx="319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11172</TotalTime>
  <Words>120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25</cp:revision>
  <dcterms:created xsi:type="dcterms:W3CDTF">2018-02-18T19:39:47Z</dcterms:created>
  <dcterms:modified xsi:type="dcterms:W3CDTF">2021-04-14T01:57:07Z</dcterms:modified>
</cp:coreProperties>
</file>