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Arrow: Up 1">
            <a:extLst>
              <a:ext uri="{FF2B5EF4-FFF2-40B4-BE49-F238E27FC236}">
                <a16:creationId xmlns:a16="http://schemas.microsoft.com/office/drawing/2014/main" id="{7143802E-6DC3-453F-90E5-DCD3B2F7D3BC}"/>
              </a:ext>
            </a:extLst>
          </p:cNvPr>
          <p:cNvSpPr/>
          <p:nvPr/>
        </p:nvSpPr>
        <p:spPr>
          <a:xfrm>
            <a:off x="723900" y="3429000"/>
            <a:ext cx="2333626" cy="2730620"/>
          </a:xfrm>
          <a:prstGeom prst="upArrow">
            <a:avLst>
              <a:gd name="adj1" fmla="val 73776"/>
              <a:gd name="adj2" fmla="val 4452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2">
            <a:extLst>
              <a:ext uri="{FF2B5EF4-FFF2-40B4-BE49-F238E27FC236}">
                <a16:creationId xmlns:a16="http://schemas.microsoft.com/office/drawing/2014/main" id="{DA1392F1-9F69-48E9-ABFC-186AB34D35AC}"/>
              </a:ext>
            </a:extLst>
          </p:cNvPr>
          <p:cNvSpPr/>
          <p:nvPr/>
        </p:nvSpPr>
        <p:spPr>
          <a:xfrm>
            <a:off x="3527425" y="3429000"/>
            <a:ext cx="2333626" cy="2730620"/>
          </a:xfrm>
          <a:prstGeom prst="upArrow">
            <a:avLst>
              <a:gd name="adj1" fmla="val 73776"/>
              <a:gd name="adj2" fmla="val 4452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Up 3">
            <a:extLst>
              <a:ext uri="{FF2B5EF4-FFF2-40B4-BE49-F238E27FC236}">
                <a16:creationId xmlns:a16="http://schemas.microsoft.com/office/drawing/2014/main" id="{7C04EBE6-301C-48A7-B6DE-42353235FFB8}"/>
              </a:ext>
            </a:extLst>
          </p:cNvPr>
          <p:cNvSpPr/>
          <p:nvPr/>
        </p:nvSpPr>
        <p:spPr>
          <a:xfrm>
            <a:off x="6330950" y="3429000"/>
            <a:ext cx="2333626" cy="2730620"/>
          </a:xfrm>
          <a:prstGeom prst="upArrow">
            <a:avLst>
              <a:gd name="adj1" fmla="val 73776"/>
              <a:gd name="adj2" fmla="val 4452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Up 4">
            <a:extLst>
              <a:ext uri="{FF2B5EF4-FFF2-40B4-BE49-F238E27FC236}">
                <a16:creationId xmlns:a16="http://schemas.microsoft.com/office/drawing/2014/main" id="{7801E34D-5F35-4C6D-98CB-3E2B524656D0}"/>
              </a:ext>
            </a:extLst>
          </p:cNvPr>
          <p:cNvSpPr/>
          <p:nvPr/>
        </p:nvSpPr>
        <p:spPr>
          <a:xfrm>
            <a:off x="9134474" y="2321045"/>
            <a:ext cx="2333626" cy="3838575"/>
          </a:xfrm>
          <a:prstGeom prst="upArrow">
            <a:avLst>
              <a:gd name="adj1" fmla="val 73776"/>
              <a:gd name="adj2" fmla="val 4452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25">
            <a:extLst>
              <a:ext uri="{FF2B5EF4-FFF2-40B4-BE49-F238E27FC236}">
                <a16:creationId xmlns:a16="http://schemas.microsoft.com/office/drawing/2014/main" id="{C92AD735-2115-46E8-AC2D-32C0F5A79CDC}"/>
              </a:ext>
            </a:extLst>
          </p:cNvPr>
          <p:cNvGrpSpPr/>
          <p:nvPr/>
        </p:nvGrpSpPr>
        <p:grpSpPr>
          <a:xfrm>
            <a:off x="1160177" y="4684902"/>
            <a:ext cx="1454060" cy="1246508"/>
            <a:chOff x="2079598" y="4270877"/>
            <a:chExt cx="2053645" cy="124650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EB16E12-A9C1-4575-B4E2-95E706996707}"/>
                </a:ext>
              </a:extLst>
            </p:cNvPr>
            <p:cNvSpPr txBox="1"/>
            <p:nvPr/>
          </p:nvSpPr>
          <p:spPr>
            <a:xfrm>
              <a:off x="2098435" y="4501722"/>
              <a:ext cx="20241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4460803-B0F8-46E3-9348-5A354CBB4E02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28">
            <a:extLst>
              <a:ext uri="{FF2B5EF4-FFF2-40B4-BE49-F238E27FC236}">
                <a16:creationId xmlns:a16="http://schemas.microsoft.com/office/drawing/2014/main" id="{21B42699-CB6A-40B5-A4B4-0400B36F70D8}"/>
              </a:ext>
            </a:extLst>
          </p:cNvPr>
          <p:cNvGrpSpPr/>
          <p:nvPr/>
        </p:nvGrpSpPr>
        <p:grpSpPr>
          <a:xfrm>
            <a:off x="3964870" y="4684902"/>
            <a:ext cx="1454060" cy="1246508"/>
            <a:chOff x="2079598" y="4270877"/>
            <a:chExt cx="2053645" cy="124650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FF2B8B3-AD9F-48F7-B552-EC02C7D3C094}"/>
                </a:ext>
              </a:extLst>
            </p:cNvPr>
            <p:cNvSpPr txBox="1"/>
            <p:nvPr/>
          </p:nvSpPr>
          <p:spPr>
            <a:xfrm>
              <a:off x="2098435" y="4501722"/>
              <a:ext cx="20241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608FB70-0200-4AEF-90AE-DD3F424164F3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1">
            <a:extLst>
              <a:ext uri="{FF2B5EF4-FFF2-40B4-BE49-F238E27FC236}">
                <a16:creationId xmlns:a16="http://schemas.microsoft.com/office/drawing/2014/main" id="{5385E3BD-D782-4FE2-AB7E-B9A57E4E2BDC}"/>
              </a:ext>
            </a:extLst>
          </p:cNvPr>
          <p:cNvGrpSpPr/>
          <p:nvPr/>
        </p:nvGrpSpPr>
        <p:grpSpPr>
          <a:xfrm>
            <a:off x="6769563" y="4684902"/>
            <a:ext cx="1454060" cy="1246508"/>
            <a:chOff x="2079598" y="4270877"/>
            <a:chExt cx="2053645" cy="124650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9275CA4-73F5-420E-A097-E296BF1DB224}"/>
                </a:ext>
              </a:extLst>
            </p:cNvPr>
            <p:cNvSpPr txBox="1"/>
            <p:nvPr/>
          </p:nvSpPr>
          <p:spPr>
            <a:xfrm>
              <a:off x="2098435" y="4501722"/>
              <a:ext cx="20241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84E8887-283B-426E-9123-E735D5D3EC10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4">
            <a:extLst>
              <a:ext uri="{FF2B5EF4-FFF2-40B4-BE49-F238E27FC236}">
                <a16:creationId xmlns:a16="http://schemas.microsoft.com/office/drawing/2014/main" id="{F0C0B044-79AB-45DC-BD2E-71A8B7368DD5}"/>
              </a:ext>
            </a:extLst>
          </p:cNvPr>
          <p:cNvGrpSpPr/>
          <p:nvPr/>
        </p:nvGrpSpPr>
        <p:grpSpPr>
          <a:xfrm>
            <a:off x="9574257" y="4684902"/>
            <a:ext cx="1454060" cy="1246508"/>
            <a:chOff x="2079598" y="4270877"/>
            <a:chExt cx="2053645" cy="124650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42747FC-CA32-4A7D-BDD6-140AD46CFA8E}"/>
                </a:ext>
              </a:extLst>
            </p:cNvPr>
            <p:cNvSpPr txBox="1"/>
            <p:nvPr/>
          </p:nvSpPr>
          <p:spPr>
            <a:xfrm>
              <a:off x="2098435" y="4501722"/>
              <a:ext cx="20241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C378C0A-D228-4CC9-A24D-DA79A5A8BDC8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71C1FF9B-19DD-457C-A7BC-2209D118B219}"/>
              </a:ext>
            </a:extLst>
          </p:cNvPr>
          <p:cNvSpPr txBox="1"/>
          <p:nvPr/>
        </p:nvSpPr>
        <p:spPr>
          <a:xfrm>
            <a:off x="804489" y="1823292"/>
            <a:ext cx="5271418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867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1867" dirty="0">
                <a:solidFill>
                  <a:schemeClr val="accent2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AE4A96-271A-4655-AC26-34A9CEEF1004}"/>
              </a:ext>
            </a:extLst>
          </p:cNvPr>
          <p:cNvSpPr txBox="1"/>
          <p:nvPr/>
        </p:nvSpPr>
        <p:spPr>
          <a:xfrm>
            <a:off x="804489" y="2556831"/>
            <a:ext cx="7860087" cy="646331"/>
          </a:xfrm>
          <a:prstGeom prst="rect">
            <a:avLst/>
          </a:prstGeom>
          <a:noFill/>
        </p:spPr>
        <p:txBody>
          <a:bodyPr wrap="square" lIns="72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3" name="Group 349">
            <a:extLst>
              <a:ext uri="{FF2B5EF4-FFF2-40B4-BE49-F238E27FC236}">
                <a16:creationId xmlns:a16="http://schemas.microsoft.com/office/drawing/2014/main" id="{0DFD71D0-31CA-40D5-8F3F-3267722AB527}"/>
              </a:ext>
            </a:extLst>
          </p:cNvPr>
          <p:cNvGrpSpPr/>
          <p:nvPr/>
        </p:nvGrpSpPr>
        <p:grpSpPr>
          <a:xfrm>
            <a:off x="1606057" y="4037889"/>
            <a:ext cx="648258" cy="456620"/>
            <a:chOff x="2724751" y="5086619"/>
            <a:chExt cx="1922947" cy="1354486"/>
          </a:xfrm>
          <a:solidFill>
            <a:schemeClr val="bg1"/>
          </a:solidFill>
        </p:grpSpPr>
        <p:sp>
          <p:nvSpPr>
            <p:cNvPr id="44" name="Freeform: Shape 415">
              <a:extLst>
                <a:ext uri="{FF2B5EF4-FFF2-40B4-BE49-F238E27FC236}">
                  <a16:creationId xmlns:a16="http://schemas.microsoft.com/office/drawing/2014/main" id="{61EE91DD-774E-4473-9587-028316B0716C}"/>
                </a:ext>
              </a:extLst>
            </p:cNvPr>
            <p:cNvSpPr/>
            <p:nvPr/>
          </p:nvSpPr>
          <p:spPr>
            <a:xfrm>
              <a:off x="2741851" y="5803864"/>
              <a:ext cx="1889884" cy="637241"/>
            </a:xfrm>
            <a:custGeom>
              <a:avLst/>
              <a:gdLst>
                <a:gd name="connsiteX0" fmla="*/ 944824 w 1889884"/>
                <a:gd name="connsiteY0" fmla="*/ 636339 h 637241"/>
                <a:gd name="connsiteX1" fmla="*/ 55992 w 1889884"/>
                <a:gd name="connsiteY1" fmla="*/ 636339 h 637241"/>
                <a:gd name="connsiteX2" fmla="*/ 5459 w 1889884"/>
                <a:gd name="connsiteY2" fmla="*/ 572271 h 637241"/>
                <a:gd name="connsiteX3" fmla="*/ 206687 w 1889884"/>
                <a:gd name="connsiteY3" fmla="*/ 240199 h 637241"/>
                <a:gd name="connsiteX4" fmla="*/ 748108 w 1889884"/>
                <a:gd name="connsiteY4" fmla="*/ 14607 h 637241"/>
                <a:gd name="connsiteX5" fmla="*/ 1491660 w 1889884"/>
                <a:gd name="connsiteY5" fmla="*/ 117478 h 637241"/>
                <a:gd name="connsiteX6" fmla="*/ 1818317 w 1889884"/>
                <a:gd name="connsiteY6" fmla="*/ 391797 h 637241"/>
                <a:gd name="connsiteX7" fmla="*/ 1888702 w 1889884"/>
                <a:gd name="connsiteY7" fmla="*/ 589416 h 637241"/>
                <a:gd name="connsiteX8" fmla="*/ 1846291 w 1889884"/>
                <a:gd name="connsiteY8" fmla="*/ 637242 h 637241"/>
                <a:gd name="connsiteX9" fmla="*/ 1047694 w 1889884"/>
                <a:gd name="connsiteY9" fmla="*/ 636339 h 637241"/>
                <a:gd name="connsiteX10" fmla="*/ 944824 w 1889884"/>
                <a:gd name="connsiteY10" fmla="*/ 636339 h 63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89884" h="637241">
                  <a:moveTo>
                    <a:pt x="944824" y="636339"/>
                  </a:moveTo>
                  <a:cubicBezTo>
                    <a:pt x="648848" y="636339"/>
                    <a:pt x="351968" y="636339"/>
                    <a:pt x="55992" y="636339"/>
                  </a:cubicBezTo>
                  <a:cubicBezTo>
                    <a:pt x="-5370" y="636339"/>
                    <a:pt x="-5370" y="634535"/>
                    <a:pt x="5459" y="572271"/>
                  </a:cubicBezTo>
                  <a:cubicBezTo>
                    <a:pt x="28920" y="435111"/>
                    <a:pt x="102012" y="327729"/>
                    <a:pt x="206687" y="240199"/>
                  </a:cubicBezTo>
                  <a:cubicBezTo>
                    <a:pt x="363699" y="109356"/>
                    <a:pt x="548685" y="42581"/>
                    <a:pt x="748108" y="14607"/>
                  </a:cubicBezTo>
                  <a:cubicBezTo>
                    <a:pt x="1004381" y="-20585"/>
                    <a:pt x="1254337" y="5584"/>
                    <a:pt x="1491660" y="117478"/>
                  </a:cubicBezTo>
                  <a:cubicBezTo>
                    <a:pt x="1624308" y="179741"/>
                    <a:pt x="1738909" y="265466"/>
                    <a:pt x="1818317" y="391797"/>
                  </a:cubicBezTo>
                  <a:cubicBezTo>
                    <a:pt x="1856217" y="452256"/>
                    <a:pt x="1880581" y="517227"/>
                    <a:pt x="1888702" y="589416"/>
                  </a:cubicBezTo>
                  <a:cubicBezTo>
                    <a:pt x="1893214" y="626413"/>
                    <a:pt x="1885995" y="637242"/>
                    <a:pt x="1846291" y="637242"/>
                  </a:cubicBezTo>
                  <a:cubicBezTo>
                    <a:pt x="1580092" y="635437"/>
                    <a:pt x="1313893" y="636339"/>
                    <a:pt x="1047694" y="636339"/>
                  </a:cubicBezTo>
                  <a:cubicBezTo>
                    <a:pt x="1013405" y="636339"/>
                    <a:pt x="979114" y="636339"/>
                    <a:pt x="944824" y="636339"/>
                  </a:cubicBezTo>
                  <a:close/>
                </a:path>
              </a:pathLst>
            </a:custGeom>
            <a:solidFill>
              <a:schemeClr val="accent1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16">
              <a:extLst>
                <a:ext uri="{FF2B5EF4-FFF2-40B4-BE49-F238E27FC236}">
                  <a16:creationId xmlns:a16="http://schemas.microsoft.com/office/drawing/2014/main" id="{C347BD8E-902D-4639-9CF2-06372A8C5263}"/>
                </a:ext>
              </a:extLst>
            </p:cNvPr>
            <p:cNvSpPr/>
            <p:nvPr/>
          </p:nvSpPr>
          <p:spPr>
            <a:xfrm>
              <a:off x="4068883" y="5185007"/>
              <a:ext cx="578815" cy="933050"/>
            </a:xfrm>
            <a:custGeom>
              <a:avLst/>
              <a:gdLst>
                <a:gd name="connsiteX0" fmla="*/ 216063 w 578815"/>
                <a:gd name="connsiteY0" fmla="*/ 390727 h 933050"/>
                <a:gd name="connsiteX1" fmla="*/ 521966 w 578815"/>
                <a:gd name="connsiteY1" fmla="*/ 441259 h 933050"/>
                <a:gd name="connsiteX2" fmla="*/ 577912 w 578815"/>
                <a:gd name="connsiteY2" fmla="*/ 526082 h 933050"/>
                <a:gd name="connsiteX3" fmla="*/ 578815 w 578815"/>
                <a:gd name="connsiteY3" fmla="*/ 933050 h 933050"/>
                <a:gd name="connsiteX4" fmla="*/ 55441 w 578815"/>
                <a:gd name="connsiteY4" fmla="*/ 569395 h 933050"/>
                <a:gd name="connsiteX5" fmla="*/ 397 w 578815"/>
                <a:gd name="connsiteY5" fmla="*/ 536910 h 933050"/>
                <a:gd name="connsiteX6" fmla="*/ 42808 w 578815"/>
                <a:gd name="connsiteY6" fmla="*/ 449380 h 933050"/>
                <a:gd name="connsiteX7" fmla="*/ 216063 w 578815"/>
                <a:gd name="connsiteY7" fmla="*/ 390727 h 933050"/>
                <a:gd name="connsiteX8" fmla="*/ 293667 w 578815"/>
                <a:gd name="connsiteY8" fmla="*/ 0 h 933050"/>
                <a:gd name="connsiteX9" fmla="*/ 461508 w 578815"/>
                <a:gd name="connsiteY9" fmla="*/ 169646 h 933050"/>
                <a:gd name="connsiteX10" fmla="*/ 291863 w 578815"/>
                <a:gd name="connsiteY10" fmla="*/ 336584 h 933050"/>
                <a:gd name="connsiteX11" fmla="*/ 124924 w 578815"/>
                <a:gd name="connsiteY11" fmla="*/ 167841 h 933050"/>
                <a:gd name="connsiteX12" fmla="*/ 293667 w 578815"/>
                <a:gd name="connsiteY12" fmla="*/ 0 h 93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8815" h="933050">
                  <a:moveTo>
                    <a:pt x="216063" y="390727"/>
                  </a:moveTo>
                  <a:cubicBezTo>
                    <a:pt x="322542" y="377191"/>
                    <a:pt x="425412" y="390727"/>
                    <a:pt x="521966" y="441259"/>
                  </a:cubicBezTo>
                  <a:cubicBezTo>
                    <a:pt x="557158" y="459306"/>
                    <a:pt x="577912" y="487279"/>
                    <a:pt x="577912" y="526082"/>
                  </a:cubicBezTo>
                  <a:cubicBezTo>
                    <a:pt x="578815" y="657827"/>
                    <a:pt x="578815" y="789573"/>
                    <a:pt x="578815" y="933050"/>
                  </a:cubicBezTo>
                  <a:cubicBezTo>
                    <a:pt x="443460" y="742650"/>
                    <a:pt x="261181" y="639780"/>
                    <a:pt x="55441" y="569395"/>
                  </a:cubicBezTo>
                  <a:cubicBezTo>
                    <a:pt x="36491" y="563079"/>
                    <a:pt x="3104" y="573004"/>
                    <a:pt x="397" y="536910"/>
                  </a:cubicBezTo>
                  <a:cubicBezTo>
                    <a:pt x="-2310" y="499913"/>
                    <a:pt x="8518" y="469232"/>
                    <a:pt x="42808" y="449380"/>
                  </a:cubicBezTo>
                  <a:cubicBezTo>
                    <a:pt x="96950" y="417798"/>
                    <a:pt x="155604" y="398847"/>
                    <a:pt x="216063" y="390727"/>
                  </a:cubicBezTo>
                  <a:close/>
                  <a:moveTo>
                    <a:pt x="293667" y="0"/>
                  </a:moveTo>
                  <a:cubicBezTo>
                    <a:pt x="388416" y="903"/>
                    <a:pt x="461508" y="74897"/>
                    <a:pt x="461508" y="169646"/>
                  </a:cubicBezTo>
                  <a:cubicBezTo>
                    <a:pt x="460605" y="264394"/>
                    <a:pt x="386611" y="336584"/>
                    <a:pt x="291863" y="336584"/>
                  </a:cubicBezTo>
                  <a:cubicBezTo>
                    <a:pt x="196211" y="336584"/>
                    <a:pt x="124022" y="263492"/>
                    <a:pt x="124924" y="167841"/>
                  </a:cubicBezTo>
                  <a:cubicBezTo>
                    <a:pt x="124924" y="73092"/>
                    <a:pt x="198918" y="0"/>
                    <a:pt x="293667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01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6" name="Freeform: Shape 417">
              <a:extLst>
                <a:ext uri="{FF2B5EF4-FFF2-40B4-BE49-F238E27FC236}">
                  <a16:creationId xmlns:a16="http://schemas.microsoft.com/office/drawing/2014/main" id="{D4008D92-87D8-429F-A345-6C5677D330D2}"/>
                </a:ext>
              </a:extLst>
            </p:cNvPr>
            <p:cNvSpPr/>
            <p:nvPr/>
          </p:nvSpPr>
          <p:spPr>
            <a:xfrm>
              <a:off x="2724751" y="5184999"/>
              <a:ext cx="578298" cy="933058"/>
            </a:xfrm>
            <a:custGeom>
              <a:avLst/>
              <a:gdLst>
                <a:gd name="connsiteX0" fmla="*/ 288194 w 578298"/>
                <a:gd name="connsiteY0" fmla="*/ 384531 h 933058"/>
                <a:gd name="connsiteX1" fmla="*/ 519764 w 578298"/>
                <a:gd name="connsiteY1" fmla="*/ 440365 h 933058"/>
                <a:gd name="connsiteX2" fmla="*/ 570297 w 578298"/>
                <a:gd name="connsiteY2" fmla="*/ 494507 h 933058"/>
                <a:gd name="connsiteX3" fmla="*/ 536909 w 578298"/>
                <a:gd name="connsiteY3" fmla="*/ 565794 h 933058"/>
                <a:gd name="connsiteX4" fmla="*/ 0 w 578298"/>
                <a:gd name="connsiteY4" fmla="*/ 933058 h 933058"/>
                <a:gd name="connsiteX5" fmla="*/ 0 w 578298"/>
                <a:gd name="connsiteY5" fmla="*/ 529699 h 933058"/>
                <a:gd name="connsiteX6" fmla="*/ 55947 w 578298"/>
                <a:gd name="connsiteY6" fmla="*/ 440365 h 933058"/>
                <a:gd name="connsiteX7" fmla="*/ 288194 w 578298"/>
                <a:gd name="connsiteY7" fmla="*/ 384531 h 933058"/>
                <a:gd name="connsiteX8" fmla="*/ 289661 w 578298"/>
                <a:gd name="connsiteY8" fmla="*/ 8 h 933058"/>
                <a:gd name="connsiteX9" fmla="*/ 457501 w 578298"/>
                <a:gd name="connsiteY9" fmla="*/ 169654 h 933058"/>
                <a:gd name="connsiteX10" fmla="*/ 286954 w 578298"/>
                <a:gd name="connsiteY10" fmla="*/ 336592 h 933058"/>
                <a:gd name="connsiteX11" fmla="*/ 119113 w 578298"/>
                <a:gd name="connsiteY11" fmla="*/ 166946 h 933058"/>
                <a:gd name="connsiteX12" fmla="*/ 289661 w 578298"/>
                <a:gd name="connsiteY12" fmla="*/ 8 h 93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8298" h="933058">
                  <a:moveTo>
                    <a:pt x="288194" y="384531"/>
                  </a:moveTo>
                  <a:cubicBezTo>
                    <a:pt x="365459" y="384192"/>
                    <a:pt x="442612" y="402466"/>
                    <a:pt x="519764" y="440365"/>
                  </a:cubicBezTo>
                  <a:cubicBezTo>
                    <a:pt x="544128" y="452096"/>
                    <a:pt x="561273" y="469240"/>
                    <a:pt x="570297" y="494507"/>
                  </a:cubicBezTo>
                  <a:cubicBezTo>
                    <a:pt x="586540" y="537821"/>
                    <a:pt x="579321" y="552258"/>
                    <a:pt x="536909" y="565794"/>
                  </a:cubicBezTo>
                  <a:cubicBezTo>
                    <a:pt x="324853" y="631667"/>
                    <a:pt x="139867" y="739049"/>
                    <a:pt x="0" y="933058"/>
                  </a:cubicBezTo>
                  <a:cubicBezTo>
                    <a:pt x="0" y="791386"/>
                    <a:pt x="0" y="660542"/>
                    <a:pt x="0" y="529699"/>
                  </a:cubicBezTo>
                  <a:cubicBezTo>
                    <a:pt x="0" y="489092"/>
                    <a:pt x="17145" y="458412"/>
                    <a:pt x="55947" y="440365"/>
                  </a:cubicBezTo>
                  <a:cubicBezTo>
                    <a:pt x="133551" y="403819"/>
                    <a:pt x="210929" y="384870"/>
                    <a:pt x="288194" y="384531"/>
                  </a:cubicBezTo>
                  <a:close/>
                  <a:moveTo>
                    <a:pt x="289661" y="8"/>
                  </a:moveTo>
                  <a:cubicBezTo>
                    <a:pt x="383507" y="911"/>
                    <a:pt x="459306" y="76709"/>
                    <a:pt x="457501" y="169654"/>
                  </a:cubicBezTo>
                  <a:cubicBezTo>
                    <a:pt x="456599" y="264403"/>
                    <a:pt x="382605" y="336592"/>
                    <a:pt x="286954" y="336592"/>
                  </a:cubicBezTo>
                  <a:cubicBezTo>
                    <a:pt x="192205" y="335689"/>
                    <a:pt x="118211" y="261695"/>
                    <a:pt x="119113" y="166946"/>
                  </a:cubicBezTo>
                  <a:cubicBezTo>
                    <a:pt x="120016" y="73100"/>
                    <a:pt x="195814" y="-894"/>
                    <a:pt x="289661" y="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01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7" name="Freeform: Shape 418">
              <a:extLst>
                <a:ext uri="{FF2B5EF4-FFF2-40B4-BE49-F238E27FC236}">
                  <a16:creationId xmlns:a16="http://schemas.microsoft.com/office/drawing/2014/main" id="{BA56601C-26AC-436A-AA01-5BD28CD2ED4A}"/>
                </a:ext>
              </a:extLst>
            </p:cNvPr>
            <p:cNvSpPr/>
            <p:nvPr/>
          </p:nvSpPr>
          <p:spPr>
            <a:xfrm>
              <a:off x="3396892" y="5086619"/>
              <a:ext cx="577947" cy="623923"/>
            </a:xfrm>
            <a:custGeom>
              <a:avLst/>
              <a:gdLst>
                <a:gd name="connsiteX0" fmla="*/ 288881 w 577947"/>
                <a:gd name="connsiteY0" fmla="*/ 387147 h 623923"/>
                <a:gd name="connsiteX1" fmla="*/ 491914 w 577947"/>
                <a:gd name="connsiteY1" fmla="*/ 427753 h 623923"/>
                <a:gd name="connsiteX2" fmla="*/ 577639 w 577947"/>
                <a:gd name="connsiteY2" fmla="*/ 558597 h 623923"/>
                <a:gd name="connsiteX3" fmla="*/ 506352 w 577947"/>
                <a:gd name="connsiteY3" fmla="*/ 617251 h 623923"/>
                <a:gd name="connsiteX4" fmla="*/ 53363 w 577947"/>
                <a:gd name="connsiteY4" fmla="*/ 620860 h 623923"/>
                <a:gd name="connsiteX5" fmla="*/ 123 w 577947"/>
                <a:gd name="connsiteY5" fmla="*/ 579352 h 623923"/>
                <a:gd name="connsiteX6" fmla="*/ 113822 w 577947"/>
                <a:gd name="connsiteY6" fmla="*/ 418730 h 623923"/>
                <a:gd name="connsiteX7" fmla="*/ 288881 w 577947"/>
                <a:gd name="connsiteY7" fmla="*/ 387147 h 623923"/>
                <a:gd name="connsiteX8" fmla="*/ 293393 w 577947"/>
                <a:gd name="connsiteY8" fmla="*/ 31 h 623923"/>
                <a:gd name="connsiteX9" fmla="*/ 458527 w 577947"/>
                <a:gd name="connsiteY9" fmla="*/ 172383 h 623923"/>
                <a:gd name="connsiteX10" fmla="*/ 287077 w 577947"/>
                <a:gd name="connsiteY10" fmla="*/ 338419 h 623923"/>
                <a:gd name="connsiteX11" fmla="*/ 121943 w 577947"/>
                <a:gd name="connsiteY11" fmla="*/ 166066 h 623923"/>
                <a:gd name="connsiteX12" fmla="*/ 293393 w 577947"/>
                <a:gd name="connsiteY12" fmla="*/ 31 h 62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7947" h="623923">
                  <a:moveTo>
                    <a:pt x="288881" y="387147"/>
                  </a:moveTo>
                  <a:cubicBezTo>
                    <a:pt x="363778" y="386245"/>
                    <a:pt x="427846" y="403390"/>
                    <a:pt x="491914" y="427753"/>
                  </a:cubicBezTo>
                  <a:cubicBezTo>
                    <a:pt x="553275" y="451215"/>
                    <a:pt x="581248" y="491822"/>
                    <a:pt x="577639" y="558597"/>
                  </a:cubicBezTo>
                  <a:cubicBezTo>
                    <a:pt x="574030" y="628982"/>
                    <a:pt x="577639" y="628079"/>
                    <a:pt x="506352" y="617251"/>
                  </a:cubicBezTo>
                  <a:cubicBezTo>
                    <a:pt x="355656" y="594691"/>
                    <a:pt x="204058" y="592887"/>
                    <a:pt x="53363" y="620860"/>
                  </a:cubicBezTo>
                  <a:cubicBezTo>
                    <a:pt x="16366" y="627177"/>
                    <a:pt x="-1681" y="628079"/>
                    <a:pt x="123" y="579352"/>
                  </a:cubicBezTo>
                  <a:cubicBezTo>
                    <a:pt x="4635" y="471067"/>
                    <a:pt x="11854" y="455727"/>
                    <a:pt x="113822" y="418730"/>
                  </a:cubicBezTo>
                  <a:cubicBezTo>
                    <a:pt x="172476" y="397073"/>
                    <a:pt x="232032" y="384440"/>
                    <a:pt x="288881" y="387147"/>
                  </a:cubicBezTo>
                  <a:close/>
                  <a:moveTo>
                    <a:pt x="293393" y="31"/>
                  </a:moveTo>
                  <a:cubicBezTo>
                    <a:pt x="386338" y="1836"/>
                    <a:pt x="460332" y="78537"/>
                    <a:pt x="458527" y="172383"/>
                  </a:cubicBezTo>
                  <a:cubicBezTo>
                    <a:pt x="456722" y="266230"/>
                    <a:pt x="379118" y="341126"/>
                    <a:pt x="287077" y="338419"/>
                  </a:cubicBezTo>
                  <a:cubicBezTo>
                    <a:pt x="193230" y="335712"/>
                    <a:pt x="121041" y="260815"/>
                    <a:pt x="121943" y="166066"/>
                  </a:cubicBezTo>
                  <a:cubicBezTo>
                    <a:pt x="122846" y="73123"/>
                    <a:pt x="199547" y="-1774"/>
                    <a:pt x="293393" y="3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01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48" name="Group 351">
            <a:extLst>
              <a:ext uri="{FF2B5EF4-FFF2-40B4-BE49-F238E27FC236}">
                <a16:creationId xmlns:a16="http://schemas.microsoft.com/office/drawing/2014/main" id="{D973E2C2-D0C1-4171-8BC2-62B8B48BA1FC}"/>
              </a:ext>
            </a:extLst>
          </p:cNvPr>
          <p:cNvGrpSpPr/>
          <p:nvPr/>
        </p:nvGrpSpPr>
        <p:grpSpPr>
          <a:xfrm>
            <a:off x="4267437" y="4004968"/>
            <a:ext cx="765521" cy="470640"/>
            <a:chOff x="5025787" y="5222006"/>
            <a:chExt cx="1906707" cy="1172236"/>
          </a:xfrm>
        </p:grpSpPr>
        <p:sp>
          <p:nvSpPr>
            <p:cNvPr id="49" name="Freeform: Shape 403">
              <a:extLst>
                <a:ext uri="{FF2B5EF4-FFF2-40B4-BE49-F238E27FC236}">
                  <a16:creationId xmlns:a16="http://schemas.microsoft.com/office/drawing/2014/main" id="{30EAF877-162C-4CA5-9146-FFE3B2FAD75D}"/>
                </a:ext>
              </a:extLst>
            </p:cNvPr>
            <p:cNvSpPr/>
            <p:nvPr/>
          </p:nvSpPr>
          <p:spPr>
            <a:xfrm>
              <a:off x="5416104" y="5222006"/>
              <a:ext cx="1516390" cy="848071"/>
            </a:xfrm>
            <a:custGeom>
              <a:avLst/>
              <a:gdLst>
                <a:gd name="connsiteX0" fmla="*/ 4021 w 1516390"/>
                <a:gd name="connsiteY0" fmla="*/ 473743 h 848071"/>
                <a:gd name="connsiteX1" fmla="*/ 4021 w 1516390"/>
                <a:gd name="connsiteY1" fmla="*/ 27071 h 848071"/>
                <a:gd name="connsiteX2" fmla="*/ 30190 w 1516390"/>
                <a:gd name="connsiteY2" fmla="*/ 902 h 848071"/>
                <a:gd name="connsiteX3" fmla="*/ 52749 w 1516390"/>
                <a:gd name="connsiteY3" fmla="*/ 902 h 848071"/>
                <a:gd name="connsiteX4" fmla="*/ 1469468 w 1516390"/>
                <a:gd name="connsiteY4" fmla="*/ 0 h 848071"/>
                <a:gd name="connsiteX5" fmla="*/ 1516391 w 1516390"/>
                <a:gd name="connsiteY5" fmla="*/ 46021 h 848071"/>
                <a:gd name="connsiteX6" fmla="*/ 1516391 w 1516390"/>
                <a:gd name="connsiteY6" fmla="*/ 804010 h 848071"/>
                <a:gd name="connsiteX7" fmla="*/ 1477589 w 1516390"/>
                <a:gd name="connsiteY7" fmla="*/ 843715 h 848071"/>
                <a:gd name="connsiteX8" fmla="*/ 1459542 w 1516390"/>
                <a:gd name="connsiteY8" fmla="*/ 843715 h 848071"/>
                <a:gd name="connsiteX9" fmla="*/ 1363890 w 1516390"/>
                <a:gd name="connsiteY9" fmla="*/ 779646 h 848071"/>
                <a:gd name="connsiteX10" fmla="*/ 1220414 w 1516390"/>
                <a:gd name="connsiteY10" fmla="*/ 690312 h 848071"/>
                <a:gd name="connsiteX11" fmla="*/ 1102204 w 1516390"/>
                <a:gd name="connsiteY11" fmla="*/ 807620 h 848071"/>
                <a:gd name="connsiteX12" fmla="*/ 1058890 w 1516390"/>
                <a:gd name="connsiteY12" fmla="*/ 844617 h 848071"/>
                <a:gd name="connsiteX13" fmla="*/ 923535 w 1516390"/>
                <a:gd name="connsiteY13" fmla="*/ 844617 h 848071"/>
                <a:gd name="connsiteX14" fmla="*/ 892854 w 1516390"/>
                <a:gd name="connsiteY14" fmla="*/ 818448 h 848071"/>
                <a:gd name="connsiteX15" fmla="*/ 756596 w 1516390"/>
                <a:gd name="connsiteY15" fmla="*/ 691214 h 848071"/>
                <a:gd name="connsiteX16" fmla="*/ 621241 w 1516390"/>
                <a:gd name="connsiteY16" fmla="*/ 820253 h 848071"/>
                <a:gd name="connsiteX17" fmla="*/ 595072 w 1516390"/>
                <a:gd name="connsiteY17" fmla="*/ 845519 h 848071"/>
                <a:gd name="connsiteX18" fmla="*/ 441670 w 1516390"/>
                <a:gd name="connsiteY18" fmla="*/ 845519 h 848071"/>
                <a:gd name="connsiteX19" fmla="*/ 413696 w 1516390"/>
                <a:gd name="connsiteY19" fmla="*/ 817546 h 848071"/>
                <a:gd name="connsiteX20" fmla="*/ 276536 w 1516390"/>
                <a:gd name="connsiteY20" fmla="*/ 691214 h 848071"/>
                <a:gd name="connsiteX21" fmla="*/ 142986 w 1516390"/>
                <a:gd name="connsiteY21" fmla="*/ 816643 h 848071"/>
                <a:gd name="connsiteX22" fmla="*/ 110501 w 1516390"/>
                <a:gd name="connsiteY22" fmla="*/ 844617 h 848071"/>
                <a:gd name="connsiteX23" fmla="*/ 105989 w 1516390"/>
                <a:gd name="connsiteY23" fmla="*/ 844617 h 848071"/>
                <a:gd name="connsiteX24" fmla="*/ 8533 w 1516390"/>
                <a:gd name="connsiteY24" fmla="*/ 831081 h 848071"/>
                <a:gd name="connsiteX25" fmla="*/ 35604 w 1516390"/>
                <a:gd name="connsiteY25" fmla="*/ 674972 h 848071"/>
                <a:gd name="connsiteX26" fmla="*/ 283755 w 1516390"/>
                <a:gd name="connsiteY26" fmla="*/ 406968 h 848071"/>
                <a:gd name="connsiteX27" fmla="*/ 292779 w 1516390"/>
                <a:gd name="connsiteY27" fmla="*/ 300489 h 848071"/>
                <a:gd name="connsiteX28" fmla="*/ 182690 w 1516390"/>
                <a:gd name="connsiteY28" fmla="*/ 312219 h 848071"/>
                <a:gd name="connsiteX29" fmla="*/ 4021 w 1516390"/>
                <a:gd name="connsiteY29" fmla="*/ 473743 h 848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516390" h="848071">
                  <a:moveTo>
                    <a:pt x="4021" y="473743"/>
                  </a:moveTo>
                  <a:cubicBezTo>
                    <a:pt x="4021" y="336583"/>
                    <a:pt x="4021" y="181376"/>
                    <a:pt x="4021" y="27071"/>
                  </a:cubicBezTo>
                  <a:cubicBezTo>
                    <a:pt x="4021" y="7219"/>
                    <a:pt x="10338" y="-903"/>
                    <a:pt x="30190" y="902"/>
                  </a:cubicBezTo>
                  <a:cubicBezTo>
                    <a:pt x="37409" y="1805"/>
                    <a:pt x="45530" y="902"/>
                    <a:pt x="52749" y="902"/>
                  </a:cubicBezTo>
                  <a:cubicBezTo>
                    <a:pt x="524688" y="902"/>
                    <a:pt x="997529" y="1805"/>
                    <a:pt x="1469468" y="0"/>
                  </a:cubicBezTo>
                  <a:cubicBezTo>
                    <a:pt x="1506464" y="0"/>
                    <a:pt x="1516391" y="9024"/>
                    <a:pt x="1516391" y="46021"/>
                  </a:cubicBezTo>
                  <a:cubicBezTo>
                    <a:pt x="1514586" y="298684"/>
                    <a:pt x="1514586" y="551347"/>
                    <a:pt x="1516391" y="804010"/>
                  </a:cubicBezTo>
                  <a:cubicBezTo>
                    <a:pt x="1516391" y="833788"/>
                    <a:pt x="1510074" y="850031"/>
                    <a:pt x="1477589" y="843715"/>
                  </a:cubicBezTo>
                  <a:cubicBezTo>
                    <a:pt x="1472175" y="842812"/>
                    <a:pt x="1465858" y="842812"/>
                    <a:pt x="1459542" y="843715"/>
                  </a:cubicBezTo>
                  <a:cubicBezTo>
                    <a:pt x="1411716" y="847324"/>
                    <a:pt x="1372012" y="850933"/>
                    <a:pt x="1363890" y="779646"/>
                  </a:cubicBezTo>
                  <a:cubicBezTo>
                    <a:pt x="1356672" y="718285"/>
                    <a:pt x="1287189" y="683995"/>
                    <a:pt x="1220414" y="690312"/>
                  </a:cubicBezTo>
                  <a:cubicBezTo>
                    <a:pt x="1159955" y="696629"/>
                    <a:pt x="1106715" y="744454"/>
                    <a:pt x="1102204" y="807620"/>
                  </a:cubicBezTo>
                  <a:cubicBezTo>
                    <a:pt x="1099497" y="841008"/>
                    <a:pt x="1087766" y="845519"/>
                    <a:pt x="1058890" y="844617"/>
                  </a:cubicBezTo>
                  <a:cubicBezTo>
                    <a:pt x="1013771" y="842812"/>
                    <a:pt x="968653" y="842812"/>
                    <a:pt x="923535" y="844617"/>
                  </a:cubicBezTo>
                  <a:cubicBezTo>
                    <a:pt x="903682" y="845519"/>
                    <a:pt x="895561" y="840105"/>
                    <a:pt x="892854" y="818448"/>
                  </a:cubicBezTo>
                  <a:cubicBezTo>
                    <a:pt x="882928" y="737235"/>
                    <a:pt x="830591" y="690312"/>
                    <a:pt x="756596" y="691214"/>
                  </a:cubicBezTo>
                  <a:cubicBezTo>
                    <a:pt x="682602" y="691214"/>
                    <a:pt x="630265" y="739942"/>
                    <a:pt x="621241" y="820253"/>
                  </a:cubicBezTo>
                  <a:cubicBezTo>
                    <a:pt x="619436" y="840105"/>
                    <a:pt x="614022" y="846422"/>
                    <a:pt x="595072" y="845519"/>
                  </a:cubicBezTo>
                  <a:cubicBezTo>
                    <a:pt x="543638" y="844617"/>
                    <a:pt x="493105" y="843715"/>
                    <a:pt x="441670" y="845519"/>
                  </a:cubicBezTo>
                  <a:cubicBezTo>
                    <a:pt x="419110" y="846422"/>
                    <a:pt x="415501" y="838300"/>
                    <a:pt x="413696" y="817546"/>
                  </a:cubicBezTo>
                  <a:cubicBezTo>
                    <a:pt x="406478" y="740844"/>
                    <a:pt x="350531" y="690312"/>
                    <a:pt x="276536" y="691214"/>
                  </a:cubicBezTo>
                  <a:cubicBezTo>
                    <a:pt x="204347" y="692117"/>
                    <a:pt x="149303" y="741747"/>
                    <a:pt x="142986" y="816643"/>
                  </a:cubicBezTo>
                  <a:cubicBezTo>
                    <a:pt x="141181" y="842812"/>
                    <a:pt x="131255" y="846422"/>
                    <a:pt x="110501" y="844617"/>
                  </a:cubicBezTo>
                  <a:cubicBezTo>
                    <a:pt x="108696" y="844617"/>
                    <a:pt x="107793" y="844617"/>
                    <a:pt x="105989" y="844617"/>
                  </a:cubicBezTo>
                  <a:cubicBezTo>
                    <a:pt x="72601" y="838300"/>
                    <a:pt x="16654" y="863567"/>
                    <a:pt x="8533" y="831081"/>
                  </a:cubicBezTo>
                  <a:cubicBezTo>
                    <a:pt x="-3198" y="781451"/>
                    <a:pt x="-9515" y="724602"/>
                    <a:pt x="35604" y="674972"/>
                  </a:cubicBezTo>
                  <a:cubicBezTo>
                    <a:pt x="117720" y="584735"/>
                    <a:pt x="200738" y="496303"/>
                    <a:pt x="283755" y="406968"/>
                  </a:cubicBezTo>
                  <a:cubicBezTo>
                    <a:pt x="319850" y="368166"/>
                    <a:pt x="323460" y="330267"/>
                    <a:pt x="292779" y="300489"/>
                  </a:cubicBezTo>
                  <a:cubicBezTo>
                    <a:pt x="261196" y="268906"/>
                    <a:pt x="223297" y="275222"/>
                    <a:pt x="182690" y="312219"/>
                  </a:cubicBezTo>
                  <a:cubicBezTo>
                    <a:pt x="122232" y="369068"/>
                    <a:pt x="59066" y="424113"/>
                    <a:pt x="4021" y="473743"/>
                  </a:cubicBezTo>
                  <a:close/>
                </a:path>
              </a:pathLst>
            </a:custGeom>
            <a:solidFill>
              <a:srgbClr val="292929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04">
              <a:extLst>
                <a:ext uri="{FF2B5EF4-FFF2-40B4-BE49-F238E27FC236}">
                  <a16:creationId xmlns:a16="http://schemas.microsoft.com/office/drawing/2014/main" id="{F2BF293A-8A6A-436E-B40C-D86DF6EA5285}"/>
                </a:ext>
              </a:extLst>
            </p:cNvPr>
            <p:cNvSpPr/>
            <p:nvPr/>
          </p:nvSpPr>
          <p:spPr>
            <a:xfrm>
              <a:off x="5025790" y="5527024"/>
              <a:ext cx="679635" cy="389805"/>
            </a:xfrm>
            <a:custGeom>
              <a:avLst/>
              <a:gdLst>
                <a:gd name="connsiteX0" fmla="*/ 0 w 679635"/>
                <a:gd name="connsiteY0" fmla="*/ 388902 h 389805"/>
                <a:gd name="connsiteX1" fmla="*/ 86627 w 679635"/>
                <a:gd name="connsiteY1" fmla="*/ 227379 h 389805"/>
                <a:gd name="connsiteX2" fmla="*/ 360948 w 679635"/>
                <a:gd name="connsiteY2" fmla="*/ 211136 h 389805"/>
                <a:gd name="connsiteX3" fmla="*/ 428625 w 679635"/>
                <a:gd name="connsiteY3" fmla="*/ 197601 h 389805"/>
                <a:gd name="connsiteX4" fmla="*/ 596466 w 679635"/>
                <a:gd name="connsiteY4" fmla="*/ 21639 h 389805"/>
                <a:gd name="connsiteX5" fmla="*/ 663241 w 679635"/>
                <a:gd name="connsiteY5" fmla="*/ 11712 h 389805"/>
                <a:gd name="connsiteX6" fmla="*/ 659631 w 679635"/>
                <a:gd name="connsiteY6" fmla="*/ 82097 h 389805"/>
                <a:gd name="connsiteX7" fmla="*/ 395238 w 679635"/>
                <a:gd name="connsiteY7" fmla="*/ 370855 h 389805"/>
                <a:gd name="connsiteX8" fmla="*/ 357338 w 679635"/>
                <a:gd name="connsiteY8" fmla="*/ 389805 h 389805"/>
                <a:gd name="connsiteX9" fmla="*/ 0 w 679635"/>
                <a:gd name="connsiteY9" fmla="*/ 388902 h 38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9635" h="389805">
                  <a:moveTo>
                    <a:pt x="0" y="388902"/>
                  </a:moveTo>
                  <a:cubicBezTo>
                    <a:pt x="15340" y="323932"/>
                    <a:pt x="16243" y="259864"/>
                    <a:pt x="86627" y="227379"/>
                  </a:cubicBezTo>
                  <a:cubicBezTo>
                    <a:pt x="176864" y="184967"/>
                    <a:pt x="268003" y="174139"/>
                    <a:pt x="360948" y="211136"/>
                  </a:cubicBezTo>
                  <a:cubicBezTo>
                    <a:pt x="390726" y="222867"/>
                    <a:pt x="406968" y="221062"/>
                    <a:pt x="428625" y="197601"/>
                  </a:cubicBezTo>
                  <a:cubicBezTo>
                    <a:pt x="482767" y="137142"/>
                    <a:pt x="540519" y="80293"/>
                    <a:pt x="596466" y="21639"/>
                  </a:cubicBezTo>
                  <a:cubicBezTo>
                    <a:pt x="617220" y="-18"/>
                    <a:pt x="639779" y="-9042"/>
                    <a:pt x="663241" y="11712"/>
                  </a:cubicBezTo>
                  <a:cubicBezTo>
                    <a:pt x="689409" y="34272"/>
                    <a:pt x="681288" y="59538"/>
                    <a:pt x="659631" y="82097"/>
                  </a:cubicBezTo>
                  <a:cubicBezTo>
                    <a:pt x="569395" y="176846"/>
                    <a:pt x="478256" y="269790"/>
                    <a:pt x="395238" y="370855"/>
                  </a:cubicBezTo>
                  <a:cubicBezTo>
                    <a:pt x="385311" y="383488"/>
                    <a:pt x="374483" y="389805"/>
                    <a:pt x="357338" y="389805"/>
                  </a:cubicBezTo>
                  <a:cubicBezTo>
                    <a:pt x="239128" y="388902"/>
                    <a:pt x="122722" y="388902"/>
                    <a:pt x="0" y="388902"/>
                  </a:cubicBezTo>
                  <a:close/>
                </a:path>
              </a:pathLst>
            </a:custGeom>
            <a:solidFill>
              <a:schemeClr val="accent1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405">
              <a:extLst>
                <a:ext uri="{FF2B5EF4-FFF2-40B4-BE49-F238E27FC236}">
                  <a16:creationId xmlns:a16="http://schemas.microsoft.com/office/drawing/2014/main" id="{C738DFBA-469A-4DB0-AC54-AB6CE61FDD6B}"/>
                </a:ext>
              </a:extLst>
            </p:cNvPr>
            <p:cNvSpPr/>
            <p:nvPr/>
          </p:nvSpPr>
          <p:spPr>
            <a:xfrm>
              <a:off x="5489473" y="6221830"/>
              <a:ext cx="408482" cy="172412"/>
            </a:xfrm>
            <a:custGeom>
              <a:avLst/>
              <a:gdLst>
                <a:gd name="connsiteX0" fmla="*/ 348450 w 408482"/>
                <a:gd name="connsiteY0" fmla="*/ 0 h 172412"/>
                <a:gd name="connsiteX1" fmla="*/ 401689 w 408482"/>
                <a:gd name="connsiteY1" fmla="*/ 95651 h 172412"/>
                <a:gd name="connsiteX2" fmla="*/ 295210 w 408482"/>
                <a:gd name="connsiteY2" fmla="*/ 171450 h 172412"/>
                <a:gd name="connsiteX3" fmla="*/ 69618 w 408482"/>
                <a:gd name="connsiteY3" fmla="*/ 172352 h 172412"/>
                <a:gd name="connsiteX4" fmla="*/ 20890 w 408482"/>
                <a:gd name="connsiteY4" fmla="*/ 135355 h 172412"/>
                <a:gd name="connsiteX5" fmla="*/ 7354 w 408482"/>
                <a:gd name="connsiteY5" fmla="*/ 97456 h 172412"/>
                <a:gd name="connsiteX6" fmla="*/ 58789 w 408482"/>
                <a:gd name="connsiteY6" fmla="*/ 902 h 172412"/>
                <a:gd name="connsiteX7" fmla="*/ 348450 w 408482"/>
                <a:gd name="connsiteY7" fmla="*/ 0 h 17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8482" h="172412">
                  <a:moveTo>
                    <a:pt x="348450" y="0"/>
                  </a:moveTo>
                  <a:cubicBezTo>
                    <a:pt x="404396" y="16243"/>
                    <a:pt x="418834" y="42411"/>
                    <a:pt x="401689" y="95651"/>
                  </a:cubicBezTo>
                  <a:cubicBezTo>
                    <a:pt x="377325" y="171450"/>
                    <a:pt x="377325" y="171450"/>
                    <a:pt x="295210" y="171450"/>
                  </a:cubicBezTo>
                  <a:cubicBezTo>
                    <a:pt x="220313" y="171450"/>
                    <a:pt x="144514" y="169645"/>
                    <a:pt x="69618" y="172352"/>
                  </a:cubicBezTo>
                  <a:cubicBezTo>
                    <a:pt x="39840" y="173255"/>
                    <a:pt x="25401" y="164231"/>
                    <a:pt x="20890" y="135355"/>
                  </a:cubicBezTo>
                  <a:cubicBezTo>
                    <a:pt x="19085" y="122722"/>
                    <a:pt x="11866" y="110089"/>
                    <a:pt x="7354" y="97456"/>
                  </a:cubicBezTo>
                  <a:cubicBezTo>
                    <a:pt x="-10693" y="44216"/>
                    <a:pt x="3745" y="18047"/>
                    <a:pt x="58789" y="902"/>
                  </a:cubicBezTo>
                  <a:cubicBezTo>
                    <a:pt x="156245" y="8122"/>
                    <a:pt x="252798" y="8122"/>
                    <a:pt x="348450" y="0"/>
                  </a:cubicBezTo>
                  <a:close/>
                </a:path>
              </a:pathLst>
            </a:custGeom>
            <a:solidFill>
              <a:srgbClr val="292929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406">
              <a:extLst>
                <a:ext uri="{FF2B5EF4-FFF2-40B4-BE49-F238E27FC236}">
                  <a16:creationId xmlns:a16="http://schemas.microsoft.com/office/drawing/2014/main" id="{10C49F49-6706-4108-A455-CD42EC802DC9}"/>
                </a:ext>
              </a:extLst>
            </p:cNvPr>
            <p:cNvSpPr/>
            <p:nvPr/>
          </p:nvSpPr>
          <p:spPr>
            <a:xfrm>
              <a:off x="6451974" y="6222732"/>
              <a:ext cx="408069" cy="171510"/>
            </a:xfrm>
            <a:custGeom>
              <a:avLst/>
              <a:gdLst>
                <a:gd name="connsiteX0" fmla="*/ 350580 w 408069"/>
                <a:gd name="connsiteY0" fmla="*/ 0 h 171510"/>
                <a:gd name="connsiteX1" fmla="*/ 402015 w 408069"/>
                <a:gd name="connsiteY1" fmla="*/ 93847 h 171510"/>
                <a:gd name="connsiteX2" fmla="*/ 297341 w 408069"/>
                <a:gd name="connsiteY2" fmla="*/ 170548 h 171510"/>
                <a:gd name="connsiteX3" fmla="*/ 67237 w 408069"/>
                <a:gd name="connsiteY3" fmla="*/ 171450 h 171510"/>
                <a:gd name="connsiteX4" fmla="*/ 20313 w 408069"/>
                <a:gd name="connsiteY4" fmla="*/ 137160 h 171510"/>
                <a:gd name="connsiteX5" fmla="*/ 6778 w 408069"/>
                <a:gd name="connsiteY5" fmla="*/ 94749 h 171510"/>
                <a:gd name="connsiteX6" fmla="*/ 60920 w 408069"/>
                <a:gd name="connsiteY6" fmla="*/ 0 h 171510"/>
                <a:gd name="connsiteX7" fmla="*/ 350580 w 408069"/>
                <a:gd name="connsiteY7" fmla="*/ 0 h 171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8069" h="171510">
                  <a:moveTo>
                    <a:pt x="350580" y="0"/>
                  </a:moveTo>
                  <a:cubicBezTo>
                    <a:pt x="404722" y="18047"/>
                    <a:pt x="417356" y="43314"/>
                    <a:pt x="402015" y="93847"/>
                  </a:cubicBezTo>
                  <a:cubicBezTo>
                    <a:pt x="377651" y="170548"/>
                    <a:pt x="377651" y="170548"/>
                    <a:pt x="297341" y="170548"/>
                  </a:cubicBezTo>
                  <a:cubicBezTo>
                    <a:pt x="220639" y="170548"/>
                    <a:pt x="143938" y="168743"/>
                    <a:pt x="67237" y="171450"/>
                  </a:cubicBezTo>
                  <a:cubicBezTo>
                    <a:pt x="39263" y="172353"/>
                    <a:pt x="25727" y="163329"/>
                    <a:pt x="20313" y="137160"/>
                  </a:cubicBezTo>
                  <a:cubicBezTo>
                    <a:pt x="17606" y="122722"/>
                    <a:pt x="11290" y="108284"/>
                    <a:pt x="6778" y="94749"/>
                  </a:cubicBezTo>
                  <a:cubicBezTo>
                    <a:pt x="-10367" y="41509"/>
                    <a:pt x="4071" y="15340"/>
                    <a:pt x="60920" y="0"/>
                  </a:cubicBezTo>
                  <a:cubicBezTo>
                    <a:pt x="158376" y="8122"/>
                    <a:pt x="254929" y="7219"/>
                    <a:pt x="350580" y="0"/>
                  </a:cubicBezTo>
                  <a:close/>
                </a:path>
              </a:pathLst>
            </a:custGeom>
            <a:solidFill>
              <a:srgbClr val="292929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407">
              <a:extLst>
                <a:ext uri="{FF2B5EF4-FFF2-40B4-BE49-F238E27FC236}">
                  <a16:creationId xmlns:a16="http://schemas.microsoft.com/office/drawing/2014/main" id="{243165AF-01A7-4EB6-AD97-E6AE5C330DBF}"/>
                </a:ext>
              </a:extLst>
            </p:cNvPr>
            <p:cNvSpPr/>
            <p:nvPr/>
          </p:nvSpPr>
          <p:spPr>
            <a:xfrm>
              <a:off x="5972047" y="6221830"/>
              <a:ext cx="407008" cy="172408"/>
            </a:xfrm>
            <a:custGeom>
              <a:avLst/>
              <a:gdLst>
                <a:gd name="connsiteX0" fmla="*/ 346837 w 407008"/>
                <a:gd name="connsiteY0" fmla="*/ 0 h 172408"/>
                <a:gd name="connsiteX1" fmla="*/ 400077 w 407008"/>
                <a:gd name="connsiteY1" fmla="*/ 94749 h 172408"/>
                <a:gd name="connsiteX2" fmla="*/ 295402 w 407008"/>
                <a:gd name="connsiteY2" fmla="*/ 171450 h 172408"/>
                <a:gd name="connsiteX3" fmla="*/ 66200 w 407008"/>
                <a:gd name="connsiteY3" fmla="*/ 172352 h 172408"/>
                <a:gd name="connsiteX4" fmla="*/ 20180 w 407008"/>
                <a:gd name="connsiteY4" fmla="*/ 138062 h 172408"/>
                <a:gd name="connsiteX5" fmla="*/ 6644 w 407008"/>
                <a:gd name="connsiteY5" fmla="*/ 95651 h 172408"/>
                <a:gd name="connsiteX6" fmla="*/ 60786 w 407008"/>
                <a:gd name="connsiteY6" fmla="*/ 902 h 172408"/>
                <a:gd name="connsiteX7" fmla="*/ 346837 w 407008"/>
                <a:gd name="connsiteY7" fmla="*/ 0 h 17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008" h="172408">
                  <a:moveTo>
                    <a:pt x="346837" y="0"/>
                  </a:moveTo>
                  <a:cubicBezTo>
                    <a:pt x="403686" y="16243"/>
                    <a:pt x="417222" y="41509"/>
                    <a:pt x="400077" y="94749"/>
                  </a:cubicBezTo>
                  <a:cubicBezTo>
                    <a:pt x="375713" y="171450"/>
                    <a:pt x="375713" y="171450"/>
                    <a:pt x="295402" y="171450"/>
                  </a:cubicBezTo>
                  <a:cubicBezTo>
                    <a:pt x="218701" y="171450"/>
                    <a:pt x="142902" y="169645"/>
                    <a:pt x="66200" y="172352"/>
                  </a:cubicBezTo>
                  <a:cubicBezTo>
                    <a:pt x="38227" y="173255"/>
                    <a:pt x="25594" y="163328"/>
                    <a:pt x="20180" y="138062"/>
                  </a:cubicBezTo>
                  <a:cubicBezTo>
                    <a:pt x="16570" y="123625"/>
                    <a:pt x="11156" y="109186"/>
                    <a:pt x="6644" y="95651"/>
                  </a:cubicBezTo>
                  <a:cubicBezTo>
                    <a:pt x="-10501" y="42411"/>
                    <a:pt x="4840" y="16243"/>
                    <a:pt x="60786" y="902"/>
                  </a:cubicBezTo>
                  <a:cubicBezTo>
                    <a:pt x="155535" y="8122"/>
                    <a:pt x="251186" y="8122"/>
                    <a:pt x="346837" y="0"/>
                  </a:cubicBezTo>
                  <a:close/>
                </a:path>
              </a:pathLst>
            </a:custGeom>
            <a:solidFill>
              <a:srgbClr val="292929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408">
              <a:extLst>
                <a:ext uri="{FF2B5EF4-FFF2-40B4-BE49-F238E27FC236}">
                  <a16:creationId xmlns:a16="http://schemas.microsoft.com/office/drawing/2014/main" id="{080CF09F-4093-4867-9B39-23E2767E93CA}"/>
                </a:ext>
              </a:extLst>
            </p:cNvPr>
            <p:cNvSpPr/>
            <p:nvPr/>
          </p:nvSpPr>
          <p:spPr>
            <a:xfrm>
              <a:off x="5162048" y="5482680"/>
              <a:ext cx="211154" cy="207667"/>
            </a:xfrm>
            <a:custGeom>
              <a:avLst/>
              <a:gdLst>
                <a:gd name="connsiteX0" fmla="*/ 103772 w 211154"/>
                <a:gd name="connsiteY0" fmla="*/ 207654 h 207667"/>
                <a:gd name="connsiteX1" fmla="*/ 0 w 211154"/>
                <a:gd name="connsiteY1" fmla="*/ 105687 h 207667"/>
                <a:gd name="connsiteX2" fmla="*/ 110089 w 211154"/>
                <a:gd name="connsiteY2" fmla="*/ 109 h 207667"/>
                <a:gd name="connsiteX3" fmla="*/ 211154 w 211154"/>
                <a:gd name="connsiteY3" fmla="*/ 105687 h 207667"/>
                <a:gd name="connsiteX4" fmla="*/ 103772 w 211154"/>
                <a:gd name="connsiteY4" fmla="*/ 207654 h 20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154" h="207667">
                  <a:moveTo>
                    <a:pt x="103772" y="207654"/>
                  </a:moveTo>
                  <a:cubicBezTo>
                    <a:pt x="46021" y="206752"/>
                    <a:pt x="902" y="162536"/>
                    <a:pt x="0" y="105687"/>
                  </a:cubicBezTo>
                  <a:cubicBezTo>
                    <a:pt x="0" y="45228"/>
                    <a:pt x="48728" y="-2597"/>
                    <a:pt x="110089" y="109"/>
                  </a:cubicBezTo>
                  <a:cubicBezTo>
                    <a:pt x="166938" y="1914"/>
                    <a:pt x="211154" y="47935"/>
                    <a:pt x="211154" y="105687"/>
                  </a:cubicBezTo>
                  <a:cubicBezTo>
                    <a:pt x="210252" y="163439"/>
                    <a:pt x="164231" y="208557"/>
                    <a:pt x="103772" y="207654"/>
                  </a:cubicBezTo>
                  <a:close/>
                </a:path>
              </a:pathLst>
            </a:custGeom>
            <a:solidFill>
              <a:schemeClr val="accent1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409">
              <a:extLst>
                <a:ext uri="{FF2B5EF4-FFF2-40B4-BE49-F238E27FC236}">
                  <a16:creationId xmlns:a16="http://schemas.microsoft.com/office/drawing/2014/main" id="{71E0D054-469D-43A0-A721-B8F7B499A8F7}"/>
                </a:ext>
              </a:extLst>
            </p:cNvPr>
            <p:cNvSpPr/>
            <p:nvPr/>
          </p:nvSpPr>
          <p:spPr>
            <a:xfrm>
              <a:off x="6513395" y="5963737"/>
              <a:ext cx="289401" cy="276140"/>
            </a:xfrm>
            <a:custGeom>
              <a:avLst/>
              <a:gdLst>
                <a:gd name="connsiteX0" fmla="*/ 63566 w 289401"/>
                <a:gd name="connsiteY0" fmla="*/ 197634 h 276140"/>
                <a:gd name="connsiteX1" fmla="*/ 225091 w 289401"/>
                <a:gd name="connsiteY1" fmla="*/ 197634 h 276140"/>
                <a:gd name="connsiteX2" fmla="*/ 289159 w 289401"/>
                <a:gd name="connsiteY2" fmla="*/ 258995 h 276140"/>
                <a:gd name="connsiteX3" fmla="*/ 262087 w 289401"/>
                <a:gd name="connsiteY3" fmla="*/ 276140 h 276140"/>
                <a:gd name="connsiteX4" fmla="*/ 25667 w 289401"/>
                <a:gd name="connsiteY4" fmla="*/ 276140 h 276140"/>
                <a:gd name="connsiteX5" fmla="*/ 401 w 289401"/>
                <a:gd name="connsiteY5" fmla="*/ 258995 h 276140"/>
                <a:gd name="connsiteX6" fmla="*/ 63566 w 289401"/>
                <a:gd name="connsiteY6" fmla="*/ 197634 h 276140"/>
                <a:gd name="connsiteX7" fmla="*/ 143878 w 289401"/>
                <a:gd name="connsiteY7" fmla="*/ 15 h 276140"/>
                <a:gd name="connsiteX8" fmla="*/ 227798 w 289401"/>
                <a:gd name="connsiteY8" fmla="*/ 85740 h 276140"/>
                <a:gd name="connsiteX9" fmla="*/ 142975 w 289401"/>
                <a:gd name="connsiteY9" fmla="*/ 170563 h 276140"/>
                <a:gd name="connsiteX10" fmla="*/ 57250 w 289401"/>
                <a:gd name="connsiteY10" fmla="*/ 85740 h 276140"/>
                <a:gd name="connsiteX11" fmla="*/ 143878 w 289401"/>
                <a:gd name="connsiteY11" fmla="*/ 15 h 27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401" h="276140">
                  <a:moveTo>
                    <a:pt x="63566" y="197634"/>
                  </a:moveTo>
                  <a:cubicBezTo>
                    <a:pt x="116806" y="201244"/>
                    <a:pt x="170948" y="201244"/>
                    <a:pt x="225091" y="197634"/>
                  </a:cubicBezTo>
                  <a:cubicBezTo>
                    <a:pt x="272014" y="194927"/>
                    <a:pt x="291866" y="212974"/>
                    <a:pt x="289159" y="258995"/>
                  </a:cubicBezTo>
                  <a:cubicBezTo>
                    <a:pt x="285549" y="273433"/>
                    <a:pt x="275623" y="276140"/>
                    <a:pt x="262087" y="276140"/>
                  </a:cubicBezTo>
                  <a:cubicBezTo>
                    <a:pt x="183581" y="276140"/>
                    <a:pt x="104173" y="276140"/>
                    <a:pt x="25667" y="276140"/>
                  </a:cubicBezTo>
                  <a:cubicBezTo>
                    <a:pt x="13034" y="276140"/>
                    <a:pt x="1303" y="275238"/>
                    <a:pt x="401" y="258995"/>
                  </a:cubicBezTo>
                  <a:cubicBezTo>
                    <a:pt x="-3209" y="212974"/>
                    <a:pt x="17546" y="194927"/>
                    <a:pt x="63566" y="197634"/>
                  </a:cubicBezTo>
                  <a:close/>
                  <a:moveTo>
                    <a:pt x="143878" y="15"/>
                  </a:moveTo>
                  <a:cubicBezTo>
                    <a:pt x="189898" y="-887"/>
                    <a:pt x="227798" y="37914"/>
                    <a:pt x="227798" y="85740"/>
                  </a:cubicBezTo>
                  <a:cubicBezTo>
                    <a:pt x="227798" y="134468"/>
                    <a:pt x="191703" y="170563"/>
                    <a:pt x="142975" y="170563"/>
                  </a:cubicBezTo>
                  <a:cubicBezTo>
                    <a:pt x="96052" y="170563"/>
                    <a:pt x="57250" y="132663"/>
                    <a:pt x="57250" y="85740"/>
                  </a:cubicBezTo>
                  <a:cubicBezTo>
                    <a:pt x="57250" y="40622"/>
                    <a:pt x="97857" y="15"/>
                    <a:pt x="143878" y="15"/>
                  </a:cubicBezTo>
                  <a:close/>
                </a:path>
              </a:pathLst>
            </a:custGeom>
            <a:solidFill>
              <a:schemeClr val="accent1"/>
            </a:solidFill>
            <a:ln w="901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58" name="Freeform: Shape 410">
              <a:extLst>
                <a:ext uri="{FF2B5EF4-FFF2-40B4-BE49-F238E27FC236}">
                  <a16:creationId xmlns:a16="http://schemas.microsoft.com/office/drawing/2014/main" id="{26ED5CEE-1264-4B79-BF3C-B386BFB144E7}"/>
                </a:ext>
              </a:extLst>
            </p:cNvPr>
            <p:cNvSpPr/>
            <p:nvPr/>
          </p:nvSpPr>
          <p:spPr>
            <a:xfrm>
              <a:off x="5548954" y="5961932"/>
              <a:ext cx="289179" cy="277043"/>
            </a:xfrm>
            <a:custGeom>
              <a:avLst/>
              <a:gdLst>
                <a:gd name="connsiteX0" fmla="*/ 66084 w 289179"/>
                <a:gd name="connsiteY0" fmla="*/ 198537 h 277043"/>
                <a:gd name="connsiteX1" fmla="*/ 223095 w 289179"/>
                <a:gd name="connsiteY1" fmla="*/ 198537 h 277043"/>
                <a:gd name="connsiteX2" fmla="*/ 288969 w 289179"/>
                <a:gd name="connsiteY2" fmla="*/ 259898 h 277043"/>
                <a:gd name="connsiteX3" fmla="*/ 262800 w 289179"/>
                <a:gd name="connsiteY3" fmla="*/ 277043 h 277043"/>
                <a:gd name="connsiteX4" fmla="*/ 26379 w 289179"/>
                <a:gd name="connsiteY4" fmla="*/ 277043 h 277043"/>
                <a:gd name="connsiteX5" fmla="*/ 211 w 289179"/>
                <a:gd name="connsiteY5" fmla="*/ 259898 h 277043"/>
                <a:gd name="connsiteX6" fmla="*/ 66084 w 289179"/>
                <a:gd name="connsiteY6" fmla="*/ 198537 h 277043"/>
                <a:gd name="connsiteX7" fmla="*/ 143687 w 289179"/>
                <a:gd name="connsiteY7" fmla="*/ 15 h 277043"/>
                <a:gd name="connsiteX8" fmla="*/ 231217 w 289179"/>
                <a:gd name="connsiteY8" fmla="*/ 84838 h 277043"/>
                <a:gd name="connsiteX9" fmla="*/ 147297 w 289179"/>
                <a:gd name="connsiteY9" fmla="*/ 171465 h 277043"/>
                <a:gd name="connsiteX10" fmla="*/ 61572 w 289179"/>
                <a:gd name="connsiteY10" fmla="*/ 88447 h 277043"/>
                <a:gd name="connsiteX11" fmla="*/ 143687 w 289179"/>
                <a:gd name="connsiteY11" fmla="*/ 15 h 277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179" h="277043">
                  <a:moveTo>
                    <a:pt x="66084" y="198537"/>
                  </a:moveTo>
                  <a:cubicBezTo>
                    <a:pt x="118421" y="201244"/>
                    <a:pt x="170758" y="201244"/>
                    <a:pt x="223095" y="198537"/>
                  </a:cubicBezTo>
                  <a:cubicBezTo>
                    <a:pt x="268214" y="196732"/>
                    <a:pt x="291676" y="212975"/>
                    <a:pt x="288969" y="259898"/>
                  </a:cubicBezTo>
                  <a:cubicBezTo>
                    <a:pt x="286261" y="275238"/>
                    <a:pt x="276335" y="277043"/>
                    <a:pt x="262800" y="277043"/>
                  </a:cubicBezTo>
                  <a:cubicBezTo>
                    <a:pt x="184294" y="277043"/>
                    <a:pt x="104885" y="277043"/>
                    <a:pt x="26379" y="277043"/>
                  </a:cubicBezTo>
                  <a:cubicBezTo>
                    <a:pt x="13746" y="277043"/>
                    <a:pt x="2918" y="276140"/>
                    <a:pt x="211" y="259898"/>
                  </a:cubicBezTo>
                  <a:cubicBezTo>
                    <a:pt x="-2497" y="212975"/>
                    <a:pt x="20965" y="196732"/>
                    <a:pt x="66084" y="198537"/>
                  </a:cubicBezTo>
                  <a:close/>
                  <a:moveTo>
                    <a:pt x="143687" y="15"/>
                  </a:moveTo>
                  <a:cubicBezTo>
                    <a:pt x="189708" y="-887"/>
                    <a:pt x="229412" y="37915"/>
                    <a:pt x="231217" y="84838"/>
                  </a:cubicBezTo>
                  <a:cubicBezTo>
                    <a:pt x="232119" y="132664"/>
                    <a:pt x="195122" y="171465"/>
                    <a:pt x="147297" y="171465"/>
                  </a:cubicBezTo>
                  <a:cubicBezTo>
                    <a:pt x="98568" y="172368"/>
                    <a:pt x="61572" y="137176"/>
                    <a:pt x="61572" y="88447"/>
                  </a:cubicBezTo>
                  <a:cubicBezTo>
                    <a:pt x="60669" y="39719"/>
                    <a:pt x="96764" y="1820"/>
                    <a:pt x="143687" y="15"/>
                  </a:cubicBezTo>
                  <a:close/>
                </a:path>
              </a:pathLst>
            </a:custGeom>
            <a:solidFill>
              <a:schemeClr val="accent1"/>
            </a:solidFill>
            <a:ln w="901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59" name="Freeform: Shape 411">
              <a:extLst>
                <a:ext uri="{FF2B5EF4-FFF2-40B4-BE49-F238E27FC236}">
                  <a16:creationId xmlns:a16="http://schemas.microsoft.com/office/drawing/2014/main" id="{E4EBCC03-F0BD-4514-9D7E-EBF2915BCF84}"/>
                </a:ext>
              </a:extLst>
            </p:cNvPr>
            <p:cNvSpPr/>
            <p:nvPr/>
          </p:nvSpPr>
          <p:spPr>
            <a:xfrm>
              <a:off x="6032834" y="5962790"/>
              <a:ext cx="286051" cy="276185"/>
            </a:xfrm>
            <a:custGeom>
              <a:avLst/>
              <a:gdLst>
                <a:gd name="connsiteX0" fmla="*/ 66775 w 286051"/>
                <a:gd name="connsiteY0" fmla="*/ 198581 h 276185"/>
                <a:gd name="connsiteX1" fmla="*/ 218373 w 286051"/>
                <a:gd name="connsiteY1" fmla="*/ 198581 h 276185"/>
                <a:gd name="connsiteX2" fmla="*/ 286051 w 286051"/>
                <a:gd name="connsiteY2" fmla="*/ 259040 h 276185"/>
                <a:gd name="connsiteX3" fmla="*/ 259882 w 286051"/>
                <a:gd name="connsiteY3" fmla="*/ 276185 h 276185"/>
                <a:gd name="connsiteX4" fmla="*/ 26169 w 286051"/>
                <a:gd name="connsiteY4" fmla="*/ 276185 h 276185"/>
                <a:gd name="connsiteX5" fmla="*/ 0 w 286051"/>
                <a:gd name="connsiteY5" fmla="*/ 259040 h 276185"/>
                <a:gd name="connsiteX6" fmla="*/ 66775 w 286051"/>
                <a:gd name="connsiteY6" fmla="*/ 198581 h 276185"/>
                <a:gd name="connsiteX7" fmla="*/ 143477 w 286051"/>
                <a:gd name="connsiteY7" fmla="*/ 60 h 276185"/>
                <a:gd name="connsiteX8" fmla="*/ 228299 w 286051"/>
                <a:gd name="connsiteY8" fmla="*/ 86687 h 276185"/>
                <a:gd name="connsiteX9" fmla="*/ 141672 w 286051"/>
                <a:gd name="connsiteY9" fmla="*/ 170607 h 276185"/>
                <a:gd name="connsiteX10" fmla="*/ 57752 w 286051"/>
                <a:gd name="connsiteY10" fmla="*/ 84882 h 276185"/>
                <a:gd name="connsiteX11" fmla="*/ 143477 w 286051"/>
                <a:gd name="connsiteY11" fmla="*/ 60 h 27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6051" h="276185">
                  <a:moveTo>
                    <a:pt x="66775" y="198581"/>
                  </a:moveTo>
                  <a:cubicBezTo>
                    <a:pt x="117308" y="198581"/>
                    <a:pt x="167840" y="198581"/>
                    <a:pt x="218373" y="198581"/>
                  </a:cubicBezTo>
                  <a:cubicBezTo>
                    <a:pt x="280636" y="199484"/>
                    <a:pt x="281539" y="200386"/>
                    <a:pt x="286051" y="259040"/>
                  </a:cubicBezTo>
                  <a:cubicBezTo>
                    <a:pt x="284246" y="275282"/>
                    <a:pt x="273418" y="276185"/>
                    <a:pt x="259882" y="276185"/>
                  </a:cubicBezTo>
                  <a:cubicBezTo>
                    <a:pt x="182279" y="276185"/>
                    <a:pt x="103772" y="276185"/>
                    <a:pt x="26169" y="276185"/>
                  </a:cubicBezTo>
                  <a:cubicBezTo>
                    <a:pt x="13536" y="276185"/>
                    <a:pt x="1805" y="274380"/>
                    <a:pt x="0" y="259040"/>
                  </a:cubicBezTo>
                  <a:cubicBezTo>
                    <a:pt x="5414" y="198581"/>
                    <a:pt x="5414" y="198581"/>
                    <a:pt x="66775" y="198581"/>
                  </a:cubicBezTo>
                  <a:close/>
                  <a:moveTo>
                    <a:pt x="143477" y="60"/>
                  </a:moveTo>
                  <a:cubicBezTo>
                    <a:pt x="189498" y="962"/>
                    <a:pt x="229202" y="41569"/>
                    <a:pt x="228299" y="86687"/>
                  </a:cubicBezTo>
                  <a:cubicBezTo>
                    <a:pt x="227397" y="134513"/>
                    <a:pt x="189498" y="171510"/>
                    <a:pt x="141672" y="170607"/>
                  </a:cubicBezTo>
                  <a:cubicBezTo>
                    <a:pt x="92944" y="170607"/>
                    <a:pt x="57752" y="133610"/>
                    <a:pt x="57752" y="84882"/>
                  </a:cubicBezTo>
                  <a:cubicBezTo>
                    <a:pt x="57752" y="37057"/>
                    <a:pt x="96554" y="-1745"/>
                    <a:pt x="143477" y="60"/>
                  </a:cubicBezTo>
                  <a:close/>
                </a:path>
              </a:pathLst>
            </a:custGeom>
            <a:solidFill>
              <a:schemeClr val="accent1"/>
            </a:solidFill>
            <a:ln w="901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64" name="Group 350">
            <a:extLst>
              <a:ext uri="{FF2B5EF4-FFF2-40B4-BE49-F238E27FC236}">
                <a16:creationId xmlns:a16="http://schemas.microsoft.com/office/drawing/2014/main" id="{F6B555E1-AE9D-4F45-A4FE-6D2A6D6EF829}"/>
              </a:ext>
            </a:extLst>
          </p:cNvPr>
          <p:cNvGrpSpPr/>
          <p:nvPr/>
        </p:nvGrpSpPr>
        <p:grpSpPr>
          <a:xfrm>
            <a:off x="7236926" y="3894471"/>
            <a:ext cx="521673" cy="526672"/>
            <a:chOff x="5107843" y="2541970"/>
            <a:chExt cx="1722363" cy="1738864"/>
          </a:xfrm>
        </p:grpSpPr>
        <p:sp>
          <p:nvSpPr>
            <p:cNvPr id="65" name="Freeform: Shape 412">
              <a:extLst>
                <a:ext uri="{FF2B5EF4-FFF2-40B4-BE49-F238E27FC236}">
                  <a16:creationId xmlns:a16="http://schemas.microsoft.com/office/drawing/2014/main" id="{73C9229A-2661-4D6C-A01C-CEA03B96D428}"/>
                </a:ext>
              </a:extLst>
            </p:cNvPr>
            <p:cNvSpPr/>
            <p:nvPr/>
          </p:nvSpPr>
          <p:spPr>
            <a:xfrm>
              <a:off x="5166302" y="2541970"/>
              <a:ext cx="1606438" cy="1738864"/>
            </a:xfrm>
            <a:custGeom>
              <a:avLst/>
              <a:gdLst>
                <a:gd name="connsiteX0" fmla="*/ 802317 w 1606438"/>
                <a:gd name="connsiteY0" fmla="*/ 262589 h 1738864"/>
                <a:gd name="connsiteX1" fmla="*/ 771637 w 1606438"/>
                <a:gd name="connsiteY1" fmla="*/ 304098 h 1738864"/>
                <a:gd name="connsiteX2" fmla="*/ 800513 w 1606438"/>
                <a:gd name="connsiteY2" fmla="*/ 346510 h 1738864"/>
                <a:gd name="connsiteX3" fmla="*/ 834803 w 1606438"/>
                <a:gd name="connsiteY3" fmla="*/ 303196 h 1738864"/>
                <a:gd name="connsiteX4" fmla="*/ 802317 w 1606438"/>
                <a:gd name="connsiteY4" fmla="*/ 262589 h 1738864"/>
                <a:gd name="connsiteX5" fmla="*/ 804268 w 1606438"/>
                <a:gd name="connsiteY5" fmla="*/ 0 h 1738864"/>
                <a:gd name="connsiteX6" fmla="*/ 870142 w 1606438"/>
                <a:gd name="connsiteY6" fmla="*/ 71287 h 1738864"/>
                <a:gd name="connsiteX7" fmla="*/ 870142 w 1606438"/>
                <a:gd name="connsiteY7" fmla="*/ 143477 h 1738864"/>
                <a:gd name="connsiteX8" fmla="*/ 966695 w 1606438"/>
                <a:gd name="connsiteY8" fmla="*/ 239128 h 1738864"/>
                <a:gd name="connsiteX9" fmla="*/ 1472021 w 1606438"/>
                <a:gd name="connsiteY9" fmla="*/ 240030 h 1738864"/>
                <a:gd name="connsiteX10" fmla="*/ 1541504 w 1606438"/>
                <a:gd name="connsiteY10" fmla="*/ 305000 h 1738864"/>
                <a:gd name="connsiteX11" fmla="*/ 1474729 w 1606438"/>
                <a:gd name="connsiteY11" fmla="*/ 368166 h 1738864"/>
                <a:gd name="connsiteX12" fmla="*/ 1449462 w 1606438"/>
                <a:gd name="connsiteY12" fmla="*/ 369971 h 1738864"/>
                <a:gd name="connsiteX13" fmla="*/ 1595646 w 1606438"/>
                <a:gd name="connsiteY13" fmla="*/ 955608 h 1738864"/>
                <a:gd name="connsiteX14" fmla="*/ 1592037 w 1606438"/>
                <a:gd name="connsiteY14" fmla="*/ 997117 h 1738864"/>
                <a:gd name="connsiteX15" fmla="*/ 1510823 w 1606438"/>
                <a:gd name="connsiteY15" fmla="*/ 970948 h 1738864"/>
                <a:gd name="connsiteX16" fmla="*/ 1397125 w 1606438"/>
                <a:gd name="connsiteY16" fmla="*/ 505326 h 1738864"/>
                <a:gd name="connsiteX17" fmla="*/ 1322228 w 1606438"/>
                <a:gd name="connsiteY17" fmla="*/ 891540 h 1738864"/>
                <a:gd name="connsiteX18" fmla="*/ 1315009 w 1606438"/>
                <a:gd name="connsiteY18" fmla="*/ 926732 h 1738864"/>
                <a:gd name="connsiteX19" fmla="*/ 1213042 w 1606438"/>
                <a:gd name="connsiteY19" fmla="*/ 995312 h 1738864"/>
                <a:gd name="connsiteX20" fmla="*/ 1333959 w 1606438"/>
                <a:gd name="connsiteY20" fmla="*/ 368166 h 1738864"/>
                <a:gd name="connsiteX21" fmla="*/ 934210 w 1606438"/>
                <a:gd name="connsiteY21" fmla="*/ 369069 h 1738864"/>
                <a:gd name="connsiteX22" fmla="*/ 870142 w 1606438"/>
                <a:gd name="connsiteY22" fmla="*/ 452086 h 1738864"/>
                <a:gd name="connsiteX23" fmla="*/ 870142 w 1606438"/>
                <a:gd name="connsiteY23" fmla="*/ 1255194 h 1738864"/>
                <a:gd name="connsiteX24" fmla="*/ 869239 w 1606438"/>
                <a:gd name="connsiteY24" fmla="*/ 1480786 h 1738864"/>
                <a:gd name="connsiteX25" fmla="*/ 908041 w 1606438"/>
                <a:gd name="connsiteY25" fmla="*/ 1521393 h 1738864"/>
                <a:gd name="connsiteX26" fmla="*/ 1002790 w 1606438"/>
                <a:gd name="connsiteY26" fmla="*/ 1520491 h 1738864"/>
                <a:gd name="connsiteX27" fmla="*/ 1064151 w 1606438"/>
                <a:gd name="connsiteY27" fmla="*/ 1577340 h 1738864"/>
                <a:gd name="connsiteX28" fmla="*/ 1094831 w 1606438"/>
                <a:gd name="connsiteY28" fmla="*/ 1606216 h 1738864"/>
                <a:gd name="connsiteX29" fmla="*/ 1293352 w 1606438"/>
                <a:gd name="connsiteY29" fmla="*/ 1605313 h 1738864"/>
                <a:gd name="connsiteX30" fmla="*/ 1324935 w 1606438"/>
                <a:gd name="connsiteY30" fmla="*/ 1634189 h 1738864"/>
                <a:gd name="connsiteX31" fmla="*/ 1227480 w 1606438"/>
                <a:gd name="connsiteY31" fmla="*/ 1737961 h 1738864"/>
                <a:gd name="connsiteX32" fmla="*/ 329623 w 1606438"/>
                <a:gd name="connsiteY32" fmla="*/ 1738864 h 1738864"/>
                <a:gd name="connsiteX33" fmla="*/ 281797 w 1606438"/>
                <a:gd name="connsiteY33" fmla="*/ 1693745 h 1738864"/>
                <a:gd name="connsiteX34" fmla="*/ 367522 w 1606438"/>
                <a:gd name="connsiteY34" fmla="*/ 1606216 h 1738864"/>
                <a:gd name="connsiteX35" fmla="*/ 507390 w 1606438"/>
                <a:gd name="connsiteY35" fmla="*/ 1606216 h 1738864"/>
                <a:gd name="connsiteX36" fmla="*/ 541679 w 1606438"/>
                <a:gd name="connsiteY36" fmla="*/ 1575535 h 1738864"/>
                <a:gd name="connsiteX37" fmla="*/ 600333 w 1606438"/>
                <a:gd name="connsiteY37" fmla="*/ 1520491 h 1738864"/>
                <a:gd name="connsiteX38" fmla="*/ 699594 w 1606438"/>
                <a:gd name="connsiteY38" fmla="*/ 1521393 h 1738864"/>
                <a:gd name="connsiteX39" fmla="*/ 736591 w 1606438"/>
                <a:gd name="connsiteY39" fmla="*/ 1478982 h 1738864"/>
                <a:gd name="connsiteX40" fmla="*/ 736591 w 1606438"/>
                <a:gd name="connsiteY40" fmla="*/ 603684 h 1738864"/>
                <a:gd name="connsiteX41" fmla="*/ 736591 w 1606438"/>
                <a:gd name="connsiteY41" fmla="*/ 468329 h 1738864"/>
                <a:gd name="connsiteX42" fmla="*/ 638233 w 1606438"/>
                <a:gd name="connsiteY42" fmla="*/ 369069 h 1738864"/>
                <a:gd name="connsiteX43" fmla="*/ 272774 w 1606438"/>
                <a:gd name="connsiteY43" fmla="*/ 368166 h 1738864"/>
                <a:gd name="connsiteX44" fmla="*/ 242996 w 1606438"/>
                <a:gd name="connsiteY44" fmla="*/ 408773 h 1738864"/>
                <a:gd name="connsiteX45" fmla="*/ 387375 w 1606438"/>
                <a:gd name="connsiteY45" fmla="*/ 979972 h 1738864"/>
                <a:gd name="connsiteX46" fmla="*/ 390082 w 1606438"/>
                <a:gd name="connsiteY46" fmla="*/ 997117 h 1738864"/>
                <a:gd name="connsiteX47" fmla="*/ 284504 w 1606438"/>
                <a:gd name="connsiteY47" fmla="*/ 926732 h 1738864"/>
                <a:gd name="connsiteX48" fmla="*/ 177122 w 1606438"/>
                <a:gd name="connsiteY48" fmla="*/ 520666 h 1738864"/>
                <a:gd name="connsiteX49" fmla="*/ 113054 w 1606438"/>
                <a:gd name="connsiteY49" fmla="*/ 850031 h 1738864"/>
                <a:gd name="connsiteX50" fmla="*/ 89593 w 1606438"/>
                <a:gd name="connsiteY50" fmla="*/ 973656 h 1738864"/>
                <a:gd name="connsiteX51" fmla="*/ 58010 w 1606438"/>
                <a:gd name="connsiteY51" fmla="*/ 1000727 h 1738864"/>
                <a:gd name="connsiteX52" fmla="*/ 6575 w 1606438"/>
                <a:gd name="connsiteY52" fmla="*/ 940268 h 1738864"/>
                <a:gd name="connsiteX53" fmla="*/ 112152 w 1606438"/>
                <a:gd name="connsiteY53" fmla="*/ 406066 h 1738864"/>
                <a:gd name="connsiteX54" fmla="*/ 101324 w 1606438"/>
                <a:gd name="connsiteY54" fmla="*/ 360045 h 1738864"/>
                <a:gd name="connsiteX55" fmla="*/ 70643 w 1606438"/>
                <a:gd name="connsiteY55" fmla="*/ 283344 h 1738864"/>
                <a:gd name="connsiteX56" fmla="*/ 141028 w 1606438"/>
                <a:gd name="connsiteY56" fmla="*/ 239128 h 1738864"/>
                <a:gd name="connsiteX57" fmla="*/ 429786 w 1606438"/>
                <a:gd name="connsiteY57" fmla="*/ 239128 h 1738864"/>
                <a:gd name="connsiteX58" fmla="*/ 641842 w 1606438"/>
                <a:gd name="connsiteY58" fmla="*/ 239128 h 1738864"/>
                <a:gd name="connsiteX59" fmla="*/ 739298 w 1606438"/>
                <a:gd name="connsiteY59" fmla="*/ 143477 h 1738864"/>
                <a:gd name="connsiteX60" fmla="*/ 739298 w 1606438"/>
                <a:gd name="connsiteY60" fmla="*/ 71287 h 1738864"/>
                <a:gd name="connsiteX61" fmla="*/ 804268 w 1606438"/>
                <a:gd name="connsiteY61" fmla="*/ 0 h 173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606438" h="1738864">
                  <a:moveTo>
                    <a:pt x="802317" y="262589"/>
                  </a:moveTo>
                  <a:cubicBezTo>
                    <a:pt x="779758" y="262589"/>
                    <a:pt x="771637" y="282441"/>
                    <a:pt x="771637" y="304098"/>
                  </a:cubicBezTo>
                  <a:cubicBezTo>
                    <a:pt x="771637" y="325755"/>
                    <a:pt x="778856" y="346510"/>
                    <a:pt x="800513" y="346510"/>
                  </a:cubicBezTo>
                  <a:cubicBezTo>
                    <a:pt x="826681" y="347412"/>
                    <a:pt x="834803" y="325755"/>
                    <a:pt x="834803" y="303196"/>
                  </a:cubicBezTo>
                  <a:cubicBezTo>
                    <a:pt x="833900" y="283344"/>
                    <a:pt x="825779" y="261687"/>
                    <a:pt x="802317" y="262589"/>
                  </a:cubicBezTo>
                  <a:close/>
                  <a:moveTo>
                    <a:pt x="804268" y="0"/>
                  </a:moveTo>
                  <a:cubicBezTo>
                    <a:pt x="841266" y="0"/>
                    <a:pt x="868337" y="27973"/>
                    <a:pt x="870142" y="71287"/>
                  </a:cubicBezTo>
                  <a:cubicBezTo>
                    <a:pt x="871044" y="95651"/>
                    <a:pt x="870142" y="119112"/>
                    <a:pt x="870142" y="143477"/>
                  </a:cubicBezTo>
                  <a:cubicBezTo>
                    <a:pt x="870142" y="208447"/>
                    <a:pt x="901725" y="239128"/>
                    <a:pt x="966695" y="239128"/>
                  </a:cubicBezTo>
                  <a:cubicBezTo>
                    <a:pt x="1135438" y="239128"/>
                    <a:pt x="1303279" y="239128"/>
                    <a:pt x="1472021" y="240030"/>
                  </a:cubicBezTo>
                  <a:cubicBezTo>
                    <a:pt x="1517140" y="240030"/>
                    <a:pt x="1542406" y="266199"/>
                    <a:pt x="1541504" y="305000"/>
                  </a:cubicBezTo>
                  <a:cubicBezTo>
                    <a:pt x="1541504" y="341998"/>
                    <a:pt x="1517140" y="365459"/>
                    <a:pt x="1474729" y="368166"/>
                  </a:cubicBezTo>
                  <a:cubicBezTo>
                    <a:pt x="1467509" y="369069"/>
                    <a:pt x="1460290" y="369069"/>
                    <a:pt x="1449462" y="369971"/>
                  </a:cubicBezTo>
                  <a:cubicBezTo>
                    <a:pt x="1499092" y="566687"/>
                    <a:pt x="1547820" y="760697"/>
                    <a:pt x="1595646" y="955608"/>
                  </a:cubicBezTo>
                  <a:cubicBezTo>
                    <a:pt x="1599255" y="968241"/>
                    <a:pt x="1620010" y="996215"/>
                    <a:pt x="1592037" y="997117"/>
                  </a:cubicBezTo>
                  <a:cubicBezTo>
                    <a:pt x="1565868" y="998019"/>
                    <a:pt x="1524359" y="1025090"/>
                    <a:pt x="1510823" y="970948"/>
                  </a:cubicBezTo>
                  <a:cubicBezTo>
                    <a:pt x="1474729" y="819350"/>
                    <a:pt x="1436829" y="667753"/>
                    <a:pt x="1397125" y="505326"/>
                  </a:cubicBezTo>
                  <a:cubicBezTo>
                    <a:pt x="1370956" y="641584"/>
                    <a:pt x="1346592" y="767013"/>
                    <a:pt x="1322228" y="891540"/>
                  </a:cubicBezTo>
                  <a:cubicBezTo>
                    <a:pt x="1319521" y="903271"/>
                    <a:pt x="1316814" y="915002"/>
                    <a:pt x="1315009" y="926732"/>
                  </a:cubicBezTo>
                  <a:cubicBezTo>
                    <a:pt x="1298767" y="1007043"/>
                    <a:pt x="1298767" y="1007043"/>
                    <a:pt x="1213042" y="995312"/>
                  </a:cubicBezTo>
                  <a:cubicBezTo>
                    <a:pt x="1252746" y="787768"/>
                    <a:pt x="1293352" y="580223"/>
                    <a:pt x="1333959" y="368166"/>
                  </a:cubicBezTo>
                  <a:cubicBezTo>
                    <a:pt x="1198604" y="368166"/>
                    <a:pt x="1065955" y="367264"/>
                    <a:pt x="934210" y="369069"/>
                  </a:cubicBezTo>
                  <a:cubicBezTo>
                    <a:pt x="905334" y="369069"/>
                    <a:pt x="870142" y="417796"/>
                    <a:pt x="870142" y="452086"/>
                  </a:cubicBezTo>
                  <a:cubicBezTo>
                    <a:pt x="870142" y="720090"/>
                    <a:pt x="870142" y="987191"/>
                    <a:pt x="870142" y="1255194"/>
                  </a:cubicBezTo>
                  <a:cubicBezTo>
                    <a:pt x="870142" y="1330091"/>
                    <a:pt x="871946" y="1405890"/>
                    <a:pt x="869239" y="1480786"/>
                  </a:cubicBezTo>
                  <a:cubicBezTo>
                    <a:pt x="868337" y="1511467"/>
                    <a:pt x="875556" y="1524100"/>
                    <a:pt x="908041" y="1521393"/>
                  </a:cubicBezTo>
                  <a:cubicBezTo>
                    <a:pt x="939624" y="1518686"/>
                    <a:pt x="971207" y="1521393"/>
                    <a:pt x="1002790" y="1520491"/>
                  </a:cubicBezTo>
                  <a:cubicBezTo>
                    <a:pt x="1043396" y="1518686"/>
                    <a:pt x="1067760" y="1534929"/>
                    <a:pt x="1064151" y="1577340"/>
                  </a:cubicBezTo>
                  <a:cubicBezTo>
                    <a:pt x="1062346" y="1602606"/>
                    <a:pt x="1073175" y="1607118"/>
                    <a:pt x="1094831" y="1606216"/>
                  </a:cubicBezTo>
                  <a:cubicBezTo>
                    <a:pt x="1160704" y="1605313"/>
                    <a:pt x="1227480" y="1606216"/>
                    <a:pt x="1293352" y="1605313"/>
                  </a:cubicBezTo>
                  <a:cubicBezTo>
                    <a:pt x="1315009" y="1605313"/>
                    <a:pt x="1324033" y="1608923"/>
                    <a:pt x="1324935" y="1634189"/>
                  </a:cubicBezTo>
                  <a:cubicBezTo>
                    <a:pt x="1328545" y="1737961"/>
                    <a:pt x="1329447" y="1737961"/>
                    <a:pt x="1227480" y="1737961"/>
                  </a:cubicBezTo>
                  <a:cubicBezTo>
                    <a:pt x="927893" y="1737961"/>
                    <a:pt x="629209" y="1737059"/>
                    <a:pt x="329623" y="1738864"/>
                  </a:cubicBezTo>
                  <a:cubicBezTo>
                    <a:pt x="293528" y="1738864"/>
                    <a:pt x="279993" y="1732547"/>
                    <a:pt x="281797" y="1693745"/>
                  </a:cubicBezTo>
                  <a:cubicBezTo>
                    <a:pt x="284504" y="1606216"/>
                    <a:pt x="282700" y="1606216"/>
                    <a:pt x="367522" y="1606216"/>
                  </a:cubicBezTo>
                  <a:cubicBezTo>
                    <a:pt x="414446" y="1606216"/>
                    <a:pt x="460466" y="1605313"/>
                    <a:pt x="507390" y="1606216"/>
                  </a:cubicBezTo>
                  <a:cubicBezTo>
                    <a:pt x="530851" y="1607118"/>
                    <a:pt x="544386" y="1603509"/>
                    <a:pt x="541679" y="1575535"/>
                  </a:cubicBezTo>
                  <a:cubicBezTo>
                    <a:pt x="538070" y="1534929"/>
                    <a:pt x="561532" y="1519588"/>
                    <a:pt x="600333" y="1520491"/>
                  </a:cubicBezTo>
                  <a:cubicBezTo>
                    <a:pt x="633721" y="1521393"/>
                    <a:pt x="667109" y="1517784"/>
                    <a:pt x="699594" y="1521393"/>
                  </a:cubicBezTo>
                  <a:cubicBezTo>
                    <a:pt x="736591" y="1525003"/>
                    <a:pt x="736591" y="1506053"/>
                    <a:pt x="736591" y="1478982"/>
                  </a:cubicBezTo>
                  <a:cubicBezTo>
                    <a:pt x="735689" y="1187517"/>
                    <a:pt x="736591" y="895149"/>
                    <a:pt x="736591" y="603684"/>
                  </a:cubicBezTo>
                  <a:cubicBezTo>
                    <a:pt x="736591" y="558566"/>
                    <a:pt x="736591" y="513448"/>
                    <a:pt x="736591" y="468329"/>
                  </a:cubicBezTo>
                  <a:cubicBezTo>
                    <a:pt x="736591" y="398847"/>
                    <a:pt x="707715" y="369069"/>
                    <a:pt x="638233" y="369069"/>
                  </a:cubicBezTo>
                  <a:cubicBezTo>
                    <a:pt x="516413" y="369069"/>
                    <a:pt x="394594" y="369971"/>
                    <a:pt x="272774" y="368166"/>
                  </a:cubicBezTo>
                  <a:cubicBezTo>
                    <a:pt x="237581" y="367264"/>
                    <a:pt x="234874" y="377190"/>
                    <a:pt x="242996" y="408773"/>
                  </a:cubicBezTo>
                  <a:cubicBezTo>
                    <a:pt x="292626" y="599173"/>
                    <a:pt x="339549" y="789572"/>
                    <a:pt x="387375" y="979972"/>
                  </a:cubicBezTo>
                  <a:cubicBezTo>
                    <a:pt x="388277" y="985386"/>
                    <a:pt x="389179" y="991703"/>
                    <a:pt x="390082" y="997117"/>
                  </a:cubicBezTo>
                  <a:cubicBezTo>
                    <a:pt x="303454" y="1005238"/>
                    <a:pt x="304357" y="1005238"/>
                    <a:pt x="284504" y="926732"/>
                  </a:cubicBezTo>
                  <a:cubicBezTo>
                    <a:pt x="251117" y="791377"/>
                    <a:pt x="216827" y="656022"/>
                    <a:pt x="177122" y="520666"/>
                  </a:cubicBezTo>
                  <a:cubicBezTo>
                    <a:pt x="155466" y="630756"/>
                    <a:pt x="134712" y="740844"/>
                    <a:pt x="113054" y="850031"/>
                  </a:cubicBezTo>
                  <a:cubicBezTo>
                    <a:pt x="104933" y="891540"/>
                    <a:pt x="95007" y="932147"/>
                    <a:pt x="89593" y="973656"/>
                  </a:cubicBezTo>
                  <a:cubicBezTo>
                    <a:pt x="86886" y="994410"/>
                    <a:pt x="78765" y="999824"/>
                    <a:pt x="58010" y="1000727"/>
                  </a:cubicBezTo>
                  <a:cubicBezTo>
                    <a:pt x="-6058" y="1002531"/>
                    <a:pt x="-6058" y="1003434"/>
                    <a:pt x="6575" y="940268"/>
                  </a:cubicBezTo>
                  <a:cubicBezTo>
                    <a:pt x="41767" y="762501"/>
                    <a:pt x="76960" y="583832"/>
                    <a:pt x="112152" y="406066"/>
                  </a:cubicBezTo>
                  <a:cubicBezTo>
                    <a:pt x="114859" y="391628"/>
                    <a:pt x="127492" y="372678"/>
                    <a:pt x="101324" y="360045"/>
                  </a:cubicBezTo>
                  <a:cubicBezTo>
                    <a:pt x="69741" y="344705"/>
                    <a:pt x="60717" y="315829"/>
                    <a:pt x="70643" y="283344"/>
                  </a:cubicBezTo>
                  <a:cubicBezTo>
                    <a:pt x="81472" y="249956"/>
                    <a:pt x="108543" y="239128"/>
                    <a:pt x="141028" y="239128"/>
                  </a:cubicBezTo>
                  <a:cubicBezTo>
                    <a:pt x="237581" y="239128"/>
                    <a:pt x="333233" y="239128"/>
                    <a:pt x="429786" y="239128"/>
                  </a:cubicBezTo>
                  <a:cubicBezTo>
                    <a:pt x="500171" y="239128"/>
                    <a:pt x="571458" y="239128"/>
                    <a:pt x="641842" y="239128"/>
                  </a:cubicBezTo>
                  <a:cubicBezTo>
                    <a:pt x="707715" y="239128"/>
                    <a:pt x="739298" y="208447"/>
                    <a:pt x="739298" y="143477"/>
                  </a:cubicBezTo>
                  <a:cubicBezTo>
                    <a:pt x="739298" y="119112"/>
                    <a:pt x="738396" y="95651"/>
                    <a:pt x="739298" y="71287"/>
                  </a:cubicBezTo>
                  <a:cubicBezTo>
                    <a:pt x="742005" y="27071"/>
                    <a:pt x="767272" y="0"/>
                    <a:pt x="804268" y="0"/>
                  </a:cubicBezTo>
                  <a:close/>
                </a:path>
              </a:pathLst>
            </a:custGeom>
            <a:solidFill>
              <a:srgbClr val="292929"/>
            </a:solidFill>
            <a:ln w="901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6" name="Freeform: Shape 413">
              <a:extLst>
                <a:ext uri="{FF2B5EF4-FFF2-40B4-BE49-F238E27FC236}">
                  <a16:creationId xmlns:a16="http://schemas.microsoft.com/office/drawing/2014/main" id="{510816B6-A3ED-4B82-9291-A189BE985A0A}"/>
                </a:ext>
              </a:extLst>
            </p:cNvPr>
            <p:cNvSpPr/>
            <p:nvPr/>
          </p:nvSpPr>
          <p:spPr>
            <a:xfrm>
              <a:off x="5107843" y="3603491"/>
              <a:ext cx="515527" cy="134457"/>
            </a:xfrm>
            <a:custGeom>
              <a:avLst/>
              <a:gdLst>
                <a:gd name="connsiteX0" fmla="*/ 260492 w 515527"/>
                <a:gd name="connsiteY0" fmla="*/ 3275 h 134457"/>
                <a:gd name="connsiteX1" fmla="*/ 490596 w 515527"/>
                <a:gd name="connsiteY1" fmla="*/ 3275 h 134457"/>
                <a:gd name="connsiteX2" fmla="*/ 509546 w 515527"/>
                <a:gd name="connsiteY2" fmla="*/ 34858 h 134457"/>
                <a:gd name="connsiteX3" fmla="*/ 448185 w 515527"/>
                <a:gd name="connsiteY3" fmla="*/ 91707 h 134457"/>
                <a:gd name="connsiteX4" fmla="*/ 69190 w 515527"/>
                <a:gd name="connsiteY4" fmla="*/ 92610 h 134457"/>
                <a:gd name="connsiteX5" fmla="*/ 42119 w 515527"/>
                <a:gd name="connsiteY5" fmla="*/ 76367 h 134457"/>
                <a:gd name="connsiteX6" fmla="*/ 1513 w 515527"/>
                <a:gd name="connsiteY6" fmla="*/ 12299 h 134457"/>
                <a:gd name="connsiteX7" fmla="*/ 62874 w 515527"/>
                <a:gd name="connsiteY7" fmla="*/ 4178 h 134457"/>
                <a:gd name="connsiteX8" fmla="*/ 260492 w 515527"/>
                <a:gd name="connsiteY8" fmla="*/ 3275 h 13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527" h="134457">
                  <a:moveTo>
                    <a:pt x="260492" y="3275"/>
                  </a:moveTo>
                  <a:cubicBezTo>
                    <a:pt x="337194" y="3275"/>
                    <a:pt x="413895" y="4178"/>
                    <a:pt x="490596" y="3275"/>
                  </a:cubicBezTo>
                  <a:cubicBezTo>
                    <a:pt x="519472" y="2373"/>
                    <a:pt x="519472" y="14104"/>
                    <a:pt x="509546" y="34858"/>
                  </a:cubicBezTo>
                  <a:cubicBezTo>
                    <a:pt x="496011" y="61929"/>
                    <a:pt x="473452" y="79977"/>
                    <a:pt x="448185" y="91707"/>
                  </a:cubicBezTo>
                  <a:cubicBezTo>
                    <a:pt x="322756" y="148557"/>
                    <a:pt x="195522" y="148557"/>
                    <a:pt x="69190" y="92610"/>
                  </a:cubicBezTo>
                  <a:cubicBezTo>
                    <a:pt x="59264" y="88098"/>
                    <a:pt x="51143" y="81781"/>
                    <a:pt x="42119" y="76367"/>
                  </a:cubicBezTo>
                  <a:cubicBezTo>
                    <a:pt x="19560" y="60125"/>
                    <a:pt x="-6608" y="38468"/>
                    <a:pt x="1513" y="12299"/>
                  </a:cubicBezTo>
                  <a:cubicBezTo>
                    <a:pt x="7829" y="-9358"/>
                    <a:pt x="41217" y="4178"/>
                    <a:pt x="62874" y="4178"/>
                  </a:cubicBezTo>
                  <a:cubicBezTo>
                    <a:pt x="128747" y="2373"/>
                    <a:pt x="194620" y="3275"/>
                    <a:pt x="260492" y="3275"/>
                  </a:cubicBezTo>
                  <a:close/>
                </a:path>
              </a:pathLst>
            </a:custGeom>
            <a:solidFill>
              <a:schemeClr val="accent1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414">
              <a:extLst>
                <a:ext uri="{FF2B5EF4-FFF2-40B4-BE49-F238E27FC236}">
                  <a16:creationId xmlns:a16="http://schemas.microsoft.com/office/drawing/2014/main" id="{74AB0F75-0D84-4A51-AABD-79888A59719E}"/>
                </a:ext>
              </a:extLst>
            </p:cNvPr>
            <p:cNvSpPr/>
            <p:nvPr/>
          </p:nvSpPr>
          <p:spPr>
            <a:xfrm>
              <a:off x="6313760" y="3603491"/>
              <a:ext cx="516446" cy="131801"/>
            </a:xfrm>
            <a:custGeom>
              <a:avLst/>
              <a:gdLst>
                <a:gd name="connsiteX0" fmla="*/ 259214 w 516446"/>
                <a:gd name="connsiteY0" fmla="*/ 1697 h 131801"/>
                <a:gd name="connsiteX1" fmla="*/ 483904 w 516446"/>
                <a:gd name="connsiteY1" fmla="*/ 1697 h 131801"/>
                <a:gd name="connsiteX2" fmla="*/ 515487 w 516446"/>
                <a:gd name="connsiteY2" fmla="*/ 9818 h 131801"/>
                <a:gd name="connsiteX3" fmla="*/ 504658 w 516446"/>
                <a:gd name="connsiteY3" fmla="*/ 42304 h 131801"/>
                <a:gd name="connsiteX4" fmla="*/ 349451 w 516446"/>
                <a:gd name="connsiteY4" fmla="*/ 123517 h 131801"/>
                <a:gd name="connsiteX5" fmla="*/ 72424 w 516446"/>
                <a:gd name="connsiteY5" fmla="*/ 91934 h 131801"/>
                <a:gd name="connsiteX6" fmla="*/ 6551 w 516446"/>
                <a:gd name="connsiteY6" fmla="*/ 33280 h 131801"/>
                <a:gd name="connsiteX7" fmla="*/ 25501 w 516446"/>
                <a:gd name="connsiteY7" fmla="*/ 795 h 131801"/>
                <a:gd name="connsiteX8" fmla="*/ 259214 w 516446"/>
                <a:gd name="connsiteY8" fmla="*/ 1697 h 131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6446" h="131801">
                  <a:moveTo>
                    <a:pt x="259214" y="1697"/>
                  </a:moveTo>
                  <a:cubicBezTo>
                    <a:pt x="334110" y="1697"/>
                    <a:pt x="409007" y="1697"/>
                    <a:pt x="483904" y="1697"/>
                  </a:cubicBezTo>
                  <a:cubicBezTo>
                    <a:pt x="494732" y="1697"/>
                    <a:pt x="510072" y="-5522"/>
                    <a:pt x="515487" y="9818"/>
                  </a:cubicBezTo>
                  <a:cubicBezTo>
                    <a:pt x="519096" y="21549"/>
                    <a:pt x="511877" y="33280"/>
                    <a:pt x="504658" y="42304"/>
                  </a:cubicBezTo>
                  <a:cubicBezTo>
                    <a:pt x="465856" y="94641"/>
                    <a:pt x="408105" y="114493"/>
                    <a:pt x="349451" y="123517"/>
                  </a:cubicBezTo>
                  <a:cubicBezTo>
                    <a:pt x="255605" y="137955"/>
                    <a:pt x="160856" y="137052"/>
                    <a:pt x="72424" y="91934"/>
                  </a:cubicBezTo>
                  <a:cubicBezTo>
                    <a:pt x="45352" y="78398"/>
                    <a:pt x="20989" y="60351"/>
                    <a:pt x="6551" y="33280"/>
                  </a:cubicBezTo>
                  <a:cubicBezTo>
                    <a:pt x="-5180" y="11623"/>
                    <a:pt x="-2473" y="795"/>
                    <a:pt x="25501" y="795"/>
                  </a:cubicBezTo>
                  <a:cubicBezTo>
                    <a:pt x="103104" y="1697"/>
                    <a:pt x="180708" y="1697"/>
                    <a:pt x="259214" y="1697"/>
                  </a:cubicBezTo>
                  <a:close/>
                </a:path>
              </a:pathLst>
            </a:custGeom>
            <a:solidFill>
              <a:schemeClr val="accent1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8" name="Group 359">
            <a:extLst>
              <a:ext uri="{FF2B5EF4-FFF2-40B4-BE49-F238E27FC236}">
                <a16:creationId xmlns:a16="http://schemas.microsoft.com/office/drawing/2014/main" id="{4CD82569-E64C-4329-9CBE-81AC5C9C30B3}"/>
              </a:ext>
            </a:extLst>
          </p:cNvPr>
          <p:cNvGrpSpPr/>
          <p:nvPr/>
        </p:nvGrpSpPr>
        <p:grpSpPr>
          <a:xfrm>
            <a:off x="9937314" y="3380855"/>
            <a:ext cx="727946" cy="812147"/>
            <a:chOff x="491855" y="4818620"/>
            <a:chExt cx="1827056" cy="2038393"/>
          </a:xfrm>
        </p:grpSpPr>
        <p:sp>
          <p:nvSpPr>
            <p:cNvPr id="69" name="Freeform: Shape 365">
              <a:extLst>
                <a:ext uri="{FF2B5EF4-FFF2-40B4-BE49-F238E27FC236}">
                  <a16:creationId xmlns:a16="http://schemas.microsoft.com/office/drawing/2014/main" id="{922B7195-2C12-4DC1-B08C-F97CB0D2576C}"/>
                </a:ext>
              </a:extLst>
            </p:cNvPr>
            <p:cNvSpPr/>
            <p:nvPr/>
          </p:nvSpPr>
          <p:spPr>
            <a:xfrm>
              <a:off x="491855" y="4818620"/>
              <a:ext cx="1827056" cy="2038393"/>
            </a:xfrm>
            <a:custGeom>
              <a:avLst/>
              <a:gdLst>
                <a:gd name="connsiteX0" fmla="*/ 84357 w 1827056"/>
                <a:gd name="connsiteY0" fmla="*/ 936685 h 2038393"/>
                <a:gd name="connsiteX1" fmla="*/ 84357 w 1827056"/>
                <a:gd name="connsiteY1" fmla="*/ 413312 h 2038393"/>
                <a:gd name="connsiteX2" fmla="*/ 54579 w 1827056"/>
                <a:gd name="connsiteY2" fmla="*/ 363682 h 2038393"/>
                <a:gd name="connsiteX3" fmla="*/ 437 w 1827056"/>
                <a:gd name="connsiteY3" fmla="*/ 259909 h 2038393"/>
                <a:gd name="connsiteX4" fmla="*/ 48262 w 1827056"/>
                <a:gd name="connsiteY4" fmla="*/ 101093 h 2038393"/>
                <a:gd name="connsiteX5" fmla="*/ 114135 w 1827056"/>
                <a:gd name="connsiteY5" fmla="*/ 90264 h 2038393"/>
                <a:gd name="connsiteX6" fmla="*/ 786400 w 1827056"/>
                <a:gd name="connsiteY6" fmla="*/ 91166 h 2038393"/>
                <a:gd name="connsiteX7" fmla="*/ 836932 w 1827056"/>
                <a:gd name="connsiteY7" fmla="*/ 56876 h 2038393"/>
                <a:gd name="connsiteX8" fmla="*/ 914536 w 1827056"/>
                <a:gd name="connsiteY8" fmla="*/ 27 h 2038393"/>
                <a:gd name="connsiteX9" fmla="*/ 990335 w 1827056"/>
                <a:gd name="connsiteY9" fmla="*/ 58681 h 2038393"/>
                <a:gd name="connsiteX10" fmla="*/ 1040868 w 1827056"/>
                <a:gd name="connsiteY10" fmla="*/ 91166 h 2038393"/>
                <a:gd name="connsiteX11" fmla="*/ 1713132 w 1827056"/>
                <a:gd name="connsiteY11" fmla="*/ 91166 h 2038393"/>
                <a:gd name="connsiteX12" fmla="*/ 1826831 w 1827056"/>
                <a:gd name="connsiteY12" fmla="*/ 205767 h 2038393"/>
                <a:gd name="connsiteX13" fmla="*/ 1825928 w 1827056"/>
                <a:gd name="connsiteY13" fmla="*/ 291492 h 2038393"/>
                <a:gd name="connsiteX14" fmla="*/ 1774493 w 1827056"/>
                <a:gd name="connsiteY14" fmla="*/ 364584 h 2038393"/>
                <a:gd name="connsiteX15" fmla="*/ 1744715 w 1827056"/>
                <a:gd name="connsiteY15" fmla="*/ 415117 h 2038393"/>
                <a:gd name="connsiteX16" fmla="*/ 1744715 w 1827056"/>
                <a:gd name="connsiteY16" fmla="*/ 1448329 h 2038393"/>
                <a:gd name="connsiteX17" fmla="*/ 1616579 w 1827056"/>
                <a:gd name="connsiteY17" fmla="*/ 1576465 h 2038393"/>
                <a:gd name="connsiteX18" fmla="*/ 1002968 w 1827056"/>
                <a:gd name="connsiteY18" fmla="*/ 1575562 h 2038393"/>
                <a:gd name="connsiteX19" fmla="*/ 956947 w 1827056"/>
                <a:gd name="connsiteY19" fmla="*/ 1618876 h 2038393"/>
                <a:gd name="connsiteX20" fmla="*/ 1008382 w 1827056"/>
                <a:gd name="connsiteY20" fmla="*/ 1750622 h 2038393"/>
                <a:gd name="connsiteX21" fmla="*/ 1181637 w 1827056"/>
                <a:gd name="connsiteY21" fmla="*/ 1941021 h 2038393"/>
                <a:gd name="connsiteX22" fmla="*/ 1206001 w 1827056"/>
                <a:gd name="connsiteY22" fmla="*/ 1992457 h 2038393"/>
                <a:gd name="connsiteX23" fmla="*/ 1177125 w 1827056"/>
                <a:gd name="connsiteY23" fmla="*/ 2034868 h 2038393"/>
                <a:gd name="connsiteX24" fmla="*/ 1125690 w 1827056"/>
                <a:gd name="connsiteY24" fmla="*/ 2016821 h 2038393"/>
                <a:gd name="connsiteX25" fmla="*/ 948826 w 1827056"/>
                <a:gd name="connsiteY25" fmla="*/ 1818300 h 2038393"/>
                <a:gd name="connsiteX26" fmla="*/ 880246 w 1827056"/>
                <a:gd name="connsiteY26" fmla="*/ 1815593 h 2038393"/>
                <a:gd name="connsiteX27" fmla="*/ 709698 w 1827056"/>
                <a:gd name="connsiteY27" fmla="*/ 2007797 h 2038393"/>
                <a:gd name="connsiteX28" fmla="*/ 638411 w 1827056"/>
                <a:gd name="connsiteY28" fmla="*/ 2025844 h 2038393"/>
                <a:gd name="connsiteX29" fmla="*/ 642021 w 1827056"/>
                <a:gd name="connsiteY29" fmla="*/ 1946436 h 2038393"/>
                <a:gd name="connsiteX30" fmla="*/ 846858 w 1827056"/>
                <a:gd name="connsiteY30" fmla="*/ 1718137 h 2038393"/>
                <a:gd name="connsiteX31" fmla="*/ 868515 w 1827056"/>
                <a:gd name="connsiteY31" fmla="*/ 1586391 h 2038393"/>
                <a:gd name="connsiteX32" fmla="*/ 827909 w 1827056"/>
                <a:gd name="connsiteY32" fmla="*/ 1577367 h 2038393"/>
                <a:gd name="connsiteX33" fmla="*/ 196251 w 1827056"/>
                <a:gd name="connsiteY33" fmla="*/ 1576465 h 2038393"/>
                <a:gd name="connsiteX34" fmla="*/ 82552 w 1827056"/>
                <a:gd name="connsiteY34" fmla="*/ 1461864 h 2038393"/>
                <a:gd name="connsiteX35" fmla="*/ 84357 w 1827056"/>
                <a:gd name="connsiteY35" fmla="*/ 936685 h 203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27056" h="2038393">
                  <a:moveTo>
                    <a:pt x="84357" y="936685"/>
                  </a:moveTo>
                  <a:cubicBezTo>
                    <a:pt x="84357" y="762528"/>
                    <a:pt x="84357" y="587469"/>
                    <a:pt x="84357" y="413312"/>
                  </a:cubicBezTo>
                  <a:cubicBezTo>
                    <a:pt x="84357" y="389850"/>
                    <a:pt x="83455" y="373608"/>
                    <a:pt x="54579" y="363682"/>
                  </a:cubicBezTo>
                  <a:cubicBezTo>
                    <a:pt x="8558" y="347439"/>
                    <a:pt x="-1368" y="304125"/>
                    <a:pt x="437" y="259909"/>
                  </a:cubicBezTo>
                  <a:cubicBezTo>
                    <a:pt x="3144" y="203060"/>
                    <a:pt x="-14903" y="139894"/>
                    <a:pt x="48262" y="101093"/>
                  </a:cubicBezTo>
                  <a:cubicBezTo>
                    <a:pt x="68114" y="89362"/>
                    <a:pt x="91576" y="90264"/>
                    <a:pt x="114135" y="90264"/>
                  </a:cubicBezTo>
                  <a:cubicBezTo>
                    <a:pt x="337923" y="90264"/>
                    <a:pt x="562612" y="90264"/>
                    <a:pt x="786400" y="91166"/>
                  </a:cubicBezTo>
                  <a:cubicBezTo>
                    <a:pt x="813471" y="91166"/>
                    <a:pt x="828811" y="89362"/>
                    <a:pt x="836932" y="56876"/>
                  </a:cubicBezTo>
                  <a:cubicBezTo>
                    <a:pt x="845956" y="20781"/>
                    <a:pt x="874832" y="-875"/>
                    <a:pt x="914536" y="27"/>
                  </a:cubicBezTo>
                  <a:cubicBezTo>
                    <a:pt x="953338" y="27"/>
                    <a:pt x="983116" y="22586"/>
                    <a:pt x="990335" y="58681"/>
                  </a:cubicBezTo>
                  <a:cubicBezTo>
                    <a:pt x="997554" y="92971"/>
                    <a:pt x="1015601" y="91166"/>
                    <a:pt x="1040868" y="91166"/>
                  </a:cubicBezTo>
                  <a:cubicBezTo>
                    <a:pt x="1264655" y="91166"/>
                    <a:pt x="1489345" y="91166"/>
                    <a:pt x="1713132" y="91166"/>
                  </a:cubicBezTo>
                  <a:cubicBezTo>
                    <a:pt x="1796150" y="91166"/>
                    <a:pt x="1825928" y="121847"/>
                    <a:pt x="1826831" y="205767"/>
                  </a:cubicBezTo>
                  <a:cubicBezTo>
                    <a:pt x="1826831" y="234643"/>
                    <a:pt x="1827733" y="262616"/>
                    <a:pt x="1825928" y="291492"/>
                  </a:cubicBezTo>
                  <a:cubicBezTo>
                    <a:pt x="1823221" y="324880"/>
                    <a:pt x="1806978" y="354658"/>
                    <a:pt x="1774493" y="364584"/>
                  </a:cubicBezTo>
                  <a:cubicBezTo>
                    <a:pt x="1743813" y="373608"/>
                    <a:pt x="1744715" y="391655"/>
                    <a:pt x="1744715" y="415117"/>
                  </a:cubicBezTo>
                  <a:cubicBezTo>
                    <a:pt x="1744715" y="759821"/>
                    <a:pt x="1744715" y="1103624"/>
                    <a:pt x="1744715" y="1448329"/>
                  </a:cubicBezTo>
                  <a:cubicBezTo>
                    <a:pt x="1744715" y="1549394"/>
                    <a:pt x="1717644" y="1576465"/>
                    <a:pt x="1616579" y="1576465"/>
                  </a:cubicBezTo>
                  <a:cubicBezTo>
                    <a:pt x="1411741" y="1576465"/>
                    <a:pt x="1207806" y="1577367"/>
                    <a:pt x="1002968" y="1575562"/>
                  </a:cubicBezTo>
                  <a:cubicBezTo>
                    <a:pt x="969581" y="1575562"/>
                    <a:pt x="958752" y="1581879"/>
                    <a:pt x="956947" y="1618876"/>
                  </a:cubicBezTo>
                  <a:cubicBezTo>
                    <a:pt x="954240" y="1672116"/>
                    <a:pt x="969581" y="1711820"/>
                    <a:pt x="1008382" y="1750622"/>
                  </a:cubicBezTo>
                  <a:cubicBezTo>
                    <a:pt x="1068841" y="1811081"/>
                    <a:pt x="1123886" y="1876954"/>
                    <a:pt x="1181637" y="1941021"/>
                  </a:cubicBezTo>
                  <a:cubicBezTo>
                    <a:pt x="1195173" y="1955460"/>
                    <a:pt x="1207806" y="1969897"/>
                    <a:pt x="1206001" y="1992457"/>
                  </a:cubicBezTo>
                  <a:cubicBezTo>
                    <a:pt x="1204196" y="2012309"/>
                    <a:pt x="1195173" y="2026746"/>
                    <a:pt x="1177125" y="2034868"/>
                  </a:cubicBezTo>
                  <a:cubicBezTo>
                    <a:pt x="1155468" y="2044794"/>
                    <a:pt x="1139226" y="2032161"/>
                    <a:pt x="1125690" y="2016821"/>
                  </a:cubicBezTo>
                  <a:cubicBezTo>
                    <a:pt x="1066134" y="1950948"/>
                    <a:pt x="1005675" y="1885977"/>
                    <a:pt x="948826" y="1818300"/>
                  </a:cubicBezTo>
                  <a:cubicBezTo>
                    <a:pt x="923560" y="1787619"/>
                    <a:pt x="908219" y="1782205"/>
                    <a:pt x="880246" y="1815593"/>
                  </a:cubicBezTo>
                  <a:cubicBezTo>
                    <a:pt x="826104" y="1881465"/>
                    <a:pt x="766548" y="1943729"/>
                    <a:pt x="709698" y="2007797"/>
                  </a:cubicBezTo>
                  <a:cubicBezTo>
                    <a:pt x="689846" y="2030356"/>
                    <a:pt x="667287" y="2052915"/>
                    <a:pt x="638411" y="2025844"/>
                  </a:cubicBezTo>
                  <a:cubicBezTo>
                    <a:pt x="612243" y="2000578"/>
                    <a:pt x="618559" y="1971702"/>
                    <a:pt x="642021" y="1946436"/>
                  </a:cubicBezTo>
                  <a:cubicBezTo>
                    <a:pt x="710601" y="1870637"/>
                    <a:pt x="778278" y="1793935"/>
                    <a:pt x="846858" y="1718137"/>
                  </a:cubicBezTo>
                  <a:cubicBezTo>
                    <a:pt x="864906" y="1698285"/>
                    <a:pt x="880246" y="1608048"/>
                    <a:pt x="868515" y="1586391"/>
                  </a:cubicBezTo>
                  <a:cubicBezTo>
                    <a:pt x="859492" y="1568343"/>
                    <a:pt x="841444" y="1577367"/>
                    <a:pt x="827909" y="1577367"/>
                  </a:cubicBezTo>
                  <a:cubicBezTo>
                    <a:pt x="617657" y="1576465"/>
                    <a:pt x="406503" y="1577367"/>
                    <a:pt x="196251" y="1576465"/>
                  </a:cubicBezTo>
                  <a:cubicBezTo>
                    <a:pt x="114135" y="1576465"/>
                    <a:pt x="82552" y="1544882"/>
                    <a:pt x="82552" y="1461864"/>
                  </a:cubicBezTo>
                  <a:cubicBezTo>
                    <a:pt x="84357" y="1285902"/>
                    <a:pt x="84357" y="1110842"/>
                    <a:pt x="84357" y="936685"/>
                  </a:cubicBezTo>
                  <a:close/>
                </a:path>
              </a:pathLst>
            </a:custGeom>
            <a:solidFill>
              <a:srgbClr val="292929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366">
              <a:extLst>
                <a:ext uri="{FF2B5EF4-FFF2-40B4-BE49-F238E27FC236}">
                  <a16:creationId xmlns:a16="http://schemas.microsoft.com/office/drawing/2014/main" id="{633EE58D-B7B5-46BF-B3DA-35A7577BAE5F}"/>
                </a:ext>
              </a:extLst>
            </p:cNvPr>
            <p:cNvSpPr/>
            <p:nvPr/>
          </p:nvSpPr>
          <p:spPr>
            <a:xfrm>
              <a:off x="662774" y="5189520"/>
              <a:ext cx="1488071" cy="1107206"/>
            </a:xfrm>
            <a:custGeom>
              <a:avLst/>
              <a:gdLst>
                <a:gd name="connsiteX0" fmla="*/ 908749 w 1488071"/>
                <a:gd name="connsiteY0" fmla="*/ 735430 h 1107206"/>
                <a:gd name="connsiteX1" fmla="*/ 839266 w 1488071"/>
                <a:gd name="connsiteY1" fmla="*/ 779646 h 1107206"/>
                <a:gd name="connsiteX2" fmla="*/ 910553 w 1488071"/>
                <a:gd name="connsiteY2" fmla="*/ 826569 h 1107206"/>
                <a:gd name="connsiteX3" fmla="*/ 1257063 w 1488071"/>
                <a:gd name="connsiteY3" fmla="*/ 826569 h 1107206"/>
                <a:gd name="connsiteX4" fmla="*/ 1333764 w 1488071"/>
                <a:gd name="connsiteY4" fmla="*/ 782353 h 1107206"/>
                <a:gd name="connsiteX5" fmla="*/ 1261575 w 1488071"/>
                <a:gd name="connsiteY5" fmla="*/ 735430 h 1107206"/>
                <a:gd name="connsiteX6" fmla="*/ 908749 w 1488071"/>
                <a:gd name="connsiteY6" fmla="*/ 735430 h 1107206"/>
                <a:gd name="connsiteX7" fmla="*/ 887092 w 1488071"/>
                <a:gd name="connsiteY7" fmla="*/ 552250 h 1107206"/>
                <a:gd name="connsiteX8" fmla="*/ 838364 w 1488071"/>
                <a:gd name="connsiteY8" fmla="*/ 597368 h 1107206"/>
                <a:gd name="connsiteX9" fmla="*/ 890701 w 1488071"/>
                <a:gd name="connsiteY9" fmla="*/ 643389 h 1107206"/>
                <a:gd name="connsiteX10" fmla="*/ 969207 w 1488071"/>
                <a:gd name="connsiteY10" fmla="*/ 643389 h 1107206"/>
                <a:gd name="connsiteX11" fmla="*/ 1051323 w 1488071"/>
                <a:gd name="connsiteY11" fmla="*/ 643389 h 1107206"/>
                <a:gd name="connsiteX12" fmla="*/ 1103660 w 1488071"/>
                <a:gd name="connsiteY12" fmla="*/ 596466 h 1107206"/>
                <a:gd name="connsiteX13" fmla="*/ 1053128 w 1488071"/>
                <a:gd name="connsiteY13" fmla="*/ 552250 h 1107206"/>
                <a:gd name="connsiteX14" fmla="*/ 887092 w 1488071"/>
                <a:gd name="connsiteY14" fmla="*/ 552250 h 1107206"/>
                <a:gd name="connsiteX15" fmla="*/ 908749 w 1488071"/>
                <a:gd name="connsiteY15" fmla="*/ 368167 h 1107206"/>
                <a:gd name="connsiteX16" fmla="*/ 839266 w 1488071"/>
                <a:gd name="connsiteY16" fmla="*/ 412383 h 1107206"/>
                <a:gd name="connsiteX17" fmla="*/ 910553 w 1488071"/>
                <a:gd name="connsiteY17" fmla="*/ 459306 h 1107206"/>
                <a:gd name="connsiteX18" fmla="*/ 1257063 w 1488071"/>
                <a:gd name="connsiteY18" fmla="*/ 459306 h 1107206"/>
                <a:gd name="connsiteX19" fmla="*/ 1333764 w 1488071"/>
                <a:gd name="connsiteY19" fmla="*/ 415090 h 1107206"/>
                <a:gd name="connsiteX20" fmla="*/ 1261575 w 1488071"/>
                <a:gd name="connsiteY20" fmla="*/ 368167 h 1107206"/>
                <a:gd name="connsiteX21" fmla="*/ 908749 w 1488071"/>
                <a:gd name="connsiteY21" fmla="*/ 368167 h 1107206"/>
                <a:gd name="connsiteX22" fmla="*/ 887092 w 1488071"/>
                <a:gd name="connsiteY22" fmla="*/ 184986 h 1107206"/>
                <a:gd name="connsiteX23" fmla="*/ 839267 w 1488071"/>
                <a:gd name="connsiteY23" fmla="*/ 229202 h 1107206"/>
                <a:gd name="connsiteX24" fmla="*/ 887995 w 1488071"/>
                <a:gd name="connsiteY24" fmla="*/ 276125 h 1107206"/>
                <a:gd name="connsiteX25" fmla="*/ 1125318 w 1488071"/>
                <a:gd name="connsiteY25" fmla="*/ 276125 h 1107206"/>
                <a:gd name="connsiteX26" fmla="*/ 1178557 w 1488071"/>
                <a:gd name="connsiteY26" fmla="*/ 231909 h 1107206"/>
                <a:gd name="connsiteX27" fmla="*/ 1128927 w 1488071"/>
                <a:gd name="connsiteY27" fmla="*/ 184986 h 1107206"/>
                <a:gd name="connsiteX28" fmla="*/ 887092 w 1488071"/>
                <a:gd name="connsiteY28" fmla="*/ 184986 h 1107206"/>
                <a:gd name="connsiteX29" fmla="*/ 276190 w 1488071"/>
                <a:gd name="connsiteY29" fmla="*/ 181376 h 1107206"/>
                <a:gd name="connsiteX30" fmla="*/ 163394 w 1488071"/>
                <a:gd name="connsiteY30" fmla="*/ 295074 h 1107206"/>
                <a:gd name="connsiteX31" fmla="*/ 163394 w 1488071"/>
                <a:gd name="connsiteY31" fmla="*/ 655119 h 1107206"/>
                <a:gd name="connsiteX32" fmla="*/ 167003 w 1488071"/>
                <a:gd name="connsiteY32" fmla="*/ 771525 h 1107206"/>
                <a:gd name="connsiteX33" fmla="*/ 199489 w 1488071"/>
                <a:gd name="connsiteY33" fmla="*/ 817546 h 1107206"/>
                <a:gd name="connsiteX34" fmla="*/ 259947 w 1488071"/>
                <a:gd name="connsiteY34" fmla="*/ 831081 h 1107206"/>
                <a:gd name="connsiteX35" fmla="*/ 560436 w 1488071"/>
                <a:gd name="connsiteY35" fmla="*/ 831081 h 1107206"/>
                <a:gd name="connsiteX36" fmla="*/ 654282 w 1488071"/>
                <a:gd name="connsiteY36" fmla="*/ 771525 h 1107206"/>
                <a:gd name="connsiteX37" fmla="*/ 654282 w 1488071"/>
                <a:gd name="connsiteY37" fmla="*/ 772427 h 1107206"/>
                <a:gd name="connsiteX38" fmla="*/ 658794 w 1488071"/>
                <a:gd name="connsiteY38" fmla="*/ 759794 h 1107206"/>
                <a:gd name="connsiteX39" fmla="*/ 658794 w 1488071"/>
                <a:gd name="connsiteY39" fmla="*/ 270710 h 1107206"/>
                <a:gd name="connsiteX40" fmla="*/ 632625 w 1488071"/>
                <a:gd name="connsiteY40" fmla="*/ 212056 h 1107206"/>
                <a:gd name="connsiteX41" fmla="*/ 628114 w 1488071"/>
                <a:gd name="connsiteY41" fmla="*/ 207544 h 1107206"/>
                <a:gd name="connsiteX42" fmla="*/ 550510 w 1488071"/>
                <a:gd name="connsiteY42" fmla="*/ 181376 h 1107206"/>
                <a:gd name="connsiteX43" fmla="*/ 276190 w 1488071"/>
                <a:gd name="connsiteY43" fmla="*/ 181376 h 1107206"/>
                <a:gd name="connsiteX44" fmla="*/ 41574 w 1488071"/>
                <a:gd name="connsiteY44" fmla="*/ 0 h 1107206"/>
                <a:gd name="connsiteX45" fmla="*/ 1449269 w 1488071"/>
                <a:gd name="connsiteY45" fmla="*/ 0 h 1107206"/>
                <a:gd name="connsiteX46" fmla="*/ 1488071 w 1488071"/>
                <a:gd name="connsiteY46" fmla="*/ 39704 h 1107206"/>
                <a:gd name="connsiteX47" fmla="*/ 1488071 w 1488071"/>
                <a:gd name="connsiteY47" fmla="*/ 1063893 h 1107206"/>
                <a:gd name="connsiteX48" fmla="*/ 1446562 w 1488071"/>
                <a:gd name="connsiteY48" fmla="*/ 1106304 h 1107206"/>
                <a:gd name="connsiteX49" fmla="*/ 742715 w 1488071"/>
                <a:gd name="connsiteY49" fmla="*/ 1106304 h 1107206"/>
                <a:gd name="connsiteX50" fmla="*/ 43379 w 1488071"/>
                <a:gd name="connsiteY50" fmla="*/ 1107206 h 1107206"/>
                <a:gd name="connsiteX51" fmla="*/ 65 w 1488071"/>
                <a:gd name="connsiteY51" fmla="*/ 1062088 h 1107206"/>
                <a:gd name="connsiteX52" fmla="*/ 65 w 1488071"/>
                <a:gd name="connsiteY52" fmla="*/ 42411 h 1107206"/>
                <a:gd name="connsiteX53" fmla="*/ 41574 w 1488071"/>
                <a:gd name="connsiteY53" fmla="*/ 0 h 1107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488071" h="1107206">
                  <a:moveTo>
                    <a:pt x="908749" y="735430"/>
                  </a:moveTo>
                  <a:cubicBezTo>
                    <a:pt x="866337" y="735430"/>
                    <a:pt x="840169" y="750770"/>
                    <a:pt x="839266" y="779646"/>
                  </a:cubicBezTo>
                  <a:cubicBezTo>
                    <a:pt x="838364" y="810327"/>
                    <a:pt x="863630" y="826569"/>
                    <a:pt x="910553" y="826569"/>
                  </a:cubicBezTo>
                  <a:cubicBezTo>
                    <a:pt x="966500" y="826569"/>
                    <a:pt x="1197507" y="825667"/>
                    <a:pt x="1257063" y="826569"/>
                  </a:cubicBezTo>
                  <a:cubicBezTo>
                    <a:pt x="1303084" y="826569"/>
                    <a:pt x="1331960" y="813034"/>
                    <a:pt x="1333764" y="782353"/>
                  </a:cubicBezTo>
                  <a:cubicBezTo>
                    <a:pt x="1335569" y="752575"/>
                    <a:pt x="1307596" y="735430"/>
                    <a:pt x="1261575" y="735430"/>
                  </a:cubicBezTo>
                  <a:cubicBezTo>
                    <a:pt x="1143365" y="735430"/>
                    <a:pt x="1026057" y="734528"/>
                    <a:pt x="908749" y="735430"/>
                  </a:cubicBezTo>
                  <a:close/>
                  <a:moveTo>
                    <a:pt x="887092" y="552250"/>
                  </a:moveTo>
                  <a:cubicBezTo>
                    <a:pt x="856411" y="553152"/>
                    <a:pt x="838364" y="568492"/>
                    <a:pt x="838364" y="597368"/>
                  </a:cubicBezTo>
                  <a:cubicBezTo>
                    <a:pt x="838364" y="628049"/>
                    <a:pt x="857314" y="643389"/>
                    <a:pt x="890701" y="643389"/>
                  </a:cubicBezTo>
                  <a:cubicBezTo>
                    <a:pt x="916870" y="643389"/>
                    <a:pt x="943039" y="643389"/>
                    <a:pt x="969207" y="643389"/>
                  </a:cubicBezTo>
                  <a:cubicBezTo>
                    <a:pt x="997181" y="643389"/>
                    <a:pt x="1024252" y="643389"/>
                    <a:pt x="1051323" y="643389"/>
                  </a:cubicBezTo>
                  <a:cubicBezTo>
                    <a:pt x="1085613" y="643389"/>
                    <a:pt x="1104563" y="626244"/>
                    <a:pt x="1103660" y="596466"/>
                  </a:cubicBezTo>
                  <a:cubicBezTo>
                    <a:pt x="1102758" y="568492"/>
                    <a:pt x="1084711" y="552250"/>
                    <a:pt x="1053128" y="552250"/>
                  </a:cubicBezTo>
                  <a:cubicBezTo>
                    <a:pt x="998083" y="551347"/>
                    <a:pt x="942136" y="551347"/>
                    <a:pt x="887092" y="552250"/>
                  </a:cubicBezTo>
                  <a:close/>
                  <a:moveTo>
                    <a:pt x="908749" y="368167"/>
                  </a:moveTo>
                  <a:cubicBezTo>
                    <a:pt x="866337" y="368167"/>
                    <a:pt x="840169" y="383507"/>
                    <a:pt x="839266" y="412383"/>
                  </a:cubicBezTo>
                  <a:cubicBezTo>
                    <a:pt x="838364" y="443064"/>
                    <a:pt x="863630" y="459306"/>
                    <a:pt x="910553" y="459306"/>
                  </a:cubicBezTo>
                  <a:cubicBezTo>
                    <a:pt x="966500" y="459306"/>
                    <a:pt x="1197507" y="459306"/>
                    <a:pt x="1257063" y="459306"/>
                  </a:cubicBezTo>
                  <a:cubicBezTo>
                    <a:pt x="1303084" y="459306"/>
                    <a:pt x="1331960" y="445771"/>
                    <a:pt x="1333764" y="415090"/>
                  </a:cubicBezTo>
                  <a:cubicBezTo>
                    <a:pt x="1335569" y="385312"/>
                    <a:pt x="1307596" y="368167"/>
                    <a:pt x="1261575" y="368167"/>
                  </a:cubicBezTo>
                  <a:cubicBezTo>
                    <a:pt x="1143365" y="368167"/>
                    <a:pt x="1026057" y="367265"/>
                    <a:pt x="908749" y="368167"/>
                  </a:cubicBezTo>
                  <a:close/>
                  <a:moveTo>
                    <a:pt x="887092" y="184986"/>
                  </a:moveTo>
                  <a:cubicBezTo>
                    <a:pt x="857314" y="184986"/>
                    <a:pt x="840169" y="200326"/>
                    <a:pt x="839267" y="229202"/>
                  </a:cubicBezTo>
                  <a:cubicBezTo>
                    <a:pt x="838365" y="259883"/>
                    <a:pt x="855509" y="276125"/>
                    <a:pt x="887995" y="276125"/>
                  </a:cubicBezTo>
                  <a:cubicBezTo>
                    <a:pt x="926797" y="276125"/>
                    <a:pt x="1084711" y="275223"/>
                    <a:pt x="1125318" y="276125"/>
                  </a:cubicBezTo>
                  <a:cubicBezTo>
                    <a:pt x="1156901" y="276125"/>
                    <a:pt x="1177655" y="262590"/>
                    <a:pt x="1178557" y="231909"/>
                  </a:cubicBezTo>
                  <a:cubicBezTo>
                    <a:pt x="1179460" y="202131"/>
                    <a:pt x="1160510" y="184986"/>
                    <a:pt x="1128927" y="184986"/>
                  </a:cubicBezTo>
                  <a:cubicBezTo>
                    <a:pt x="1048616" y="184986"/>
                    <a:pt x="967403" y="184084"/>
                    <a:pt x="887092" y="184986"/>
                  </a:cubicBezTo>
                  <a:close/>
                  <a:moveTo>
                    <a:pt x="276190" y="181376"/>
                  </a:moveTo>
                  <a:cubicBezTo>
                    <a:pt x="201293" y="181376"/>
                    <a:pt x="163394" y="219276"/>
                    <a:pt x="163394" y="295074"/>
                  </a:cubicBezTo>
                  <a:cubicBezTo>
                    <a:pt x="162491" y="415089"/>
                    <a:pt x="162491" y="535105"/>
                    <a:pt x="163394" y="655119"/>
                  </a:cubicBezTo>
                  <a:cubicBezTo>
                    <a:pt x="163394" y="693921"/>
                    <a:pt x="158882" y="732723"/>
                    <a:pt x="167003" y="771525"/>
                  </a:cubicBezTo>
                  <a:cubicBezTo>
                    <a:pt x="173320" y="789572"/>
                    <a:pt x="185953" y="804010"/>
                    <a:pt x="199489" y="817546"/>
                  </a:cubicBezTo>
                  <a:cubicBezTo>
                    <a:pt x="218438" y="827472"/>
                    <a:pt x="238290" y="830179"/>
                    <a:pt x="259947" y="831081"/>
                  </a:cubicBezTo>
                  <a:cubicBezTo>
                    <a:pt x="360110" y="830179"/>
                    <a:pt x="460273" y="829276"/>
                    <a:pt x="560436" y="831081"/>
                  </a:cubicBezTo>
                  <a:cubicBezTo>
                    <a:pt x="606457" y="831983"/>
                    <a:pt x="637137" y="814839"/>
                    <a:pt x="654282" y="771525"/>
                  </a:cubicBezTo>
                  <a:lnTo>
                    <a:pt x="654282" y="772427"/>
                  </a:lnTo>
                  <a:cubicBezTo>
                    <a:pt x="656087" y="767916"/>
                    <a:pt x="658794" y="764306"/>
                    <a:pt x="658794" y="759794"/>
                  </a:cubicBezTo>
                  <a:cubicBezTo>
                    <a:pt x="658794" y="596465"/>
                    <a:pt x="658794" y="434039"/>
                    <a:pt x="658794" y="270710"/>
                  </a:cubicBezTo>
                  <a:cubicBezTo>
                    <a:pt x="659696" y="247249"/>
                    <a:pt x="649770" y="228299"/>
                    <a:pt x="632625" y="212056"/>
                  </a:cubicBezTo>
                  <a:cubicBezTo>
                    <a:pt x="631723" y="209349"/>
                    <a:pt x="630821" y="208447"/>
                    <a:pt x="628114" y="207544"/>
                  </a:cubicBezTo>
                  <a:cubicBezTo>
                    <a:pt x="607359" y="185888"/>
                    <a:pt x="579386" y="181376"/>
                    <a:pt x="550510" y="181376"/>
                  </a:cubicBezTo>
                  <a:cubicBezTo>
                    <a:pt x="459371" y="181376"/>
                    <a:pt x="367329" y="181376"/>
                    <a:pt x="276190" y="181376"/>
                  </a:cubicBezTo>
                  <a:close/>
                  <a:moveTo>
                    <a:pt x="41574" y="0"/>
                  </a:moveTo>
                  <a:cubicBezTo>
                    <a:pt x="510806" y="903"/>
                    <a:pt x="980038" y="903"/>
                    <a:pt x="1449269" y="0"/>
                  </a:cubicBezTo>
                  <a:cubicBezTo>
                    <a:pt x="1481755" y="0"/>
                    <a:pt x="1488071" y="9024"/>
                    <a:pt x="1488071" y="39704"/>
                  </a:cubicBezTo>
                  <a:cubicBezTo>
                    <a:pt x="1487169" y="380800"/>
                    <a:pt x="1487169" y="722797"/>
                    <a:pt x="1488071" y="1063893"/>
                  </a:cubicBezTo>
                  <a:cubicBezTo>
                    <a:pt x="1488071" y="1097280"/>
                    <a:pt x="1480852" y="1106304"/>
                    <a:pt x="1446562" y="1106304"/>
                  </a:cubicBezTo>
                  <a:cubicBezTo>
                    <a:pt x="1211946" y="1105401"/>
                    <a:pt x="977331" y="1106304"/>
                    <a:pt x="742715" y="1106304"/>
                  </a:cubicBezTo>
                  <a:cubicBezTo>
                    <a:pt x="509904" y="1106304"/>
                    <a:pt x="276190" y="1105401"/>
                    <a:pt x="43379" y="1107206"/>
                  </a:cubicBezTo>
                  <a:cubicBezTo>
                    <a:pt x="7284" y="1107206"/>
                    <a:pt x="-837" y="1097280"/>
                    <a:pt x="65" y="1062088"/>
                  </a:cubicBezTo>
                  <a:cubicBezTo>
                    <a:pt x="968" y="721895"/>
                    <a:pt x="968" y="382604"/>
                    <a:pt x="65" y="42411"/>
                  </a:cubicBezTo>
                  <a:cubicBezTo>
                    <a:pt x="65" y="8122"/>
                    <a:pt x="8187" y="0"/>
                    <a:pt x="41574" y="0"/>
                  </a:cubicBezTo>
                  <a:close/>
                </a:path>
              </a:pathLst>
            </a:custGeom>
            <a:solidFill>
              <a:srgbClr val="FEFEFE"/>
            </a:solidFill>
            <a:ln w="901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1" name="Freeform: Shape 367">
              <a:extLst>
                <a:ext uri="{FF2B5EF4-FFF2-40B4-BE49-F238E27FC236}">
                  <a16:creationId xmlns:a16="http://schemas.microsoft.com/office/drawing/2014/main" id="{9A5C70F7-81A3-41E1-8B00-A253EFB6B83A}"/>
                </a:ext>
              </a:extLst>
            </p:cNvPr>
            <p:cNvSpPr/>
            <p:nvPr/>
          </p:nvSpPr>
          <p:spPr>
            <a:xfrm>
              <a:off x="584078" y="4984683"/>
              <a:ext cx="1669456" cy="103772"/>
            </a:xfrm>
            <a:custGeom>
              <a:avLst/>
              <a:gdLst>
                <a:gd name="connsiteX0" fmla="*/ 836751 w 1669456"/>
                <a:gd name="connsiteY0" fmla="*/ 102870 h 103772"/>
                <a:gd name="connsiteX1" fmla="*/ 42667 w 1669456"/>
                <a:gd name="connsiteY1" fmla="*/ 103772 h 103772"/>
                <a:gd name="connsiteX2" fmla="*/ 255 w 1669456"/>
                <a:gd name="connsiteY2" fmla="*/ 52337 h 103772"/>
                <a:gd name="connsiteX3" fmla="*/ 40862 w 1669456"/>
                <a:gd name="connsiteY3" fmla="*/ 0 h 103772"/>
                <a:gd name="connsiteX4" fmla="*/ 1629030 w 1669456"/>
                <a:gd name="connsiteY4" fmla="*/ 0 h 103772"/>
                <a:gd name="connsiteX5" fmla="*/ 1668735 w 1669456"/>
                <a:gd name="connsiteY5" fmla="*/ 48728 h 103772"/>
                <a:gd name="connsiteX6" fmla="*/ 1629933 w 1669456"/>
                <a:gd name="connsiteY6" fmla="*/ 102870 h 103772"/>
                <a:gd name="connsiteX7" fmla="*/ 836751 w 1669456"/>
                <a:gd name="connsiteY7" fmla="*/ 102870 h 10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9456" h="103772">
                  <a:moveTo>
                    <a:pt x="836751" y="102870"/>
                  </a:moveTo>
                  <a:cubicBezTo>
                    <a:pt x="572357" y="102870"/>
                    <a:pt x="307061" y="101968"/>
                    <a:pt x="42667" y="103772"/>
                  </a:cubicBezTo>
                  <a:cubicBezTo>
                    <a:pt x="-1550" y="103772"/>
                    <a:pt x="-647" y="83017"/>
                    <a:pt x="255" y="52337"/>
                  </a:cubicBezTo>
                  <a:cubicBezTo>
                    <a:pt x="1158" y="23461"/>
                    <a:pt x="-5159" y="0"/>
                    <a:pt x="40862" y="0"/>
                  </a:cubicBezTo>
                  <a:cubicBezTo>
                    <a:pt x="570552" y="1804"/>
                    <a:pt x="1099340" y="1804"/>
                    <a:pt x="1629030" y="0"/>
                  </a:cubicBezTo>
                  <a:cubicBezTo>
                    <a:pt x="1672344" y="0"/>
                    <a:pt x="1670539" y="20754"/>
                    <a:pt x="1668735" y="48728"/>
                  </a:cubicBezTo>
                  <a:cubicBezTo>
                    <a:pt x="1666930" y="74896"/>
                    <a:pt x="1679563" y="103772"/>
                    <a:pt x="1629933" y="102870"/>
                  </a:cubicBezTo>
                  <a:cubicBezTo>
                    <a:pt x="1366441" y="101065"/>
                    <a:pt x="1102047" y="102870"/>
                    <a:pt x="836751" y="102870"/>
                  </a:cubicBezTo>
                  <a:close/>
                </a:path>
              </a:pathLst>
            </a:custGeom>
            <a:solidFill>
              <a:schemeClr val="accent4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368">
              <a:extLst>
                <a:ext uri="{FF2B5EF4-FFF2-40B4-BE49-F238E27FC236}">
                  <a16:creationId xmlns:a16="http://schemas.microsoft.com/office/drawing/2014/main" id="{FF02577D-ED56-4443-87E4-FD91E2F17D3F}"/>
                </a:ext>
              </a:extLst>
            </p:cNvPr>
            <p:cNvSpPr/>
            <p:nvPr/>
          </p:nvSpPr>
          <p:spPr>
            <a:xfrm>
              <a:off x="902869" y="5461133"/>
              <a:ext cx="343905" cy="473788"/>
            </a:xfrm>
            <a:custGeom>
              <a:avLst/>
              <a:gdLst>
                <a:gd name="connsiteX0" fmla="*/ 342900 w 343905"/>
                <a:gd name="connsiteY0" fmla="*/ 238225 h 473788"/>
                <a:gd name="connsiteX1" fmla="*/ 343802 w 343905"/>
                <a:gd name="connsiteY1" fmla="*/ 436746 h 473788"/>
                <a:gd name="connsiteX2" fmla="*/ 310415 w 343905"/>
                <a:gd name="connsiteY2" fmla="*/ 473743 h 473788"/>
                <a:gd name="connsiteX3" fmla="*/ 30681 w 343905"/>
                <a:gd name="connsiteY3" fmla="*/ 473743 h 473788"/>
                <a:gd name="connsiteX4" fmla="*/ 0 w 343905"/>
                <a:gd name="connsiteY4" fmla="*/ 443063 h 473788"/>
                <a:gd name="connsiteX5" fmla="*/ 0 w 343905"/>
                <a:gd name="connsiteY5" fmla="*/ 32485 h 473788"/>
                <a:gd name="connsiteX6" fmla="*/ 28876 w 343905"/>
                <a:gd name="connsiteY6" fmla="*/ 0 h 473788"/>
                <a:gd name="connsiteX7" fmla="*/ 313122 w 343905"/>
                <a:gd name="connsiteY7" fmla="*/ 0 h 473788"/>
                <a:gd name="connsiteX8" fmla="*/ 343802 w 343905"/>
                <a:gd name="connsiteY8" fmla="*/ 30680 h 473788"/>
                <a:gd name="connsiteX9" fmla="*/ 342900 w 343905"/>
                <a:gd name="connsiteY9" fmla="*/ 238225 h 47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905" h="473788">
                  <a:moveTo>
                    <a:pt x="342900" y="238225"/>
                  </a:moveTo>
                  <a:cubicBezTo>
                    <a:pt x="342900" y="304098"/>
                    <a:pt x="341998" y="370873"/>
                    <a:pt x="343802" y="436746"/>
                  </a:cubicBezTo>
                  <a:cubicBezTo>
                    <a:pt x="344705" y="462013"/>
                    <a:pt x="340193" y="474646"/>
                    <a:pt x="310415" y="473743"/>
                  </a:cubicBezTo>
                  <a:cubicBezTo>
                    <a:pt x="217471" y="471939"/>
                    <a:pt x="123624" y="471939"/>
                    <a:pt x="30681" y="473743"/>
                  </a:cubicBezTo>
                  <a:cubicBezTo>
                    <a:pt x="7219" y="473743"/>
                    <a:pt x="0" y="466525"/>
                    <a:pt x="0" y="443063"/>
                  </a:cubicBezTo>
                  <a:cubicBezTo>
                    <a:pt x="902" y="305903"/>
                    <a:pt x="902" y="169645"/>
                    <a:pt x="0" y="32485"/>
                  </a:cubicBezTo>
                  <a:cubicBezTo>
                    <a:pt x="0" y="10829"/>
                    <a:pt x="3609" y="0"/>
                    <a:pt x="28876" y="0"/>
                  </a:cubicBezTo>
                  <a:cubicBezTo>
                    <a:pt x="123624" y="902"/>
                    <a:pt x="218373" y="902"/>
                    <a:pt x="313122" y="0"/>
                  </a:cubicBezTo>
                  <a:cubicBezTo>
                    <a:pt x="336583" y="0"/>
                    <a:pt x="344705" y="7219"/>
                    <a:pt x="343802" y="30680"/>
                  </a:cubicBezTo>
                  <a:cubicBezTo>
                    <a:pt x="342900" y="100163"/>
                    <a:pt x="342900" y="168743"/>
                    <a:pt x="342900" y="238225"/>
                  </a:cubicBezTo>
                  <a:close/>
                </a:path>
              </a:pathLst>
            </a:custGeom>
            <a:solidFill>
              <a:schemeClr val="accent4"/>
            </a:solidFill>
            <a:ln w="9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133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2022-10-28T06:46:17Z</dcterms:modified>
</cp:coreProperties>
</file>