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09" name="Rectangle 508">
            <a:extLst>
              <a:ext uri="{FF2B5EF4-FFF2-40B4-BE49-F238E27FC236}">
                <a16:creationId xmlns:a16="http://schemas.microsoft.com/office/drawing/2014/main" id="{0F4F7690-B9BF-4204-B1FD-D82A969F2D83}"/>
              </a:ext>
            </a:extLst>
          </p:cNvPr>
          <p:cNvSpPr/>
          <p:nvPr/>
        </p:nvSpPr>
        <p:spPr>
          <a:xfrm>
            <a:off x="1298331" y="4049535"/>
            <a:ext cx="1459523" cy="217028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4030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96A58AC6-343F-4E0C-8DB2-9F615951B91A}"/>
              </a:ext>
            </a:extLst>
          </p:cNvPr>
          <p:cNvGrpSpPr/>
          <p:nvPr/>
        </p:nvGrpSpPr>
        <p:grpSpPr>
          <a:xfrm>
            <a:off x="758304" y="4031612"/>
            <a:ext cx="2498428" cy="1641093"/>
            <a:chOff x="2968104" y="2784995"/>
            <a:chExt cx="2498428" cy="16410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11" name="Parallelogram 510">
              <a:extLst>
                <a:ext uri="{FF2B5EF4-FFF2-40B4-BE49-F238E27FC236}">
                  <a16:creationId xmlns:a16="http://schemas.microsoft.com/office/drawing/2014/main" id="{431A4B66-8F87-4A62-8157-1DA148E6C32B}"/>
                </a:ext>
              </a:extLst>
            </p:cNvPr>
            <p:cNvSpPr/>
            <p:nvPr/>
          </p:nvSpPr>
          <p:spPr>
            <a:xfrm rot="5400000">
              <a:off x="2998997" y="3916954"/>
              <a:ext cx="830945" cy="187323"/>
            </a:xfrm>
            <a:prstGeom prst="parallelogram">
              <a:avLst>
                <a:gd name="adj" fmla="val 59677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2" name="Freeform: Shape 511">
              <a:extLst>
                <a:ext uri="{FF2B5EF4-FFF2-40B4-BE49-F238E27FC236}">
                  <a16:creationId xmlns:a16="http://schemas.microsoft.com/office/drawing/2014/main" id="{CAF62FD5-1135-4336-BFF2-29996478A302}"/>
                </a:ext>
              </a:extLst>
            </p:cNvPr>
            <p:cNvSpPr/>
            <p:nvPr/>
          </p:nvSpPr>
          <p:spPr>
            <a:xfrm rot="3478265">
              <a:off x="3616311" y="2136788"/>
              <a:ext cx="1202014" cy="2498428"/>
            </a:xfrm>
            <a:custGeom>
              <a:avLst/>
              <a:gdLst>
                <a:gd name="connsiteX0" fmla="*/ 0 w 1202014"/>
                <a:gd name="connsiteY0" fmla="*/ 657850 h 2498428"/>
                <a:gd name="connsiteX1" fmla="*/ 601007 w 1202014"/>
                <a:gd name="connsiteY1" fmla="*/ 0 h 2498428"/>
                <a:gd name="connsiteX2" fmla="*/ 1202014 w 1202014"/>
                <a:gd name="connsiteY2" fmla="*/ 657850 h 2498428"/>
                <a:gd name="connsiteX3" fmla="*/ 901511 w 1202014"/>
                <a:gd name="connsiteY3" fmla="*/ 657850 h 2498428"/>
                <a:gd name="connsiteX4" fmla="*/ 901511 w 1202014"/>
                <a:gd name="connsiteY4" fmla="*/ 2498428 h 2498428"/>
                <a:gd name="connsiteX5" fmla="*/ 300504 w 1202014"/>
                <a:gd name="connsiteY5" fmla="*/ 2122455 h 2498428"/>
                <a:gd name="connsiteX6" fmla="*/ 300504 w 1202014"/>
                <a:gd name="connsiteY6" fmla="*/ 657850 h 2498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2014" h="2498428">
                  <a:moveTo>
                    <a:pt x="0" y="657850"/>
                  </a:moveTo>
                  <a:lnTo>
                    <a:pt x="601007" y="0"/>
                  </a:lnTo>
                  <a:lnTo>
                    <a:pt x="1202014" y="657850"/>
                  </a:lnTo>
                  <a:lnTo>
                    <a:pt x="901511" y="657850"/>
                  </a:lnTo>
                  <a:lnTo>
                    <a:pt x="901511" y="2498428"/>
                  </a:lnTo>
                  <a:lnTo>
                    <a:pt x="300504" y="2122455"/>
                  </a:lnTo>
                  <a:lnTo>
                    <a:pt x="300504" y="65785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514" name="Rectangle 513">
            <a:extLst>
              <a:ext uri="{FF2B5EF4-FFF2-40B4-BE49-F238E27FC236}">
                <a16:creationId xmlns:a16="http://schemas.microsoft.com/office/drawing/2014/main" id="{E80BD49F-7933-44A0-BAD4-69E53D0DBFA8}"/>
              </a:ext>
            </a:extLst>
          </p:cNvPr>
          <p:cNvSpPr/>
          <p:nvPr/>
        </p:nvSpPr>
        <p:spPr>
          <a:xfrm>
            <a:off x="3344748" y="3472110"/>
            <a:ext cx="1459523" cy="274771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4030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15" name="Group 514">
            <a:extLst>
              <a:ext uri="{FF2B5EF4-FFF2-40B4-BE49-F238E27FC236}">
                <a16:creationId xmlns:a16="http://schemas.microsoft.com/office/drawing/2014/main" id="{22FACB5A-997C-4481-AF7B-756B338C2A68}"/>
              </a:ext>
            </a:extLst>
          </p:cNvPr>
          <p:cNvGrpSpPr/>
          <p:nvPr/>
        </p:nvGrpSpPr>
        <p:grpSpPr>
          <a:xfrm>
            <a:off x="2804721" y="3456642"/>
            <a:ext cx="2498428" cy="1641093"/>
            <a:chOff x="2968104" y="2784995"/>
            <a:chExt cx="2498428" cy="16410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16" name="Parallelogram 515">
              <a:extLst>
                <a:ext uri="{FF2B5EF4-FFF2-40B4-BE49-F238E27FC236}">
                  <a16:creationId xmlns:a16="http://schemas.microsoft.com/office/drawing/2014/main" id="{3B36A0A3-5379-49B7-8CD4-F17CF29B79BC}"/>
                </a:ext>
              </a:extLst>
            </p:cNvPr>
            <p:cNvSpPr/>
            <p:nvPr/>
          </p:nvSpPr>
          <p:spPr>
            <a:xfrm rot="5400000">
              <a:off x="2998997" y="3916954"/>
              <a:ext cx="830945" cy="187323"/>
            </a:xfrm>
            <a:prstGeom prst="parallelogram">
              <a:avLst>
                <a:gd name="adj" fmla="val 5967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7" name="Freeform: Shape 516">
              <a:extLst>
                <a:ext uri="{FF2B5EF4-FFF2-40B4-BE49-F238E27FC236}">
                  <a16:creationId xmlns:a16="http://schemas.microsoft.com/office/drawing/2014/main" id="{62738529-F806-4BE5-924F-5C2BB4FF0C4C}"/>
                </a:ext>
              </a:extLst>
            </p:cNvPr>
            <p:cNvSpPr/>
            <p:nvPr/>
          </p:nvSpPr>
          <p:spPr>
            <a:xfrm rot="3478265">
              <a:off x="3616311" y="2136788"/>
              <a:ext cx="1202014" cy="2498428"/>
            </a:xfrm>
            <a:custGeom>
              <a:avLst/>
              <a:gdLst>
                <a:gd name="connsiteX0" fmla="*/ 0 w 1202014"/>
                <a:gd name="connsiteY0" fmla="*/ 657850 h 2498428"/>
                <a:gd name="connsiteX1" fmla="*/ 601007 w 1202014"/>
                <a:gd name="connsiteY1" fmla="*/ 0 h 2498428"/>
                <a:gd name="connsiteX2" fmla="*/ 1202014 w 1202014"/>
                <a:gd name="connsiteY2" fmla="*/ 657850 h 2498428"/>
                <a:gd name="connsiteX3" fmla="*/ 901511 w 1202014"/>
                <a:gd name="connsiteY3" fmla="*/ 657850 h 2498428"/>
                <a:gd name="connsiteX4" fmla="*/ 901511 w 1202014"/>
                <a:gd name="connsiteY4" fmla="*/ 2498428 h 2498428"/>
                <a:gd name="connsiteX5" fmla="*/ 300504 w 1202014"/>
                <a:gd name="connsiteY5" fmla="*/ 2122455 h 2498428"/>
                <a:gd name="connsiteX6" fmla="*/ 300504 w 1202014"/>
                <a:gd name="connsiteY6" fmla="*/ 657850 h 2498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2014" h="2498428">
                  <a:moveTo>
                    <a:pt x="0" y="657850"/>
                  </a:moveTo>
                  <a:lnTo>
                    <a:pt x="601007" y="0"/>
                  </a:lnTo>
                  <a:lnTo>
                    <a:pt x="1202014" y="657850"/>
                  </a:lnTo>
                  <a:lnTo>
                    <a:pt x="901511" y="657850"/>
                  </a:lnTo>
                  <a:lnTo>
                    <a:pt x="901511" y="2498428"/>
                  </a:lnTo>
                  <a:lnTo>
                    <a:pt x="300504" y="2122455"/>
                  </a:lnTo>
                  <a:lnTo>
                    <a:pt x="300504" y="6578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518" name="Rectangle 517">
            <a:extLst>
              <a:ext uri="{FF2B5EF4-FFF2-40B4-BE49-F238E27FC236}">
                <a16:creationId xmlns:a16="http://schemas.microsoft.com/office/drawing/2014/main" id="{1EA6BE80-D7BC-46D8-A56F-7B5115071CFB}"/>
              </a:ext>
            </a:extLst>
          </p:cNvPr>
          <p:cNvSpPr/>
          <p:nvPr/>
        </p:nvSpPr>
        <p:spPr>
          <a:xfrm>
            <a:off x="5391165" y="2912283"/>
            <a:ext cx="1459523" cy="330754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4030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19" name="Group 518">
            <a:extLst>
              <a:ext uri="{FF2B5EF4-FFF2-40B4-BE49-F238E27FC236}">
                <a16:creationId xmlns:a16="http://schemas.microsoft.com/office/drawing/2014/main" id="{9A2E4E10-11AA-4438-87B8-E987D0BA4810}"/>
              </a:ext>
            </a:extLst>
          </p:cNvPr>
          <p:cNvGrpSpPr/>
          <p:nvPr/>
        </p:nvGrpSpPr>
        <p:grpSpPr>
          <a:xfrm>
            <a:off x="4851138" y="2881672"/>
            <a:ext cx="2498428" cy="1641093"/>
            <a:chOff x="2968104" y="2784995"/>
            <a:chExt cx="2498428" cy="16410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20" name="Parallelogram 519">
              <a:extLst>
                <a:ext uri="{FF2B5EF4-FFF2-40B4-BE49-F238E27FC236}">
                  <a16:creationId xmlns:a16="http://schemas.microsoft.com/office/drawing/2014/main" id="{135C132C-C1A9-49C4-94D7-3A2C1A9C6614}"/>
                </a:ext>
              </a:extLst>
            </p:cNvPr>
            <p:cNvSpPr/>
            <p:nvPr/>
          </p:nvSpPr>
          <p:spPr>
            <a:xfrm rot="5400000">
              <a:off x="2998997" y="3916954"/>
              <a:ext cx="830945" cy="187323"/>
            </a:xfrm>
            <a:prstGeom prst="parallelogram">
              <a:avLst>
                <a:gd name="adj" fmla="val 59677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1" name="Freeform: Shape 520">
              <a:extLst>
                <a:ext uri="{FF2B5EF4-FFF2-40B4-BE49-F238E27FC236}">
                  <a16:creationId xmlns:a16="http://schemas.microsoft.com/office/drawing/2014/main" id="{9FE00272-BC6F-49A9-B251-B3852893A8EC}"/>
                </a:ext>
              </a:extLst>
            </p:cNvPr>
            <p:cNvSpPr/>
            <p:nvPr/>
          </p:nvSpPr>
          <p:spPr>
            <a:xfrm rot="3478265">
              <a:off x="3616311" y="2136788"/>
              <a:ext cx="1202014" cy="2498428"/>
            </a:xfrm>
            <a:custGeom>
              <a:avLst/>
              <a:gdLst>
                <a:gd name="connsiteX0" fmla="*/ 0 w 1202014"/>
                <a:gd name="connsiteY0" fmla="*/ 657850 h 2498428"/>
                <a:gd name="connsiteX1" fmla="*/ 601007 w 1202014"/>
                <a:gd name="connsiteY1" fmla="*/ 0 h 2498428"/>
                <a:gd name="connsiteX2" fmla="*/ 1202014 w 1202014"/>
                <a:gd name="connsiteY2" fmla="*/ 657850 h 2498428"/>
                <a:gd name="connsiteX3" fmla="*/ 901511 w 1202014"/>
                <a:gd name="connsiteY3" fmla="*/ 657850 h 2498428"/>
                <a:gd name="connsiteX4" fmla="*/ 901511 w 1202014"/>
                <a:gd name="connsiteY4" fmla="*/ 2498428 h 2498428"/>
                <a:gd name="connsiteX5" fmla="*/ 300504 w 1202014"/>
                <a:gd name="connsiteY5" fmla="*/ 2122455 h 2498428"/>
                <a:gd name="connsiteX6" fmla="*/ 300504 w 1202014"/>
                <a:gd name="connsiteY6" fmla="*/ 657850 h 2498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2014" h="2498428">
                  <a:moveTo>
                    <a:pt x="0" y="657850"/>
                  </a:moveTo>
                  <a:lnTo>
                    <a:pt x="601007" y="0"/>
                  </a:lnTo>
                  <a:lnTo>
                    <a:pt x="1202014" y="657850"/>
                  </a:lnTo>
                  <a:lnTo>
                    <a:pt x="901511" y="657850"/>
                  </a:lnTo>
                  <a:lnTo>
                    <a:pt x="901511" y="2498428"/>
                  </a:lnTo>
                  <a:lnTo>
                    <a:pt x="300504" y="2122455"/>
                  </a:lnTo>
                  <a:lnTo>
                    <a:pt x="300504" y="6578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522" name="Rectangle 521">
            <a:extLst>
              <a:ext uri="{FF2B5EF4-FFF2-40B4-BE49-F238E27FC236}">
                <a16:creationId xmlns:a16="http://schemas.microsoft.com/office/drawing/2014/main" id="{434989CE-046D-4958-8C50-F155E07C08F8}"/>
              </a:ext>
            </a:extLst>
          </p:cNvPr>
          <p:cNvSpPr/>
          <p:nvPr/>
        </p:nvSpPr>
        <p:spPr>
          <a:xfrm>
            <a:off x="7437582" y="2352455"/>
            <a:ext cx="1459523" cy="38673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4030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23" name="Group 522">
            <a:extLst>
              <a:ext uri="{FF2B5EF4-FFF2-40B4-BE49-F238E27FC236}">
                <a16:creationId xmlns:a16="http://schemas.microsoft.com/office/drawing/2014/main" id="{52354DAC-BA1C-4617-9DC9-9026BCC39BB0}"/>
              </a:ext>
            </a:extLst>
          </p:cNvPr>
          <p:cNvGrpSpPr/>
          <p:nvPr/>
        </p:nvGrpSpPr>
        <p:grpSpPr>
          <a:xfrm>
            <a:off x="6897555" y="2306702"/>
            <a:ext cx="2498428" cy="1641093"/>
            <a:chOff x="2968104" y="2784995"/>
            <a:chExt cx="2498428" cy="16410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24" name="Parallelogram 523">
              <a:extLst>
                <a:ext uri="{FF2B5EF4-FFF2-40B4-BE49-F238E27FC236}">
                  <a16:creationId xmlns:a16="http://schemas.microsoft.com/office/drawing/2014/main" id="{1C26DC35-FDEB-4D37-8064-D4BFD8E0394E}"/>
                </a:ext>
              </a:extLst>
            </p:cNvPr>
            <p:cNvSpPr/>
            <p:nvPr/>
          </p:nvSpPr>
          <p:spPr>
            <a:xfrm rot="5400000">
              <a:off x="2998997" y="3916954"/>
              <a:ext cx="830945" cy="187323"/>
            </a:xfrm>
            <a:prstGeom prst="parallelogram">
              <a:avLst>
                <a:gd name="adj" fmla="val 59677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5" name="Freeform: Shape 524">
              <a:extLst>
                <a:ext uri="{FF2B5EF4-FFF2-40B4-BE49-F238E27FC236}">
                  <a16:creationId xmlns:a16="http://schemas.microsoft.com/office/drawing/2014/main" id="{8652B8F7-FBE5-472A-8025-B5DC921F41EE}"/>
                </a:ext>
              </a:extLst>
            </p:cNvPr>
            <p:cNvSpPr/>
            <p:nvPr/>
          </p:nvSpPr>
          <p:spPr>
            <a:xfrm rot="3478265">
              <a:off x="3616311" y="2136788"/>
              <a:ext cx="1202014" cy="2498428"/>
            </a:xfrm>
            <a:custGeom>
              <a:avLst/>
              <a:gdLst>
                <a:gd name="connsiteX0" fmla="*/ 0 w 1202014"/>
                <a:gd name="connsiteY0" fmla="*/ 657850 h 2498428"/>
                <a:gd name="connsiteX1" fmla="*/ 601007 w 1202014"/>
                <a:gd name="connsiteY1" fmla="*/ 0 h 2498428"/>
                <a:gd name="connsiteX2" fmla="*/ 1202014 w 1202014"/>
                <a:gd name="connsiteY2" fmla="*/ 657850 h 2498428"/>
                <a:gd name="connsiteX3" fmla="*/ 901511 w 1202014"/>
                <a:gd name="connsiteY3" fmla="*/ 657850 h 2498428"/>
                <a:gd name="connsiteX4" fmla="*/ 901511 w 1202014"/>
                <a:gd name="connsiteY4" fmla="*/ 2498428 h 2498428"/>
                <a:gd name="connsiteX5" fmla="*/ 300504 w 1202014"/>
                <a:gd name="connsiteY5" fmla="*/ 2122455 h 2498428"/>
                <a:gd name="connsiteX6" fmla="*/ 300504 w 1202014"/>
                <a:gd name="connsiteY6" fmla="*/ 657850 h 2498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2014" h="2498428">
                  <a:moveTo>
                    <a:pt x="0" y="657850"/>
                  </a:moveTo>
                  <a:lnTo>
                    <a:pt x="601007" y="0"/>
                  </a:lnTo>
                  <a:lnTo>
                    <a:pt x="1202014" y="657850"/>
                  </a:lnTo>
                  <a:lnTo>
                    <a:pt x="901511" y="657850"/>
                  </a:lnTo>
                  <a:lnTo>
                    <a:pt x="901511" y="2498428"/>
                  </a:lnTo>
                  <a:lnTo>
                    <a:pt x="300504" y="2122455"/>
                  </a:lnTo>
                  <a:lnTo>
                    <a:pt x="300504" y="6578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526" name="Rectangle 525">
            <a:extLst>
              <a:ext uri="{FF2B5EF4-FFF2-40B4-BE49-F238E27FC236}">
                <a16:creationId xmlns:a16="http://schemas.microsoft.com/office/drawing/2014/main" id="{A67BA4B2-1936-43EA-97BE-6AFFFFB9C07E}"/>
              </a:ext>
            </a:extLst>
          </p:cNvPr>
          <p:cNvSpPr/>
          <p:nvPr/>
        </p:nvSpPr>
        <p:spPr>
          <a:xfrm>
            <a:off x="9483999" y="1772266"/>
            <a:ext cx="1459523" cy="444755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4030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27" name="Group 526">
            <a:extLst>
              <a:ext uri="{FF2B5EF4-FFF2-40B4-BE49-F238E27FC236}">
                <a16:creationId xmlns:a16="http://schemas.microsoft.com/office/drawing/2014/main" id="{4DC58013-E783-4189-B9EC-8D49250D4A77}"/>
              </a:ext>
            </a:extLst>
          </p:cNvPr>
          <p:cNvGrpSpPr/>
          <p:nvPr/>
        </p:nvGrpSpPr>
        <p:grpSpPr>
          <a:xfrm>
            <a:off x="8943972" y="1731732"/>
            <a:ext cx="2498428" cy="1641093"/>
            <a:chOff x="2968104" y="2784995"/>
            <a:chExt cx="2498428" cy="164109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28" name="Parallelogram 527">
              <a:extLst>
                <a:ext uri="{FF2B5EF4-FFF2-40B4-BE49-F238E27FC236}">
                  <a16:creationId xmlns:a16="http://schemas.microsoft.com/office/drawing/2014/main" id="{97276D7F-ACA4-4594-AA54-B276166A06A5}"/>
                </a:ext>
              </a:extLst>
            </p:cNvPr>
            <p:cNvSpPr/>
            <p:nvPr/>
          </p:nvSpPr>
          <p:spPr>
            <a:xfrm rot="5400000">
              <a:off x="2998997" y="3916954"/>
              <a:ext cx="830945" cy="187323"/>
            </a:xfrm>
            <a:prstGeom prst="parallelogram">
              <a:avLst>
                <a:gd name="adj" fmla="val 59677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13EB8645-A1DE-4C35-9D5C-B4C057C4A99A}"/>
                </a:ext>
              </a:extLst>
            </p:cNvPr>
            <p:cNvSpPr/>
            <p:nvPr/>
          </p:nvSpPr>
          <p:spPr>
            <a:xfrm rot="3478265">
              <a:off x="3616311" y="2136788"/>
              <a:ext cx="1202014" cy="2498428"/>
            </a:xfrm>
            <a:custGeom>
              <a:avLst/>
              <a:gdLst>
                <a:gd name="connsiteX0" fmla="*/ 0 w 1202014"/>
                <a:gd name="connsiteY0" fmla="*/ 657850 h 2498428"/>
                <a:gd name="connsiteX1" fmla="*/ 601007 w 1202014"/>
                <a:gd name="connsiteY1" fmla="*/ 0 h 2498428"/>
                <a:gd name="connsiteX2" fmla="*/ 1202014 w 1202014"/>
                <a:gd name="connsiteY2" fmla="*/ 657850 h 2498428"/>
                <a:gd name="connsiteX3" fmla="*/ 901511 w 1202014"/>
                <a:gd name="connsiteY3" fmla="*/ 657850 h 2498428"/>
                <a:gd name="connsiteX4" fmla="*/ 901511 w 1202014"/>
                <a:gd name="connsiteY4" fmla="*/ 2498428 h 2498428"/>
                <a:gd name="connsiteX5" fmla="*/ 300504 w 1202014"/>
                <a:gd name="connsiteY5" fmla="*/ 2122455 h 2498428"/>
                <a:gd name="connsiteX6" fmla="*/ 300504 w 1202014"/>
                <a:gd name="connsiteY6" fmla="*/ 657850 h 2498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2014" h="2498428">
                  <a:moveTo>
                    <a:pt x="0" y="657850"/>
                  </a:moveTo>
                  <a:lnTo>
                    <a:pt x="601007" y="0"/>
                  </a:lnTo>
                  <a:lnTo>
                    <a:pt x="1202014" y="657850"/>
                  </a:lnTo>
                  <a:lnTo>
                    <a:pt x="901511" y="657850"/>
                  </a:lnTo>
                  <a:lnTo>
                    <a:pt x="901511" y="2498428"/>
                  </a:lnTo>
                  <a:lnTo>
                    <a:pt x="300504" y="2122455"/>
                  </a:lnTo>
                  <a:lnTo>
                    <a:pt x="300504" y="65785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530" name="그룹 8">
            <a:extLst>
              <a:ext uri="{FF2B5EF4-FFF2-40B4-BE49-F238E27FC236}">
                <a16:creationId xmlns:a16="http://schemas.microsoft.com/office/drawing/2014/main" id="{3BC5D3BC-051E-4ED2-9482-4BDEC8DFDBE1}"/>
              </a:ext>
            </a:extLst>
          </p:cNvPr>
          <p:cNvGrpSpPr/>
          <p:nvPr/>
        </p:nvGrpSpPr>
        <p:grpSpPr>
          <a:xfrm>
            <a:off x="9553652" y="3245348"/>
            <a:ext cx="1339266" cy="2923877"/>
            <a:chOff x="891295" y="1612564"/>
            <a:chExt cx="2697442" cy="2923877"/>
          </a:xfrm>
        </p:grpSpPr>
        <p:sp>
          <p:nvSpPr>
            <p:cNvPr id="531" name="TextBox 530">
              <a:extLst>
                <a:ext uri="{FF2B5EF4-FFF2-40B4-BE49-F238E27FC236}">
                  <a16:creationId xmlns:a16="http://schemas.microsoft.com/office/drawing/2014/main" id="{3222F45A-BCC4-4AC8-B14D-2E7699BDCF4A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  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BC2EA5C0-27CC-44D2-B922-C67068441AA6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33" name="그룹 8">
            <a:extLst>
              <a:ext uri="{FF2B5EF4-FFF2-40B4-BE49-F238E27FC236}">
                <a16:creationId xmlns:a16="http://schemas.microsoft.com/office/drawing/2014/main" id="{63FB75AF-3F58-48FB-ABD1-38AF60D795A7}"/>
              </a:ext>
            </a:extLst>
          </p:cNvPr>
          <p:cNvGrpSpPr/>
          <p:nvPr/>
        </p:nvGrpSpPr>
        <p:grpSpPr>
          <a:xfrm>
            <a:off x="7514768" y="3799346"/>
            <a:ext cx="1339266" cy="2369879"/>
            <a:chOff x="891295" y="1612564"/>
            <a:chExt cx="2697442" cy="2369879"/>
          </a:xfrm>
        </p:grpSpPr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95C446DD-F75C-4D86-BED2-4B181015DBED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5A4E2943-26CB-457A-9040-0B0BC1C1CDB1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36" name="그룹 8">
            <a:extLst>
              <a:ext uri="{FF2B5EF4-FFF2-40B4-BE49-F238E27FC236}">
                <a16:creationId xmlns:a16="http://schemas.microsoft.com/office/drawing/2014/main" id="{6FA96F03-763D-4CB3-A8C9-03C14CA8DDB3}"/>
              </a:ext>
            </a:extLst>
          </p:cNvPr>
          <p:cNvGrpSpPr/>
          <p:nvPr/>
        </p:nvGrpSpPr>
        <p:grpSpPr>
          <a:xfrm>
            <a:off x="5467045" y="4538009"/>
            <a:ext cx="1339266" cy="1631216"/>
            <a:chOff x="891295" y="1612564"/>
            <a:chExt cx="2697442" cy="1631216"/>
          </a:xfrm>
        </p:grpSpPr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F3BC3691-076F-411C-A473-2EF305220A31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 </a:t>
              </a:r>
            </a:p>
          </p:txBody>
        </p: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A544E4B9-4172-49B6-AD4E-80645BB5D8EA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39" name="그룹 8">
            <a:extLst>
              <a:ext uri="{FF2B5EF4-FFF2-40B4-BE49-F238E27FC236}">
                <a16:creationId xmlns:a16="http://schemas.microsoft.com/office/drawing/2014/main" id="{532374C3-AD2A-4EEA-BE11-18F4E530627B}"/>
              </a:ext>
            </a:extLst>
          </p:cNvPr>
          <p:cNvGrpSpPr/>
          <p:nvPr/>
        </p:nvGrpSpPr>
        <p:grpSpPr>
          <a:xfrm>
            <a:off x="3418704" y="4907341"/>
            <a:ext cx="1339266" cy="1261884"/>
            <a:chOff x="891295" y="1612564"/>
            <a:chExt cx="2697442" cy="1261884"/>
          </a:xfrm>
        </p:grpSpPr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1A54587B-0570-4484-A251-550976AC6D60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id="{D802B407-721E-4106-B226-C78DCDE4CDC6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42" name="그룹 8">
            <a:extLst>
              <a:ext uri="{FF2B5EF4-FFF2-40B4-BE49-F238E27FC236}">
                <a16:creationId xmlns:a16="http://schemas.microsoft.com/office/drawing/2014/main" id="{8BA1F16F-972D-4750-89FC-6EA1EFA335D2}"/>
              </a:ext>
            </a:extLst>
          </p:cNvPr>
          <p:cNvGrpSpPr/>
          <p:nvPr/>
        </p:nvGrpSpPr>
        <p:grpSpPr>
          <a:xfrm>
            <a:off x="1362510" y="5276673"/>
            <a:ext cx="1339266" cy="892552"/>
            <a:chOff x="891295" y="1612564"/>
            <a:chExt cx="2697442" cy="892552"/>
          </a:xfrm>
        </p:grpSpPr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198D3AD6-45C3-43A3-A1A4-C80F8D9350DC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  <p:sp>
          <p:nvSpPr>
            <p:cNvPr id="544" name="TextBox 543">
              <a:extLst>
                <a:ext uri="{FF2B5EF4-FFF2-40B4-BE49-F238E27FC236}">
                  <a16:creationId xmlns:a16="http://schemas.microsoft.com/office/drawing/2014/main" id="{AF628BF0-C960-4AFE-A197-42AA29714300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45" name="TextBox 544">
            <a:extLst>
              <a:ext uri="{FF2B5EF4-FFF2-40B4-BE49-F238E27FC236}">
                <a16:creationId xmlns:a16="http://schemas.microsoft.com/office/drawing/2014/main" id="{A5243BF6-8767-491E-AE8A-68FFD5E757B6}"/>
              </a:ext>
            </a:extLst>
          </p:cNvPr>
          <p:cNvSpPr txBox="1"/>
          <p:nvPr/>
        </p:nvSpPr>
        <p:spPr>
          <a:xfrm rot="19701820">
            <a:off x="7253425" y="2836448"/>
            <a:ext cx="1459523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6" name="TextBox 545">
            <a:extLst>
              <a:ext uri="{FF2B5EF4-FFF2-40B4-BE49-F238E27FC236}">
                <a16:creationId xmlns:a16="http://schemas.microsoft.com/office/drawing/2014/main" id="{6A93B8B2-A6CF-4ADF-BA6D-C823A67E7201}"/>
              </a:ext>
            </a:extLst>
          </p:cNvPr>
          <p:cNvSpPr txBox="1"/>
          <p:nvPr/>
        </p:nvSpPr>
        <p:spPr>
          <a:xfrm rot="19701820">
            <a:off x="9302794" y="2252082"/>
            <a:ext cx="1459523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81D45BD9-D462-45ED-93C9-86AEFB66A3AF}"/>
              </a:ext>
            </a:extLst>
          </p:cNvPr>
          <p:cNvSpPr txBox="1"/>
          <p:nvPr/>
        </p:nvSpPr>
        <p:spPr>
          <a:xfrm rot="19701820">
            <a:off x="3154687" y="4005180"/>
            <a:ext cx="1459523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8" name="TextBox 547">
            <a:extLst>
              <a:ext uri="{FF2B5EF4-FFF2-40B4-BE49-F238E27FC236}">
                <a16:creationId xmlns:a16="http://schemas.microsoft.com/office/drawing/2014/main" id="{5961CF0C-AA8C-4705-B79F-48117435976F}"/>
              </a:ext>
            </a:extLst>
          </p:cNvPr>
          <p:cNvSpPr txBox="1"/>
          <p:nvPr/>
        </p:nvSpPr>
        <p:spPr>
          <a:xfrm rot="19701820">
            <a:off x="5204056" y="3420814"/>
            <a:ext cx="1459523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9" name="TextBox 548">
            <a:extLst>
              <a:ext uri="{FF2B5EF4-FFF2-40B4-BE49-F238E27FC236}">
                <a16:creationId xmlns:a16="http://schemas.microsoft.com/office/drawing/2014/main" id="{8B86E09F-CDD4-4237-B214-FDE5D7428BA9}"/>
              </a:ext>
            </a:extLst>
          </p:cNvPr>
          <p:cNvSpPr txBox="1"/>
          <p:nvPr/>
        </p:nvSpPr>
        <p:spPr>
          <a:xfrm rot="19701820">
            <a:off x="1105318" y="4589545"/>
            <a:ext cx="1459523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137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2021-04-14T02:04:02Z</dcterms:modified>
</cp:coreProperties>
</file>