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" name="막힌 원호 19">
            <a:extLst>
              <a:ext uri="{FF2B5EF4-FFF2-40B4-BE49-F238E27FC236}">
                <a16:creationId xmlns:a16="http://schemas.microsoft.com/office/drawing/2014/main" id="{CA6BA857-7CEC-4F92-BABC-D98BCCDD0602}"/>
              </a:ext>
            </a:extLst>
          </p:cNvPr>
          <p:cNvSpPr/>
          <p:nvPr/>
        </p:nvSpPr>
        <p:spPr>
          <a:xfrm>
            <a:off x="4058195" y="1898467"/>
            <a:ext cx="4075611" cy="4075611"/>
          </a:xfrm>
          <a:prstGeom prst="blockArc">
            <a:avLst>
              <a:gd name="adj1" fmla="val 21554217"/>
              <a:gd name="adj2" fmla="val 16220460"/>
              <a:gd name="adj3" fmla="val 1410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이등변 삼각형 20">
            <a:extLst>
              <a:ext uri="{FF2B5EF4-FFF2-40B4-BE49-F238E27FC236}">
                <a16:creationId xmlns:a16="http://schemas.microsoft.com/office/drawing/2014/main" id="{0FFCAF66-15A8-4BF7-AB21-953524A5F7AE}"/>
              </a:ext>
            </a:extLst>
          </p:cNvPr>
          <p:cNvSpPr/>
          <p:nvPr/>
        </p:nvSpPr>
        <p:spPr>
          <a:xfrm>
            <a:off x="7323967" y="3254346"/>
            <a:ext cx="1054087" cy="68192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막힌 원호 21">
            <a:extLst>
              <a:ext uri="{FF2B5EF4-FFF2-40B4-BE49-F238E27FC236}">
                <a16:creationId xmlns:a16="http://schemas.microsoft.com/office/drawing/2014/main" id="{D543FEDE-E104-46A6-9FDD-81C4A1DE8DD5}"/>
              </a:ext>
            </a:extLst>
          </p:cNvPr>
          <p:cNvSpPr/>
          <p:nvPr/>
        </p:nvSpPr>
        <p:spPr>
          <a:xfrm flipH="1" flipV="1">
            <a:off x="5055873" y="2952555"/>
            <a:ext cx="2080253" cy="2080253"/>
          </a:xfrm>
          <a:prstGeom prst="blockArc">
            <a:avLst>
              <a:gd name="adj1" fmla="val 21554217"/>
              <a:gd name="adj2" fmla="val 16233260"/>
              <a:gd name="adj3" fmla="val 2791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이등변 삼각형 22">
            <a:extLst>
              <a:ext uri="{FF2B5EF4-FFF2-40B4-BE49-F238E27FC236}">
                <a16:creationId xmlns:a16="http://schemas.microsoft.com/office/drawing/2014/main" id="{8C1D3C0E-FBCD-4E0B-9664-54C5DF9E09CC}"/>
              </a:ext>
            </a:extLst>
          </p:cNvPr>
          <p:cNvSpPr/>
          <p:nvPr/>
        </p:nvSpPr>
        <p:spPr>
          <a:xfrm rot="10800000">
            <a:off x="4868032" y="3992681"/>
            <a:ext cx="1054087" cy="68192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75692E72-87D1-4C97-B712-38A336C8FEEA}"/>
              </a:ext>
            </a:extLst>
          </p:cNvPr>
          <p:cNvGrpSpPr/>
          <p:nvPr/>
        </p:nvGrpSpPr>
        <p:grpSpPr>
          <a:xfrm>
            <a:off x="431126" y="1743851"/>
            <a:ext cx="11329749" cy="4362776"/>
            <a:chOff x="326869" y="1743851"/>
            <a:chExt cx="11329749" cy="4362776"/>
          </a:xfrm>
        </p:grpSpPr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C82F55C7-CF08-4402-B8AB-0D21778CF305}"/>
                </a:ext>
              </a:extLst>
            </p:cNvPr>
            <p:cNvGrpSpPr/>
            <p:nvPr/>
          </p:nvGrpSpPr>
          <p:grpSpPr>
            <a:xfrm>
              <a:off x="326869" y="4594302"/>
              <a:ext cx="3522814" cy="1512325"/>
              <a:chOff x="326869" y="4594302"/>
              <a:chExt cx="3522814" cy="1512325"/>
            </a:xfrm>
          </p:grpSpPr>
          <p:grpSp>
            <p:nvGrpSpPr>
              <p:cNvPr id="31" name="Group 3">
                <a:extLst>
                  <a:ext uri="{FF2B5EF4-FFF2-40B4-BE49-F238E27FC236}">
                    <a16:creationId xmlns:a16="http://schemas.microsoft.com/office/drawing/2014/main" id="{DE81A6B6-867B-4045-93D4-6945DA870504}"/>
                  </a:ext>
                </a:extLst>
              </p:cNvPr>
              <p:cNvGrpSpPr/>
              <p:nvPr/>
            </p:nvGrpSpPr>
            <p:grpSpPr>
              <a:xfrm>
                <a:off x="326869" y="5237933"/>
                <a:ext cx="3522814" cy="868694"/>
                <a:chOff x="60897" y="3739953"/>
                <a:chExt cx="3024336" cy="868694"/>
              </a:xfrm>
            </p:grpSpPr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2D7356B1-B2C8-47B7-BD0D-AA1CE9545B99}"/>
                    </a:ext>
                  </a:extLst>
                </p:cNvPr>
                <p:cNvSpPr txBox="1"/>
                <p:nvPr/>
              </p:nvSpPr>
              <p:spPr>
                <a:xfrm>
                  <a:off x="60897" y="3739953"/>
                  <a:ext cx="3024336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r"/>
                  <a:r>
                    <a:rPr lang="en-US" altLang="ko-KR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Content  Here</a:t>
                  </a:r>
                  <a:endParaRPr lang="ko-KR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91C9D55-01C4-40E8-94B2-88466DBD10B5}"/>
                    </a:ext>
                  </a:extLst>
                </p:cNvPr>
                <p:cNvSpPr txBox="1"/>
                <p:nvPr/>
              </p:nvSpPr>
              <p:spPr>
                <a:xfrm>
                  <a:off x="60897" y="3962316"/>
                  <a:ext cx="302433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Easy to change colors, photos and Text. 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C44E3A-3B3B-4D66-9231-82573B180ADD}"/>
                  </a:ext>
                </a:extLst>
              </p:cNvPr>
              <p:cNvSpPr txBox="1"/>
              <p:nvPr/>
            </p:nvSpPr>
            <p:spPr>
              <a:xfrm>
                <a:off x="1115534" y="4594302"/>
                <a:ext cx="2734149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3200" b="1" dirty="0">
                    <a:solidFill>
                      <a:schemeClr val="accent3"/>
                    </a:solidFill>
                    <a:cs typeface="Arial" pitchFamily="34" charset="0"/>
                  </a:rPr>
                  <a:t>Contents B</a:t>
                </a:r>
                <a:endParaRPr lang="ko-KR" altLang="en-US" sz="3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2DBB09E1-0C11-42E4-9856-C02E58B70EF9}"/>
                </a:ext>
              </a:extLst>
            </p:cNvPr>
            <p:cNvGrpSpPr/>
            <p:nvPr/>
          </p:nvGrpSpPr>
          <p:grpSpPr>
            <a:xfrm>
              <a:off x="8133804" y="1743851"/>
              <a:ext cx="3522814" cy="1512325"/>
              <a:chOff x="8133804" y="1743851"/>
              <a:chExt cx="3522814" cy="1512325"/>
            </a:xfrm>
          </p:grpSpPr>
          <p:grpSp>
            <p:nvGrpSpPr>
              <p:cNvPr id="27" name="Group 3">
                <a:extLst>
                  <a:ext uri="{FF2B5EF4-FFF2-40B4-BE49-F238E27FC236}">
                    <a16:creationId xmlns:a16="http://schemas.microsoft.com/office/drawing/2014/main" id="{0C8CE973-7EF1-497C-B489-7906FC05E7FB}"/>
                  </a:ext>
                </a:extLst>
              </p:cNvPr>
              <p:cNvGrpSpPr/>
              <p:nvPr/>
            </p:nvGrpSpPr>
            <p:grpSpPr>
              <a:xfrm flipH="1">
                <a:off x="8133804" y="1743851"/>
                <a:ext cx="3522814" cy="868694"/>
                <a:chOff x="60897" y="3081923"/>
                <a:chExt cx="3024336" cy="868694"/>
              </a:xfrm>
            </p:grpSpPr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201037F-3189-4A3C-80D1-5D24C2E7F54B}"/>
                    </a:ext>
                  </a:extLst>
                </p:cNvPr>
                <p:cNvSpPr txBox="1"/>
                <p:nvPr/>
              </p:nvSpPr>
              <p:spPr>
                <a:xfrm>
                  <a:off x="60897" y="3081923"/>
                  <a:ext cx="3024336" cy="307777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r>
                    <a:rPr lang="en-US" altLang="ko-KR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Content  Here</a:t>
                  </a:r>
                  <a:endParaRPr lang="ko-KR" alt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E0F4D5F-AA73-4349-8358-C63829D9D9CB}"/>
                    </a:ext>
                  </a:extLst>
                </p:cNvPr>
                <p:cNvSpPr txBox="1"/>
                <p:nvPr/>
              </p:nvSpPr>
              <p:spPr>
                <a:xfrm>
                  <a:off x="60897" y="3304286"/>
                  <a:ext cx="302433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Easy to change colors, photos and Text. 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A6CC022-FF9E-460B-95B6-146E9E3F73B9}"/>
                  </a:ext>
                </a:extLst>
              </p:cNvPr>
              <p:cNvSpPr txBox="1"/>
              <p:nvPr/>
            </p:nvSpPr>
            <p:spPr>
              <a:xfrm flipH="1">
                <a:off x="8133804" y="2671401"/>
                <a:ext cx="2734149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3200" b="1" dirty="0">
                    <a:solidFill>
                      <a:schemeClr val="accent1"/>
                    </a:solidFill>
                    <a:cs typeface="Arial" pitchFamily="34" charset="0"/>
                  </a:rPr>
                  <a:t>Contents A</a:t>
                </a:r>
                <a:endParaRPr lang="ko-KR" altLang="en-US" sz="3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31649BF-D0AA-48C6-B1AD-C71FC5E9389A}"/>
              </a:ext>
            </a:extLst>
          </p:cNvPr>
          <p:cNvSpPr txBox="1"/>
          <p:nvPr/>
        </p:nvSpPr>
        <p:spPr>
          <a:xfrm>
            <a:off x="5406195" y="3245800"/>
            <a:ext cx="1379611" cy="137961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629154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150FE6-3BE1-4476-A492-28755EAF5834}"/>
              </a:ext>
            </a:extLst>
          </p:cNvPr>
          <p:cNvSpPr txBox="1"/>
          <p:nvPr/>
        </p:nvSpPr>
        <p:spPr>
          <a:xfrm rot="10800000">
            <a:off x="4320390" y="2131613"/>
            <a:ext cx="3551222" cy="355122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629154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 Same Side Corner Rectangle 11">
            <a:extLst>
              <a:ext uri="{FF2B5EF4-FFF2-40B4-BE49-F238E27FC236}">
                <a16:creationId xmlns:a16="http://schemas.microsoft.com/office/drawing/2014/main" id="{B74EFE4B-9CE8-45EB-A2AD-D77722BE43A1}"/>
              </a:ext>
            </a:extLst>
          </p:cNvPr>
          <p:cNvSpPr>
            <a:spLocks noChangeAspect="1"/>
          </p:cNvSpPr>
          <p:nvPr/>
        </p:nvSpPr>
        <p:spPr>
          <a:xfrm rot="9900000">
            <a:off x="7738025" y="3670280"/>
            <a:ext cx="334354" cy="28397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Freeform 18">
            <a:extLst>
              <a:ext uri="{FF2B5EF4-FFF2-40B4-BE49-F238E27FC236}">
                <a16:creationId xmlns:a16="http://schemas.microsoft.com/office/drawing/2014/main" id="{689AF8DF-EA4B-44BA-80E9-EDFA6872C0BB}"/>
              </a:ext>
            </a:extLst>
          </p:cNvPr>
          <p:cNvSpPr/>
          <p:nvPr/>
        </p:nvSpPr>
        <p:spPr>
          <a:xfrm>
            <a:off x="5207306" y="3992681"/>
            <a:ext cx="375538" cy="30308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70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2022-10-24T02:08:14Z</dcterms:modified>
</cp:coreProperties>
</file>