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21" name="Group 1420">
            <a:extLst>
              <a:ext uri="{FF2B5EF4-FFF2-40B4-BE49-F238E27FC236}">
                <a16:creationId xmlns:a16="http://schemas.microsoft.com/office/drawing/2014/main" id="{54380C77-055D-458C-8CE4-19AC69661118}"/>
              </a:ext>
            </a:extLst>
          </p:cNvPr>
          <p:cNvGrpSpPr/>
          <p:nvPr/>
        </p:nvGrpSpPr>
        <p:grpSpPr>
          <a:xfrm>
            <a:off x="-9728" y="2109457"/>
            <a:ext cx="3912597" cy="4548366"/>
            <a:chOff x="-9728" y="1854230"/>
            <a:chExt cx="4314722" cy="5015834"/>
          </a:xfrm>
        </p:grpSpPr>
        <p:grpSp>
          <p:nvGrpSpPr>
            <p:cNvPr id="1396" name="Group 1395">
              <a:extLst>
                <a:ext uri="{FF2B5EF4-FFF2-40B4-BE49-F238E27FC236}">
                  <a16:creationId xmlns:a16="http://schemas.microsoft.com/office/drawing/2014/main" id="{B79EE7C1-99F3-4638-BA01-6DD95553FE36}"/>
                </a:ext>
              </a:extLst>
            </p:cNvPr>
            <p:cNvGrpSpPr/>
            <p:nvPr/>
          </p:nvGrpSpPr>
          <p:grpSpPr>
            <a:xfrm>
              <a:off x="323529" y="1854230"/>
              <a:ext cx="3146013" cy="3402627"/>
              <a:chOff x="5277160" y="1526519"/>
              <a:chExt cx="2000337" cy="2522764"/>
            </a:xfrm>
          </p:grpSpPr>
          <p:sp>
            <p:nvSpPr>
              <p:cNvPr id="1397" name="Arrow: Up 61">
                <a:extLst>
                  <a:ext uri="{FF2B5EF4-FFF2-40B4-BE49-F238E27FC236}">
                    <a16:creationId xmlns:a16="http://schemas.microsoft.com/office/drawing/2014/main" id="{5F5A8073-D48D-4D74-98E1-82262BD718C8}"/>
                  </a:ext>
                </a:extLst>
              </p:cNvPr>
              <p:cNvSpPr/>
              <p:nvPr/>
            </p:nvSpPr>
            <p:spPr>
              <a:xfrm rot="2141881">
                <a:off x="6997612" y="1526519"/>
                <a:ext cx="279885" cy="1922357"/>
              </a:xfrm>
              <a:custGeom>
                <a:avLst/>
                <a:gdLst>
                  <a:gd name="connsiteX0" fmla="*/ 0 w 268141"/>
                  <a:gd name="connsiteY0" fmla="*/ 291531 h 1886717"/>
                  <a:gd name="connsiteX1" fmla="*/ 134071 w 268141"/>
                  <a:gd name="connsiteY1" fmla="*/ 0 h 1886717"/>
                  <a:gd name="connsiteX2" fmla="*/ 268141 w 268141"/>
                  <a:gd name="connsiteY2" fmla="*/ 291531 h 1886717"/>
                  <a:gd name="connsiteX3" fmla="*/ 185487 w 268141"/>
                  <a:gd name="connsiteY3" fmla="*/ 291531 h 1886717"/>
                  <a:gd name="connsiteX4" fmla="*/ 185487 w 268141"/>
                  <a:gd name="connsiteY4" fmla="*/ 1886717 h 1886717"/>
                  <a:gd name="connsiteX5" fmla="*/ 82654 w 268141"/>
                  <a:gd name="connsiteY5" fmla="*/ 1886717 h 1886717"/>
                  <a:gd name="connsiteX6" fmla="*/ 82654 w 268141"/>
                  <a:gd name="connsiteY6" fmla="*/ 291531 h 1886717"/>
                  <a:gd name="connsiteX7" fmla="*/ 0 w 268141"/>
                  <a:gd name="connsiteY7" fmla="*/ 291531 h 1886717"/>
                  <a:gd name="connsiteX0" fmla="*/ 0 w 268141"/>
                  <a:gd name="connsiteY0" fmla="*/ 291531 h 1886717"/>
                  <a:gd name="connsiteX1" fmla="*/ 134071 w 268141"/>
                  <a:gd name="connsiteY1" fmla="*/ 0 h 1886717"/>
                  <a:gd name="connsiteX2" fmla="*/ 268141 w 268141"/>
                  <a:gd name="connsiteY2" fmla="*/ 291531 h 1886717"/>
                  <a:gd name="connsiteX3" fmla="*/ 185487 w 268141"/>
                  <a:gd name="connsiteY3" fmla="*/ 291531 h 1886717"/>
                  <a:gd name="connsiteX4" fmla="*/ 185487 w 268141"/>
                  <a:gd name="connsiteY4" fmla="*/ 1886717 h 1886717"/>
                  <a:gd name="connsiteX5" fmla="*/ 82654 w 268141"/>
                  <a:gd name="connsiteY5" fmla="*/ 1886717 h 1886717"/>
                  <a:gd name="connsiteX6" fmla="*/ 89774 w 268141"/>
                  <a:gd name="connsiteY6" fmla="*/ 272599 h 1886717"/>
                  <a:gd name="connsiteX7" fmla="*/ 0 w 268141"/>
                  <a:gd name="connsiteY7" fmla="*/ 291531 h 1886717"/>
                  <a:gd name="connsiteX0" fmla="*/ 0 w 269777"/>
                  <a:gd name="connsiteY0" fmla="*/ 289253 h 1886717"/>
                  <a:gd name="connsiteX1" fmla="*/ 135707 w 269777"/>
                  <a:gd name="connsiteY1" fmla="*/ 0 h 1886717"/>
                  <a:gd name="connsiteX2" fmla="*/ 269777 w 269777"/>
                  <a:gd name="connsiteY2" fmla="*/ 291531 h 1886717"/>
                  <a:gd name="connsiteX3" fmla="*/ 187123 w 269777"/>
                  <a:gd name="connsiteY3" fmla="*/ 291531 h 1886717"/>
                  <a:gd name="connsiteX4" fmla="*/ 187123 w 269777"/>
                  <a:gd name="connsiteY4" fmla="*/ 1886717 h 1886717"/>
                  <a:gd name="connsiteX5" fmla="*/ 84290 w 269777"/>
                  <a:gd name="connsiteY5" fmla="*/ 1886717 h 1886717"/>
                  <a:gd name="connsiteX6" fmla="*/ 91410 w 269777"/>
                  <a:gd name="connsiteY6" fmla="*/ 272599 h 1886717"/>
                  <a:gd name="connsiteX7" fmla="*/ 0 w 269777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7123 w 279885"/>
                  <a:gd name="connsiteY3" fmla="*/ 291531 h 1886717"/>
                  <a:gd name="connsiteX4" fmla="*/ 187123 w 279885"/>
                  <a:gd name="connsiteY4" fmla="*/ 1886717 h 1886717"/>
                  <a:gd name="connsiteX5" fmla="*/ 84290 w 279885"/>
                  <a:gd name="connsiteY5" fmla="*/ 1886717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84290 w 279885"/>
                  <a:gd name="connsiteY5" fmla="*/ 1886717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94905 w 279885"/>
                  <a:gd name="connsiteY5" fmla="*/ 1834190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90485 w 279885"/>
                  <a:gd name="connsiteY5" fmla="*/ 1885721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5774 w 279885"/>
                  <a:gd name="connsiteY3" fmla="*/ 275232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1860 w 279885"/>
                  <a:gd name="connsiteY3" fmla="*/ 274591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1860 w 279885"/>
                  <a:gd name="connsiteY3" fmla="*/ 274591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279885 w 279885"/>
                  <a:gd name="connsiteY2" fmla="*/ 279433 h 1890699"/>
                  <a:gd name="connsiteX3" fmla="*/ 181860 w 279885"/>
                  <a:gd name="connsiteY3" fmla="*/ 262847 h 1890699"/>
                  <a:gd name="connsiteX4" fmla="*/ 160430 w 279885"/>
                  <a:gd name="connsiteY4" fmla="*/ 1890699 h 1890699"/>
                  <a:gd name="connsiteX5" fmla="*/ 90485 w 279885"/>
                  <a:gd name="connsiteY5" fmla="*/ 1873977 h 1890699"/>
                  <a:gd name="connsiteX6" fmla="*/ 91410 w 279885"/>
                  <a:gd name="connsiteY6" fmla="*/ 260855 h 1890699"/>
                  <a:gd name="connsiteX7" fmla="*/ 0 w 279885"/>
                  <a:gd name="connsiteY7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4830 w 279885"/>
                  <a:gd name="connsiteY2" fmla="*/ 41628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7682 w 279885"/>
                  <a:gd name="connsiteY2" fmla="*/ 11948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8964 w 279885"/>
                  <a:gd name="connsiteY2" fmla="*/ 4119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86373"/>
                  <a:gd name="connsiteY0" fmla="*/ 302766 h 1915956"/>
                  <a:gd name="connsiteX1" fmla="*/ 133783 w 286373"/>
                  <a:gd name="connsiteY1" fmla="*/ 25257 h 1915956"/>
                  <a:gd name="connsiteX2" fmla="*/ 286373 w 286373"/>
                  <a:gd name="connsiteY2" fmla="*/ 0 h 1915956"/>
                  <a:gd name="connsiteX3" fmla="*/ 279885 w 286373"/>
                  <a:gd name="connsiteY3" fmla="*/ 304690 h 1915956"/>
                  <a:gd name="connsiteX4" fmla="*/ 181860 w 286373"/>
                  <a:gd name="connsiteY4" fmla="*/ 288104 h 1915956"/>
                  <a:gd name="connsiteX5" fmla="*/ 160430 w 286373"/>
                  <a:gd name="connsiteY5" fmla="*/ 1915956 h 1915956"/>
                  <a:gd name="connsiteX6" fmla="*/ 90485 w 286373"/>
                  <a:gd name="connsiteY6" fmla="*/ 1899234 h 1915956"/>
                  <a:gd name="connsiteX7" fmla="*/ 91410 w 286373"/>
                  <a:gd name="connsiteY7" fmla="*/ 286112 h 1915956"/>
                  <a:gd name="connsiteX8" fmla="*/ 0 w 286373"/>
                  <a:gd name="connsiteY8" fmla="*/ 302766 h 1915956"/>
                  <a:gd name="connsiteX0" fmla="*/ 0 w 286396"/>
                  <a:gd name="connsiteY0" fmla="*/ 318267 h 1931457"/>
                  <a:gd name="connsiteX1" fmla="*/ 133783 w 286396"/>
                  <a:gd name="connsiteY1" fmla="*/ 40758 h 1931457"/>
                  <a:gd name="connsiteX2" fmla="*/ 286373 w 286396"/>
                  <a:gd name="connsiteY2" fmla="*/ 15501 h 1931457"/>
                  <a:gd name="connsiteX3" fmla="*/ 279885 w 286396"/>
                  <a:gd name="connsiteY3" fmla="*/ 320191 h 1931457"/>
                  <a:gd name="connsiteX4" fmla="*/ 181860 w 286396"/>
                  <a:gd name="connsiteY4" fmla="*/ 303605 h 1931457"/>
                  <a:gd name="connsiteX5" fmla="*/ 160430 w 286396"/>
                  <a:gd name="connsiteY5" fmla="*/ 1931457 h 1931457"/>
                  <a:gd name="connsiteX6" fmla="*/ 90485 w 286396"/>
                  <a:gd name="connsiteY6" fmla="*/ 1914735 h 1931457"/>
                  <a:gd name="connsiteX7" fmla="*/ 91410 w 286396"/>
                  <a:gd name="connsiteY7" fmla="*/ 301613 h 1931457"/>
                  <a:gd name="connsiteX8" fmla="*/ 0 w 286396"/>
                  <a:gd name="connsiteY8" fmla="*/ 318267 h 1931457"/>
                  <a:gd name="connsiteX0" fmla="*/ 0 w 286391"/>
                  <a:gd name="connsiteY0" fmla="*/ 325779 h 1938969"/>
                  <a:gd name="connsiteX1" fmla="*/ 133783 w 286391"/>
                  <a:gd name="connsiteY1" fmla="*/ 48270 h 1938969"/>
                  <a:gd name="connsiteX2" fmla="*/ 286373 w 286391"/>
                  <a:gd name="connsiteY2" fmla="*/ 23013 h 1938969"/>
                  <a:gd name="connsiteX3" fmla="*/ 279885 w 286391"/>
                  <a:gd name="connsiteY3" fmla="*/ 327703 h 1938969"/>
                  <a:gd name="connsiteX4" fmla="*/ 181860 w 286391"/>
                  <a:gd name="connsiteY4" fmla="*/ 311117 h 1938969"/>
                  <a:gd name="connsiteX5" fmla="*/ 160430 w 286391"/>
                  <a:gd name="connsiteY5" fmla="*/ 1938969 h 1938969"/>
                  <a:gd name="connsiteX6" fmla="*/ 90485 w 286391"/>
                  <a:gd name="connsiteY6" fmla="*/ 1922247 h 1938969"/>
                  <a:gd name="connsiteX7" fmla="*/ 91410 w 286391"/>
                  <a:gd name="connsiteY7" fmla="*/ 309125 h 1938969"/>
                  <a:gd name="connsiteX8" fmla="*/ 0 w 286391"/>
                  <a:gd name="connsiteY8" fmla="*/ 325779 h 1938969"/>
                  <a:gd name="connsiteX0" fmla="*/ 0 w 279885"/>
                  <a:gd name="connsiteY0" fmla="*/ 310247 h 1923437"/>
                  <a:gd name="connsiteX1" fmla="*/ 133783 w 279885"/>
                  <a:gd name="connsiteY1" fmla="*/ 32738 h 1923437"/>
                  <a:gd name="connsiteX2" fmla="*/ 177541 w 279885"/>
                  <a:gd name="connsiteY2" fmla="*/ 33870 h 1923437"/>
                  <a:gd name="connsiteX3" fmla="*/ 279885 w 279885"/>
                  <a:gd name="connsiteY3" fmla="*/ 312171 h 1923437"/>
                  <a:gd name="connsiteX4" fmla="*/ 181860 w 279885"/>
                  <a:gd name="connsiteY4" fmla="*/ 295585 h 1923437"/>
                  <a:gd name="connsiteX5" fmla="*/ 160430 w 279885"/>
                  <a:gd name="connsiteY5" fmla="*/ 1923437 h 1923437"/>
                  <a:gd name="connsiteX6" fmla="*/ 90485 w 279885"/>
                  <a:gd name="connsiteY6" fmla="*/ 1906715 h 1923437"/>
                  <a:gd name="connsiteX7" fmla="*/ 91410 w 279885"/>
                  <a:gd name="connsiteY7" fmla="*/ 293593 h 1923437"/>
                  <a:gd name="connsiteX8" fmla="*/ 0 w 279885"/>
                  <a:gd name="connsiteY8" fmla="*/ 310247 h 1923437"/>
                  <a:gd name="connsiteX0" fmla="*/ 0 w 279885"/>
                  <a:gd name="connsiteY0" fmla="*/ 309167 h 1922357"/>
                  <a:gd name="connsiteX1" fmla="*/ 133783 w 279885"/>
                  <a:gd name="connsiteY1" fmla="*/ 31658 h 1922357"/>
                  <a:gd name="connsiteX2" fmla="*/ 177541 w 279885"/>
                  <a:gd name="connsiteY2" fmla="*/ 32790 h 1922357"/>
                  <a:gd name="connsiteX3" fmla="*/ 279885 w 279885"/>
                  <a:gd name="connsiteY3" fmla="*/ 311091 h 1922357"/>
                  <a:gd name="connsiteX4" fmla="*/ 181860 w 279885"/>
                  <a:gd name="connsiteY4" fmla="*/ 294505 h 1922357"/>
                  <a:gd name="connsiteX5" fmla="*/ 160430 w 279885"/>
                  <a:gd name="connsiteY5" fmla="*/ 1922357 h 1922357"/>
                  <a:gd name="connsiteX6" fmla="*/ 90485 w 279885"/>
                  <a:gd name="connsiteY6" fmla="*/ 1905635 h 1922357"/>
                  <a:gd name="connsiteX7" fmla="*/ 91410 w 279885"/>
                  <a:gd name="connsiteY7" fmla="*/ 292513 h 1922357"/>
                  <a:gd name="connsiteX8" fmla="*/ 0 w 279885"/>
                  <a:gd name="connsiteY8" fmla="*/ 309167 h 1922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9885" h="1922357">
                    <a:moveTo>
                      <a:pt x="0" y="309167"/>
                    </a:moveTo>
                    <a:cubicBezTo>
                      <a:pt x="39685" y="209830"/>
                      <a:pt x="88547" y="128076"/>
                      <a:pt x="133783" y="31658"/>
                    </a:cubicBezTo>
                    <a:cubicBezTo>
                      <a:pt x="154544" y="-13848"/>
                      <a:pt x="160780" y="-7470"/>
                      <a:pt x="177541" y="32790"/>
                    </a:cubicBezTo>
                    <a:lnTo>
                      <a:pt x="279885" y="311091"/>
                    </a:lnTo>
                    <a:lnTo>
                      <a:pt x="181860" y="294505"/>
                    </a:lnTo>
                    <a:cubicBezTo>
                      <a:pt x="182310" y="831667"/>
                      <a:pt x="159980" y="1385195"/>
                      <a:pt x="160430" y="1922357"/>
                    </a:cubicBezTo>
                    <a:lnTo>
                      <a:pt x="90485" y="1905635"/>
                    </a:lnTo>
                    <a:cubicBezTo>
                      <a:pt x="92858" y="1367596"/>
                      <a:pt x="89037" y="830552"/>
                      <a:pt x="91410" y="292513"/>
                    </a:cubicBezTo>
                    <a:lnTo>
                      <a:pt x="0" y="309167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8" name="Trapezoid 1397">
                <a:extLst>
                  <a:ext uri="{FF2B5EF4-FFF2-40B4-BE49-F238E27FC236}">
                    <a16:creationId xmlns:a16="http://schemas.microsoft.com/office/drawing/2014/main" id="{1CB0C12D-10F2-41C1-8B8E-4DC7C0F4ED9D}"/>
                  </a:ext>
                </a:extLst>
              </p:cNvPr>
              <p:cNvSpPr/>
              <p:nvPr/>
            </p:nvSpPr>
            <p:spPr>
              <a:xfrm rot="16365077">
                <a:off x="6298097" y="2888920"/>
                <a:ext cx="73414" cy="683034"/>
              </a:xfrm>
              <a:prstGeom prst="trapezoid">
                <a:avLst>
                  <a:gd name="adj" fmla="val 948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9" name="Trapezoid 1398">
                <a:extLst>
                  <a:ext uri="{FF2B5EF4-FFF2-40B4-BE49-F238E27FC236}">
                    <a16:creationId xmlns:a16="http://schemas.microsoft.com/office/drawing/2014/main" id="{3696FA8B-72C1-4845-8076-A024EC15AE59}"/>
                  </a:ext>
                </a:extLst>
              </p:cNvPr>
              <p:cNvSpPr/>
              <p:nvPr/>
            </p:nvSpPr>
            <p:spPr>
              <a:xfrm rot="12169466">
                <a:off x="5847432" y="3173306"/>
                <a:ext cx="60413" cy="875977"/>
              </a:xfrm>
              <a:prstGeom prst="trapezoid">
                <a:avLst>
                  <a:gd name="adj" fmla="val 948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00" name="Trapezoid 1399">
                <a:extLst>
                  <a:ext uri="{FF2B5EF4-FFF2-40B4-BE49-F238E27FC236}">
                    <a16:creationId xmlns:a16="http://schemas.microsoft.com/office/drawing/2014/main" id="{3C22F09F-96DB-4C90-81BE-0110A0D60406}"/>
                  </a:ext>
                </a:extLst>
              </p:cNvPr>
              <p:cNvSpPr/>
              <p:nvPr/>
            </p:nvSpPr>
            <p:spPr>
              <a:xfrm rot="17376167">
                <a:off x="5515957" y="3691934"/>
                <a:ext cx="33897" cy="470877"/>
              </a:xfrm>
              <a:prstGeom prst="trapezoid">
                <a:avLst>
                  <a:gd name="adj" fmla="val 948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1" name="Trapezoid 1400">
                <a:extLst>
                  <a:ext uri="{FF2B5EF4-FFF2-40B4-BE49-F238E27FC236}">
                    <a16:creationId xmlns:a16="http://schemas.microsoft.com/office/drawing/2014/main" id="{300F0E7F-06BB-4003-9267-745DCB00D20C}"/>
                  </a:ext>
                </a:extLst>
              </p:cNvPr>
              <p:cNvSpPr/>
              <p:nvPr/>
            </p:nvSpPr>
            <p:spPr>
              <a:xfrm rot="12369361">
                <a:off x="5277160" y="3834964"/>
                <a:ext cx="49164" cy="116592"/>
              </a:xfrm>
              <a:prstGeom prst="trapezoid">
                <a:avLst>
                  <a:gd name="adj" fmla="val 948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02" name="Graphic 51">
              <a:extLst>
                <a:ext uri="{FF2B5EF4-FFF2-40B4-BE49-F238E27FC236}">
                  <a16:creationId xmlns:a16="http://schemas.microsoft.com/office/drawing/2014/main" id="{736CF68F-B56F-470C-B7A5-5FCF39EF4BF5}"/>
                </a:ext>
              </a:extLst>
            </p:cNvPr>
            <p:cNvGrpSpPr/>
            <p:nvPr/>
          </p:nvGrpSpPr>
          <p:grpSpPr>
            <a:xfrm>
              <a:off x="-9728" y="2438962"/>
              <a:ext cx="4314722" cy="4431102"/>
              <a:chOff x="4877104" y="3337195"/>
              <a:chExt cx="3199005" cy="3285291"/>
            </a:xfrm>
          </p:grpSpPr>
          <p:sp>
            <p:nvSpPr>
              <p:cNvPr id="1403" name="Freeform: Shape 1402">
                <a:extLst>
                  <a:ext uri="{FF2B5EF4-FFF2-40B4-BE49-F238E27FC236}">
                    <a16:creationId xmlns:a16="http://schemas.microsoft.com/office/drawing/2014/main" id="{FC9780C0-F14D-4C25-8264-5931DEA5979A}"/>
                  </a:ext>
                </a:extLst>
              </p:cNvPr>
              <p:cNvSpPr/>
              <p:nvPr/>
            </p:nvSpPr>
            <p:spPr>
              <a:xfrm>
                <a:off x="4877104" y="4774993"/>
                <a:ext cx="3049295" cy="1847493"/>
              </a:xfrm>
              <a:custGeom>
                <a:avLst/>
                <a:gdLst>
                  <a:gd name="connsiteX0" fmla="*/ 2517670 w 3111946"/>
                  <a:gd name="connsiteY0" fmla="*/ 1502795 h 1836841"/>
                  <a:gd name="connsiteX1" fmla="*/ 2403600 w 3111946"/>
                  <a:gd name="connsiteY1" fmla="*/ 1713704 h 1836841"/>
                  <a:gd name="connsiteX2" fmla="*/ 2329506 w 3111946"/>
                  <a:gd name="connsiteY2" fmla="*/ 1819504 h 1836841"/>
                  <a:gd name="connsiteX3" fmla="*/ 2211990 w 3111946"/>
                  <a:gd name="connsiteY3" fmla="*/ 1836735 h 1836841"/>
                  <a:gd name="connsiteX4" fmla="*/ 1638881 w 3111946"/>
                  <a:gd name="connsiteY4" fmla="*/ 1836735 h 1836841"/>
                  <a:gd name="connsiteX5" fmla="*/ 492320 w 3111946"/>
                  <a:gd name="connsiteY5" fmla="*/ 1836735 h 1836841"/>
                  <a:gd name="connsiteX6" fmla="*/ 22254 w 3111946"/>
                  <a:gd name="connsiteY6" fmla="*/ 1836735 h 1836841"/>
                  <a:gd name="connsiteX7" fmla="*/ 8469 w 3111946"/>
                  <a:gd name="connsiteY7" fmla="*/ 1822950 h 1836841"/>
                  <a:gd name="connsiteX8" fmla="*/ 9158 w 3111946"/>
                  <a:gd name="connsiteY8" fmla="*/ 689484 h 1836841"/>
                  <a:gd name="connsiteX9" fmla="*/ 7091 w 3111946"/>
                  <a:gd name="connsiteY9" fmla="*/ 455485 h 1836841"/>
                  <a:gd name="connsiteX10" fmla="*/ 5368 w 3111946"/>
                  <a:gd name="connsiteY10" fmla="*/ 335556 h 1836841"/>
                  <a:gd name="connsiteX11" fmla="*/ 3644 w 3111946"/>
                  <a:gd name="connsiteY11" fmla="*/ 225621 h 1836841"/>
                  <a:gd name="connsiteX12" fmla="*/ 107031 w 3111946"/>
                  <a:gd name="connsiteY12" fmla="*/ 212181 h 1836841"/>
                  <a:gd name="connsiteX13" fmla="*/ 183882 w 3111946"/>
                  <a:gd name="connsiteY13" fmla="*/ 200119 h 1836841"/>
                  <a:gd name="connsiteX14" fmla="*/ 331726 w 3111946"/>
                  <a:gd name="connsiteY14" fmla="*/ 279727 h 1836841"/>
                  <a:gd name="connsiteX15" fmla="*/ 382041 w 3111946"/>
                  <a:gd name="connsiteY15" fmla="*/ 340381 h 1836841"/>
                  <a:gd name="connsiteX16" fmla="*/ 494732 w 3111946"/>
                  <a:gd name="connsiteY16" fmla="*/ 477541 h 1836841"/>
                  <a:gd name="connsiteX17" fmla="*/ 511619 w 3111946"/>
                  <a:gd name="connsiteY17" fmla="*/ 548878 h 1836841"/>
                  <a:gd name="connsiteX18" fmla="*/ 569860 w 3111946"/>
                  <a:gd name="connsiteY18" fmla="*/ 583340 h 1836841"/>
                  <a:gd name="connsiteX19" fmla="*/ 668078 w 3111946"/>
                  <a:gd name="connsiteY19" fmla="*/ 640203 h 1836841"/>
                  <a:gd name="connsiteX20" fmla="*/ 1070253 w 3111946"/>
                  <a:gd name="connsiteY20" fmla="*/ 834915 h 1836841"/>
                  <a:gd name="connsiteX21" fmla="*/ 1417289 w 3111946"/>
                  <a:gd name="connsiteY21" fmla="*/ 916591 h 1836841"/>
                  <a:gd name="connsiteX22" fmla="*/ 1762946 w 3111946"/>
                  <a:gd name="connsiteY22" fmla="*/ 954499 h 1836841"/>
                  <a:gd name="connsiteX23" fmla="*/ 1855649 w 3111946"/>
                  <a:gd name="connsiteY23" fmla="*/ 917969 h 1836841"/>
                  <a:gd name="connsiteX24" fmla="*/ 1997634 w 3111946"/>
                  <a:gd name="connsiteY24" fmla="*/ 733940 h 1836841"/>
                  <a:gd name="connsiteX25" fmla="*/ 2127212 w 3111946"/>
                  <a:gd name="connsiteY25" fmla="*/ 504421 h 1836841"/>
                  <a:gd name="connsiteX26" fmla="*/ 2345359 w 3111946"/>
                  <a:gd name="connsiteY26" fmla="*/ 47451 h 1836841"/>
                  <a:gd name="connsiteX27" fmla="*/ 2593143 w 3111946"/>
                  <a:gd name="connsiteY27" fmla="*/ 48829 h 1836841"/>
                  <a:gd name="connsiteX28" fmla="*/ 2813702 w 3111946"/>
                  <a:gd name="connsiteY28" fmla="*/ 191159 h 1836841"/>
                  <a:gd name="connsiteX29" fmla="*/ 2979465 w 3111946"/>
                  <a:gd name="connsiteY29" fmla="*/ 373120 h 1836841"/>
                  <a:gd name="connsiteX30" fmla="*/ 3052525 w 3111946"/>
                  <a:gd name="connsiteY30" fmla="*/ 472716 h 1836841"/>
                  <a:gd name="connsiteX31" fmla="*/ 3111111 w 3111946"/>
                  <a:gd name="connsiteY31" fmla="*/ 568866 h 1836841"/>
                  <a:gd name="connsiteX32" fmla="*/ 3033571 w 3111946"/>
                  <a:gd name="connsiteY32" fmla="*/ 678456 h 1836841"/>
                  <a:gd name="connsiteX33" fmla="*/ 2942246 w 3111946"/>
                  <a:gd name="connsiteY33" fmla="*/ 809068 h 1836841"/>
                  <a:gd name="connsiteX34" fmla="*/ 2733060 w 3111946"/>
                  <a:gd name="connsiteY34" fmla="*/ 1117506 h 1836841"/>
                  <a:gd name="connsiteX35" fmla="*/ 2522495 w 3111946"/>
                  <a:gd name="connsiteY35" fmla="*/ 1490044 h 1836841"/>
                  <a:gd name="connsiteX36" fmla="*/ 2517670 w 3111946"/>
                  <a:gd name="connsiteY36" fmla="*/ 1502795 h 1836841"/>
                  <a:gd name="connsiteX0" fmla="*/ 2520800 w 3115091"/>
                  <a:gd name="connsiteY0" fmla="*/ 1502795 h 1839666"/>
                  <a:gd name="connsiteX1" fmla="*/ 2406730 w 3115091"/>
                  <a:gd name="connsiteY1" fmla="*/ 1713704 h 1839666"/>
                  <a:gd name="connsiteX2" fmla="*/ 2332636 w 3115091"/>
                  <a:gd name="connsiteY2" fmla="*/ 1819504 h 1839666"/>
                  <a:gd name="connsiteX3" fmla="*/ 2215120 w 3115091"/>
                  <a:gd name="connsiteY3" fmla="*/ 1836735 h 1839666"/>
                  <a:gd name="connsiteX4" fmla="*/ 1642011 w 3115091"/>
                  <a:gd name="connsiteY4" fmla="*/ 1836735 h 1839666"/>
                  <a:gd name="connsiteX5" fmla="*/ 495450 w 3115091"/>
                  <a:gd name="connsiteY5" fmla="*/ 1836735 h 1839666"/>
                  <a:gd name="connsiteX6" fmla="*/ 25384 w 3115091"/>
                  <a:gd name="connsiteY6" fmla="*/ 1836735 h 1839666"/>
                  <a:gd name="connsiteX7" fmla="*/ 11599 w 3115091"/>
                  <a:gd name="connsiteY7" fmla="*/ 1822950 h 1839666"/>
                  <a:gd name="connsiteX8" fmla="*/ 12288 w 3115091"/>
                  <a:gd name="connsiteY8" fmla="*/ 689484 h 1839666"/>
                  <a:gd name="connsiteX9" fmla="*/ 10221 w 3115091"/>
                  <a:gd name="connsiteY9" fmla="*/ 455485 h 1839666"/>
                  <a:gd name="connsiteX10" fmla="*/ 6774 w 3115091"/>
                  <a:gd name="connsiteY10" fmla="*/ 225621 h 1839666"/>
                  <a:gd name="connsiteX11" fmla="*/ 110161 w 3115091"/>
                  <a:gd name="connsiteY11" fmla="*/ 212181 h 1839666"/>
                  <a:gd name="connsiteX12" fmla="*/ 187012 w 3115091"/>
                  <a:gd name="connsiteY12" fmla="*/ 200119 h 1839666"/>
                  <a:gd name="connsiteX13" fmla="*/ 334856 w 3115091"/>
                  <a:gd name="connsiteY13" fmla="*/ 279727 h 1839666"/>
                  <a:gd name="connsiteX14" fmla="*/ 385171 w 3115091"/>
                  <a:gd name="connsiteY14" fmla="*/ 340381 h 1839666"/>
                  <a:gd name="connsiteX15" fmla="*/ 497862 w 3115091"/>
                  <a:gd name="connsiteY15" fmla="*/ 477541 h 1839666"/>
                  <a:gd name="connsiteX16" fmla="*/ 514749 w 3115091"/>
                  <a:gd name="connsiteY16" fmla="*/ 548878 h 1839666"/>
                  <a:gd name="connsiteX17" fmla="*/ 572990 w 3115091"/>
                  <a:gd name="connsiteY17" fmla="*/ 583340 h 1839666"/>
                  <a:gd name="connsiteX18" fmla="*/ 671208 w 3115091"/>
                  <a:gd name="connsiteY18" fmla="*/ 640203 h 1839666"/>
                  <a:gd name="connsiteX19" fmla="*/ 1073383 w 3115091"/>
                  <a:gd name="connsiteY19" fmla="*/ 834915 h 1839666"/>
                  <a:gd name="connsiteX20" fmla="*/ 1420419 w 3115091"/>
                  <a:gd name="connsiteY20" fmla="*/ 916591 h 1839666"/>
                  <a:gd name="connsiteX21" fmla="*/ 1766076 w 3115091"/>
                  <a:gd name="connsiteY21" fmla="*/ 954499 h 1839666"/>
                  <a:gd name="connsiteX22" fmla="*/ 1858779 w 3115091"/>
                  <a:gd name="connsiteY22" fmla="*/ 917969 h 1839666"/>
                  <a:gd name="connsiteX23" fmla="*/ 2000764 w 3115091"/>
                  <a:gd name="connsiteY23" fmla="*/ 733940 h 1839666"/>
                  <a:gd name="connsiteX24" fmla="*/ 2130342 w 3115091"/>
                  <a:gd name="connsiteY24" fmla="*/ 504421 h 1839666"/>
                  <a:gd name="connsiteX25" fmla="*/ 2348489 w 3115091"/>
                  <a:gd name="connsiteY25" fmla="*/ 47451 h 1839666"/>
                  <a:gd name="connsiteX26" fmla="*/ 2596273 w 3115091"/>
                  <a:gd name="connsiteY26" fmla="*/ 48829 h 1839666"/>
                  <a:gd name="connsiteX27" fmla="*/ 2816832 w 3115091"/>
                  <a:gd name="connsiteY27" fmla="*/ 191159 h 1839666"/>
                  <a:gd name="connsiteX28" fmla="*/ 2982595 w 3115091"/>
                  <a:gd name="connsiteY28" fmla="*/ 373120 h 1839666"/>
                  <a:gd name="connsiteX29" fmla="*/ 3055655 w 3115091"/>
                  <a:gd name="connsiteY29" fmla="*/ 472716 h 1839666"/>
                  <a:gd name="connsiteX30" fmla="*/ 3114241 w 3115091"/>
                  <a:gd name="connsiteY30" fmla="*/ 568866 h 1839666"/>
                  <a:gd name="connsiteX31" fmla="*/ 3036701 w 3115091"/>
                  <a:gd name="connsiteY31" fmla="*/ 678456 h 1839666"/>
                  <a:gd name="connsiteX32" fmla="*/ 2945376 w 3115091"/>
                  <a:gd name="connsiteY32" fmla="*/ 809068 h 1839666"/>
                  <a:gd name="connsiteX33" fmla="*/ 2736190 w 3115091"/>
                  <a:gd name="connsiteY33" fmla="*/ 1117506 h 1839666"/>
                  <a:gd name="connsiteX34" fmla="*/ 2525625 w 3115091"/>
                  <a:gd name="connsiteY34" fmla="*/ 1490044 h 1839666"/>
                  <a:gd name="connsiteX35" fmla="*/ 2520800 w 3115091"/>
                  <a:gd name="connsiteY35" fmla="*/ 1502795 h 1839666"/>
                  <a:gd name="connsiteX0" fmla="*/ 2520211 w 3114502"/>
                  <a:gd name="connsiteY0" fmla="*/ 1502795 h 1839666"/>
                  <a:gd name="connsiteX1" fmla="*/ 2406141 w 3114502"/>
                  <a:gd name="connsiteY1" fmla="*/ 1713704 h 1839666"/>
                  <a:gd name="connsiteX2" fmla="*/ 2332047 w 3114502"/>
                  <a:gd name="connsiteY2" fmla="*/ 1819504 h 1839666"/>
                  <a:gd name="connsiteX3" fmla="*/ 2214531 w 3114502"/>
                  <a:gd name="connsiteY3" fmla="*/ 1836735 h 1839666"/>
                  <a:gd name="connsiteX4" fmla="*/ 1641422 w 3114502"/>
                  <a:gd name="connsiteY4" fmla="*/ 1836735 h 1839666"/>
                  <a:gd name="connsiteX5" fmla="*/ 494861 w 3114502"/>
                  <a:gd name="connsiteY5" fmla="*/ 1836735 h 1839666"/>
                  <a:gd name="connsiteX6" fmla="*/ 24795 w 3114502"/>
                  <a:gd name="connsiteY6" fmla="*/ 1836735 h 1839666"/>
                  <a:gd name="connsiteX7" fmla="*/ 11010 w 3114502"/>
                  <a:gd name="connsiteY7" fmla="*/ 1822950 h 1839666"/>
                  <a:gd name="connsiteX8" fmla="*/ 11699 w 3114502"/>
                  <a:gd name="connsiteY8" fmla="*/ 689484 h 1839666"/>
                  <a:gd name="connsiteX9" fmla="*/ 6185 w 3114502"/>
                  <a:gd name="connsiteY9" fmla="*/ 225621 h 1839666"/>
                  <a:gd name="connsiteX10" fmla="*/ 109572 w 3114502"/>
                  <a:gd name="connsiteY10" fmla="*/ 212181 h 1839666"/>
                  <a:gd name="connsiteX11" fmla="*/ 186423 w 3114502"/>
                  <a:gd name="connsiteY11" fmla="*/ 200119 h 1839666"/>
                  <a:gd name="connsiteX12" fmla="*/ 334267 w 3114502"/>
                  <a:gd name="connsiteY12" fmla="*/ 279727 h 1839666"/>
                  <a:gd name="connsiteX13" fmla="*/ 384582 w 3114502"/>
                  <a:gd name="connsiteY13" fmla="*/ 340381 h 1839666"/>
                  <a:gd name="connsiteX14" fmla="*/ 497273 w 3114502"/>
                  <a:gd name="connsiteY14" fmla="*/ 477541 h 1839666"/>
                  <a:gd name="connsiteX15" fmla="*/ 514160 w 3114502"/>
                  <a:gd name="connsiteY15" fmla="*/ 548878 h 1839666"/>
                  <a:gd name="connsiteX16" fmla="*/ 572401 w 3114502"/>
                  <a:gd name="connsiteY16" fmla="*/ 583340 h 1839666"/>
                  <a:gd name="connsiteX17" fmla="*/ 670619 w 3114502"/>
                  <a:gd name="connsiteY17" fmla="*/ 640203 h 1839666"/>
                  <a:gd name="connsiteX18" fmla="*/ 1072794 w 3114502"/>
                  <a:gd name="connsiteY18" fmla="*/ 834915 h 1839666"/>
                  <a:gd name="connsiteX19" fmla="*/ 1419830 w 3114502"/>
                  <a:gd name="connsiteY19" fmla="*/ 916591 h 1839666"/>
                  <a:gd name="connsiteX20" fmla="*/ 1765487 w 3114502"/>
                  <a:gd name="connsiteY20" fmla="*/ 954499 h 1839666"/>
                  <a:gd name="connsiteX21" fmla="*/ 1858190 w 3114502"/>
                  <a:gd name="connsiteY21" fmla="*/ 917969 h 1839666"/>
                  <a:gd name="connsiteX22" fmla="*/ 2000175 w 3114502"/>
                  <a:gd name="connsiteY22" fmla="*/ 733940 h 1839666"/>
                  <a:gd name="connsiteX23" fmla="*/ 2129753 w 3114502"/>
                  <a:gd name="connsiteY23" fmla="*/ 504421 h 1839666"/>
                  <a:gd name="connsiteX24" fmla="*/ 2347900 w 3114502"/>
                  <a:gd name="connsiteY24" fmla="*/ 47451 h 1839666"/>
                  <a:gd name="connsiteX25" fmla="*/ 2595684 w 3114502"/>
                  <a:gd name="connsiteY25" fmla="*/ 48829 h 1839666"/>
                  <a:gd name="connsiteX26" fmla="*/ 2816243 w 3114502"/>
                  <a:gd name="connsiteY26" fmla="*/ 191159 h 1839666"/>
                  <a:gd name="connsiteX27" fmla="*/ 2982006 w 3114502"/>
                  <a:gd name="connsiteY27" fmla="*/ 373120 h 1839666"/>
                  <a:gd name="connsiteX28" fmla="*/ 3055066 w 3114502"/>
                  <a:gd name="connsiteY28" fmla="*/ 472716 h 1839666"/>
                  <a:gd name="connsiteX29" fmla="*/ 3113652 w 3114502"/>
                  <a:gd name="connsiteY29" fmla="*/ 568866 h 1839666"/>
                  <a:gd name="connsiteX30" fmla="*/ 3036112 w 3114502"/>
                  <a:gd name="connsiteY30" fmla="*/ 678456 h 1839666"/>
                  <a:gd name="connsiteX31" fmla="*/ 2944787 w 3114502"/>
                  <a:gd name="connsiteY31" fmla="*/ 809068 h 1839666"/>
                  <a:gd name="connsiteX32" fmla="*/ 2735601 w 3114502"/>
                  <a:gd name="connsiteY32" fmla="*/ 1117506 h 1839666"/>
                  <a:gd name="connsiteX33" fmla="*/ 2525036 w 3114502"/>
                  <a:gd name="connsiteY33" fmla="*/ 1490044 h 1839666"/>
                  <a:gd name="connsiteX34" fmla="*/ 2520211 w 3114502"/>
                  <a:gd name="connsiteY34" fmla="*/ 1502795 h 1839666"/>
                  <a:gd name="connsiteX0" fmla="*/ 2520815 w 3115106"/>
                  <a:gd name="connsiteY0" fmla="*/ 1502795 h 1839666"/>
                  <a:gd name="connsiteX1" fmla="*/ 2406745 w 3115106"/>
                  <a:gd name="connsiteY1" fmla="*/ 1713704 h 1839666"/>
                  <a:gd name="connsiteX2" fmla="*/ 2332651 w 3115106"/>
                  <a:gd name="connsiteY2" fmla="*/ 1819504 h 1839666"/>
                  <a:gd name="connsiteX3" fmla="*/ 2215135 w 3115106"/>
                  <a:gd name="connsiteY3" fmla="*/ 1836735 h 1839666"/>
                  <a:gd name="connsiteX4" fmla="*/ 1642026 w 3115106"/>
                  <a:gd name="connsiteY4" fmla="*/ 1836735 h 1839666"/>
                  <a:gd name="connsiteX5" fmla="*/ 495465 w 3115106"/>
                  <a:gd name="connsiteY5" fmla="*/ 1836735 h 1839666"/>
                  <a:gd name="connsiteX6" fmla="*/ 25399 w 3115106"/>
                  <a:gd name="connsiteY6" fmla="*/ 1836735 h 1839666"/>
                  <a:gd name="connsiteX7" fmla="*/ 11614 w 3115106"/>
                  <a:gd name="connsiteY7" fmla="*/ 1822950 h 1839666"/>
                  <a:gd name="connsiteX8" fmla="*/ 6789 w 3115106"/>
                  <a:gd name="connsiteY8" fmla="*/ 225621 h 1839666"/>
                  <a:gd name="connsiteX9" fmla="*/ 110176 w 3115106"/>
                  <a:gd name="connsiteY9" fmla="*/ 212181 h 1839666"/>
                  <a:gd name="connsiteX10" fmla="*/ 187027 w 3115106"/>
                  <a:gd name="connsiteY10" fmla="*/ 200119 h 1839666"/>
                  <a:gd name="connsiteX11" fmla="*/ 334871 w 3115106"/>
                  <a:gd name="connsiteY11" fmla="*/ 279727 h 1839666"/>
                  <a:gd name="connsiteX12" fmla="*/ 385186 w 3115106"/>
                  <a:gd name="connsiteY12" fmla="*/ 340381 h 1839666"/>
                  <a:gd name="connsiteX13" fmla="*/ 497877 w 3115106"/>
                  <a:gd name="connsiteY13" fmla="*/ 477541 h 1839666"/>
                  <a:gd name="connsiteX14" fmla="*/ 514764 w 3115106"/>
                  <a:gd name="connsiteY14" fmla="*/ 548878 h 1839666"/>
                  <a:gd name="connsiteX15" fmla="*/ 573005 w 3115106"/>
                  <a:gd name="connsiteY15" fmla="*/ 583340 h 1839666"/>
                  <a:gd name="connsiteX16" fmla="*/ 671223 w 3115106"/>
                  <a:gd name="connsiteY16" fmla="*/ 640203 h 1839666"/>
                  <a:gd name="connsiteX17" fmla="*/ 1073398 w 3115106"/>
                  <a:gd name="connsiteY17" fmla="*/ 834915 h 1839666"/>
                  <a:gd name="connsiteX18" fmla="*/ 1420434 w 3115106"/>
                  <a:gd name="connsiteY18" fmla="*/ 916591 h 1839666"/>
                  <a:gd name="connsiteX19" fmla="*/ 1766091 w 3115106"/>
                  <a:gd name="connsiteY19" fmla="*/ 954499 h 1839666"/>
                  <a:gd name="connsiteX20" fmla="*/ 1858794 w 3115106"/>
                  <a:gd name="connsiteY20" fmla="*/ 917969 h 1839666"/>
                  <a:gd name="connsiteX21" fmla="*/ 2000779 w 3115106"/>
                  <a:gd name="connsiteY21" fmla="*/ 733940 h 1839666"/>
                  <a:gd name="connsiteX22" fmla="*/ 2130357 w 3115106"/>
                  <a:gd name="connsiteY22" fmla="*/ 504421 h 1839666"/>
                  <a:gd name="connsiteX23" fmla="*/ 2348504 w 3115106"/>
                  <a:gd name="connsiteY23" fmla="*/ 47451 h 1839666"/>
                  <a:gd name="connsiteX24" fmla="*/ 2596288 w 3115106"/>
                  <a:gd name="connsiteY24" fmla="*/ 48829 h 1839666"/>
                  <a:gd name="connsiteX25" fmla="*/ 2816847 w 3115106"/>
                  <a:gd name="connsiteY25" fmla="*/ 191159 h 1839666"/>
                  <a:gd name="connsiteX26" fmla="*/ 2982610 w 3115106"/>
                  <a:gd name="connsiteY26" fmla="*/ 373120 h 1839666"/>
                  <a:gd name="connsiteX27" fmla="*/ 3055670 w 3115106"/>
                  <a:gd name="connsiteY27" fmla="*/ 472716 h 1839666"/>
                  <a:gd name="connsiteX28" fmla="*/ 3114256 w 3115106"/>
                  <a:gd name="connsiteY28" fmla="*/ 568866 h 1839666"/>
                  <a:gd name="connsiteX29" fmla="*/ 3036716 w 3115106"/>
                  <a:gd name="connsiteY29" fmla="*/ 678456 h 1839666"/>
                  <a:gd name="connsiteX30" fmla="*/ 2945391 w 3115106"/>
                  <a:gd name="connsiteY30" fmla="*/ 809068 h 1839666"/>
                  <a:gd name="connsiteX31" fmla="*/ 2736205 w 3115106"/>
                  <a:gd name="connsiteY31" fmla="*/ 1117506 h 1839666"/>
                  <a:gd name="connsiteX32" fmla="*/ 2525640 w 3115106"/>
                  <a:gd name="connsiteY32" fmla="*/ 1490044 h 1839666"/>
                  <a:gd name="connsiteX33" fmla="*/ 2520815 w 3115106"/>
                  <a:gd name="connsiteY33" fmla="*/ 1502795 h 1839666"/>
                  <a:gd name="connsiteX0" fmla="*/ 2541382 w 3135673"/>
                  <a:gd name="connsiteY0" fmla="*/ 1502795 h 1956076"/>
                  <a:gd name="connsiteX1" fmla="*/ 2427312 w 3135673"/>
                  <a:gd name="connsiteY1" fmla="*/ 1713704 h 1956076"/>
                  <a:gd name="connsiteX2" fmla="*/ 2353218 w 3135673"/>
                  <a:gd name="connsiteY2" fmla="*/ 1819504 h 1956076"/>
                  <a:gd name="connsiteX3" fmla="*/ 2235702 w 3135673"/>
                  <a:gd name="connsiteY3" fmla="*/ 1836735 h 1956076"/>
                  <a:gd name="connsiteX4" fmla="*/ 1662593 w 3135673"/>
                  <a:gd name="connsiteY4" fmla="*/ 1836735 h 1956076"/>
                  <a:gd name="connsiteX5" fmla="*/ 516032 w 3135673"/>
                  <a:gd name="connsiteY5" fmla="*/ 1836735 h 1956076"/>
                  <a:gd name="connsiteX6" fmla="*/ 45966 w 3135673"/>
                  <a:gd name="connsiteY6" fmla="*/ 1836735 h 1956076"/>
                  <a:gd name="connsiteX7" fmla="*/ 27356 w 3135673"/>
                  <a:gd name="connsiteY7" fmla="*/ 225621 h 1956076"/>
                  <a:gd name="connsiteX8" fmla="*/ 130743 w 3135673"/>
                  <a:gd name="connsiteY8" fmla="*/ 212181 h 1956076"/>
                  <a:gd name="connsiteX9" fmla="*/ 207594 w 3135673"/>
                  <a:gd name="connsiteY9" fmla="*/ 200119 h 1956076"/>
                  <a:gd name="connsiteX10" fmla="*/ 355438 w 3135673"/>
                  <a:gd name="connsiteY10" fmla="*/ 279727 h 1956076"/>
                  <a:gd name="connsiteX11" fmla="*/ 405753 w 3135673"/>
                  <a:gd name="connsiteY11" fmla="*/ 340381 h 1956076"/>
                  <a:gd name="connsiteX12" fmla="*/ 518444 w 3135673"/>
                  <a:gd name="connsiteY12" fmla="*/ 477541 h 1956076"/>
                  <a:gd name="connsiteX13" fmla="*/ 535331 w 3135673"/>
                  <a:gd name="connsiteY13" fmla="*/ 548878 h 1956076"/>
                  <a:gd name="connsiteX14" fmla="*/ 593572 w 3135673"/>
                  <a:gd name="connsiteY14" fmla="*/ 583340 h 1956076"/>
                  <a:gd name="connsiteX15" fmla="*/ 691790 w 3135673"/>
                  <a:gd name="connsiteY15" fmla="*/ 640203 h 1956076"/>
                  <a:gd name="connsiteX16" fmla="*/ 1093965 w 3135673"/>
                  <a:gd name="connsiteY16" fmla="*/ 834915 h 1956076"/>
                  <a:gd name="connsiteX17" fmla="*/ 1441001 w 3135673"/>
                  <a:gd name="connsiteY17" fmla="*/ 916591 h 1956076"/>
                  <a:gd name="connsiteX18" fmla="*/ 1786658 w 3135673"/>
                  <a:gd name="connsiteY18" fmla="*/ 954499 h 1956076"/>
                  <a:gd name="connsiteX19" fmla="*/ 1879361 w 3135673"/>
                  <a:gd name="connsiteY19" fmla="*/ 917969 h 1956076"/>
                  <a:gd name="connsiteX20" fmla="*/ 2021346 w 3135673"/>
                  <a:gd name="connsiteY20" fmla="*/ 733940 h 1956076"/>
                  <a:gd name="connsiteX21" fmla="*/ 2150924 w 3135673"/>
                  <a:gd name="connsiteY21" fmla="*/ 504421 h 1956076"/>
                  <a:gd name="connsiteX22" fmla="*/ 2369071 w 3135673"/>
                  <a:gd name="connsiteY22" fmla="*/ 47451 h 1956076"/>
                  <a:gd name="connsiteX23" fmla="*/ 2616855 w 3135673"/>
                  <a:gd name="connsiteY23" fmla="*/ 48829 h 1956076"/>
                  <a:gd name="connsiteX24" fmla="*/ 2837414 w 3135673"/>
                  <a:gd name="connsiteY24" fmla="*/ 191159 h 1956076"/>
                  <a:gd name="connsiteX25" fmla="*/ 3003177 w 3135673"/>
                  <a:gd name="connsiteY25" fmla="*/ 373120 h 1956076"/>
                  <a:gd name="connsiteX26" fmla="*/ 3076237 w 3135673"/>
                  <a:gd name="connsiteY26" fmla="*/ 472716 h 1956076"/>
                  <a:gd name="connsiteX27" fmla="*/ 3134823 w 3135673"/>
                  <a:gd name="connsiteY27" fmla="*/ 568866 h 1956076"/>
                  <a:gd name="connsiteX28" fmla="*/ 3057283 w 3135673"/>
                  <a:gd name="connsiteY28" fmla="*/ 678456 h 1956076"/>
                  <a:gd name="connsiteX29" fmla="*/ 2965958 w 3135673"/>
                  <a:gd name="connsiteY29" fmla="*/ 809068 h 1956076"/>
                  <a:gd name="connsiteX30" fmla="*/ 2756772 w 3135673"/>
                  <a:gd name="connsiteY30" fmla="*/ 1117506 h 1956076"/>
                  <a:gd name="connsiteX31" fmla="*/ 2546207 w 3135673"/>
                  <a:gd name="connsiteY31" fmla="*/ 1490044 h 1956076"/>
                  <a:gd name="connsiteX32" fmla="*/ 2541382 w 3135673"/>
                  <a:gd name="connsiteY32" fmla="*/ 1502795 h 1956076"/>
                  <a:gd name="connsiteX0" fmla="*/ 2628397 w 3222688"/>
                  <a:gd name="connsiteY0" fmla="*/ 1502795 h 1839666"/>
                  <a:gd name="connsiteX1" fmla="*/ 2514327 w 3222688"/>
                  <a:gd name="connsiteY1" fmla="*/ 1713704 h 1839666"/>
                  <a:gd name="connsiteX2" fmla="*/ 2440233 w 3222688"/>
                  <a:gd name="connsiteY2" fmla="*/ 1819504 h 1839666"/>
                  <a:gd name="connsiteX3" fmla="*/ 2322717 w 3222688"/>
                  <a:gd name="connsiteY3" fmla="*/ 1836735 h 1839666"/>
                  <a:gd name="connsiteX4" fmla="*/ 1749608 w 3222688"/>
                  <a:gd name="connsiteY4" fmla="*/ 1836735 h 1839666"/>
                  <a:gd name="connsiteX5" fmla="*/ 603047 w 3222688"/>
                  <a:gd name="connsiteY5" fmla="*/ 1836735 h 1839666"/>
                  <a:gd name="connsiteX6" fmla="*/ 132981 w 3222688"/>
                  <a:gd name="connsiteY6" fmla="*/ 1836735 h 1839666"/>
                  <a:gd name="connsiteX7" fmla="*/ 114371 w 3222688"/>
                  <a:gd name="connsiteY7" fmla="*/ 225621 h 1839666"/>
                  <a:gd name="connsiteX8" fmla="*/ 217758 w 3222688"/>
                  <a:gd name="connsiteY8" fmla="*/ 212181 h 1839666"/>
                  <a:gd name="connsiteX9" fmla="*/ 294609 w 3222688"/>
                  <a:gd name="connsiteY9" fmla="*/ 200119 h 1839666"/>
                  <a:gd name="connsiteX10" fmla="*/ 442453 w 3222688"/>
                  <a:gd name="connsiteY10" fmla="*/ 279727 h 1839666"/>
                  <a:gd name="connsiteX11" fmla="*/ 492768 w 3222688"/>
                  <a:gd name="connsiteY11" fmla="*/ 340381 h 1839666"/>
                  <a:gd name="connsiteX12" fmla="*/ 605459 w 3222688"/>
                  <a:gd name="connsiteY12" fmla="*/ 477541 h 1839666"/>
                  <a:gd name="connsiteX13" fmla="*/ 622346 w 3222688"/>
                  <a:gd name="connsiteY13" fmla="*/ 548878 h 1839666"/>
                  <a:gd name="connsiteX14" fmla="*/ 680587 w 3222688"/>
                  <a:gd name="connsiteY14" fmla="*/ 583340 h 1839666"/>
                  <a:gd name="connsiteX15" fmla="*/ 778805 w 3222688"/>
                  <a:gd name="connsiteY15" fmla="*/ 640203 h 1839666"/>
                  <a:gd name="connsiteX16" fmla="*/ 1180980 w 3222688"/>
                  <a:gd name="connsiteY16" fmla="*/ 834915 h 1839666"/>
                  <a:gd name="connsiteX17" fmla="*/ 1528016 w 3222688"/>
                  <a:gd name="connsiteY17" fmla="*/ 916591 h 1839666"/>
                  <a:gd name="connsiteX18" fmla="*/ 1873673 w 3222688"/>
                  <a:gd name="connsiteY18" fmla="*/ 954499 h 1839666"/>
                  <a:gd name="connsiteX19" fmla="*/ 1966376 w 3222688"/>
                  <a:gd name="connsiteY19" fmla="*/ 917969 h 1839666"/>
                  <a:gd name="connsiteX20" fmla="*/ 2108361 w 3222688"/>
                  <a:gd name="connsiteY20" fmla="*/ 733940 h 1839666"/>
                  <a:gd name="connsiteX21" fmla="*/ 2237939 w 3222688"/>
                  <a:gd name="connsiteY21" fmla="*/ 504421 h 1839666"/>
                  <a:gd name="connsiteX22" fmla="*/ 2456086 w 3222688"/>
                  <a:gd name="connsiteY22" fmla="*/ 47451 h 1839666"/>
                  <a:gd name="connsiteX23" fmla="*/ 2703870 w 3222688"/>
                  <a:gd name="connsiteY23" fmla="*/ 48829 h 1839666"/>
                  <a:gd name="connsiteX24" fmla="*/ 2924429 w 3222688"/>
                  <a:gd name="connsiteY24" fmla="*/ 191159 h 1839666"/>
                  <a:gd name="connsiteX25" fmla="*/ 3090192 w 3222688"/>
                  <a:gd name="connsiteY25" fmla="*/ 373120 h 1839666"/>
                  <a:gd name="connsiteX26" fmla="*/ 3163252 w 3222688"/>
                  <a:gd name="connsiteY26" fmla="*/ 472716 h 1839666"/>
                  <a:gd name="connsiteX27" fmla="*/ 3221838 w 3222688"/>
                  <a:gd name="connsiteY27" fmla="*/ 568866 h 1839666"/>
                  <a:gd name="connsiteX28" fmla="*/ 3144298 w 3222688"/>
                  <a:gd name="connsiteY28" fmla="*/ 678456 h 1839666"/>
                  <a:gd name="connsiteX29" fmla="*/ 3052973 w 3222688"/>
                  <a:gd name="connsiteY29" fmla="*/ 809068 h 1839666"/>
                  <a:gd name="connsiteX30" fmla="*/ 2843787 w 3222688"/>
                  <a:gd name="connsiteY30" fmla="*/ 1117506 h 1839666"/>
                  <a:gd name="connsiteX31" fmla="*/ 2633222 w 3222688"/>
                  <a:gd name="connsiteY31" fmla="*/ 1490044 h 1839666"/>
                  <a:gd name="connsiteX32" fmla="*/ 2628397 w 3222688"/>
                  <a:gd name="connsiteY32" fmla="*/ 1502795 h 1839666"/>
                  <a:gd name="connsiteX0" fmla="*/ 2628397 w 3222688"/>
                  <a:gd name="connsiteY0" fmla="*/ 1502795 h 1839666"/>
                  <a:gd name="connsiteX1" fmla="*/ 2514327 w 3222688"/>
                  <a:gd name="connsiteY1" fmla="*/ 1713704 h 1839666"/>
                  <a:gd name="connsiteX2" fmla="*/ 2440233 w 3222688"/>
                  <a:gd name="connsiteY2" fmla="*/ 1819504 h 1839666"/>
                  <a:gd name="connsiteX3" fmla="*/ 2322717 w 3222688"/>
                  <a:gd name="connsiteY3" fmla="*/ 1836735 h 1839666"/>
                  <a:gd name="connsiteX4" fmla="*/ 1749608 w 3222688"/>
                  <a:gd name="connsiteY4" fmla="*/ 1836735 h 1839666"/>
                  <a:gd name="connsiteX5" fmla="*/ 132981 w 3222688"/>
                  <a:gd name="connsiteY5" fmla="*/ 1836735 h 1839666"/>
                  <a:gd name="connsiteX6" fmla="*/ 114371 w 3222688"/>
                  <a:gd name="connsiteY6" fmla="*/ 225621 h 1839666"/>
                  <a:gd name="connsiteX7" fmla="*/ 217758 w 3222688"/>
                  <a:gd name="connsiteY7" fmla="*/ 212181 h 1839666"/>
                  <a:gd name="connsiteX8" fmla="*/ 294609 w 3222688"/>
                  <a:gd name="connsiteY8" fmla="*/ 200119 h 1839666"/>
                  <a:gd name="connsiteX9" fmla="*/ 442453 w 3222688"/>
                  <a:gd name="connsiteY9" fmla="*/ 279727 h 1839666"/>
                  <a:gd name="connsiteX10" fmla="*/ 492768 w 3222688"/>
                  <a:gd name="connsiteY10" fmla="*/ 340381 h 1839666"/>
                  <a:gd name="connsiteX11" fmla="*/ 605459 w 3222688"/>
                  <a:gd name="connsiteY11" fmla="*/ 477541 h 1839666"/>
                  <a:gd name="connsiteX12" fmla="*/ 622346 w 3222688"/>
                  <a:gd name="connsiteY12" fmla="*/ 548878 h 1839666"/>
                  <a:gd name="connsiteX13" fmla="*/ 680587 w 3222688"/>
                  <a:gd name="connsiteY13" fmla="*/ 583340 h 1839666"/>
                  <a:gd name="connsiteX14" fmla="*/ 778805 w 3222688"/>
                  <a:gd name="connsiteY14" fmla="*/ 640203 h 1839666"/>
                  <a:gd name="connsiteX15" fmla="*/ 1180980 w 3222688"/>
                  <a:gd name="connsiteY15" fmla="*/ 834915 h 1839666"/>
                  <a:gd name="connsiteX16" fmla="*/ 1528016 w 3222688"/>
                  <a:gd name="connsiteY16" fmla="*/ 916591 h 1839666"/>
                  <a:gd name="connsiteX17" fmla="*/ 1873673 w 3222688"/>
                  <a:gd name="connsiteY17" fmla="*/ 954499 h 1839666"/>
                  <a:gd name="connsiteX18" fmla="*/ 1966376 w 3222688"/>
                  <a:gd name="connsiteY18" fmla="*/ 917969 h 1839666"/>
                  <a:gd name="connsiteX19" fmla="*/ 2108361 w 3222688"/>
                  <a:gd name="connsiteY19" fmla="*/ 733940 h 1839666"/>
                  <a:gd name="connsiteX20" fmla="*/ 2237939 w 3222688"/>
                  <a:gd name="connsiteY20" fmla="*/ 504421 h 1839666"/>
                  <a:gd name="connsiteX21" fmla="*/ 2456086 w 3222688"/>
                  <a:gd name="connsiteY21" fmla="*/ 47451 h 1839666"/>
                  <a:gd name="connsiteX22" fmla="*/ 2703870 w 3222688"/>
                  <a:gd name="connsiteY22" fmla="*/ 48829 h 1839666"/>
                  <a:gd name="connsiteX23" fmla="*/ 2924429 w 3222688"/>
                  <a:gd name="connsiteY23" fmla="*/ 191159 h 1839666"/>
                  <a:gd name="connsiteX24" fmla="*/ 3090192 w 3222688"/>
                  <a:gd name="connsiteY24" fmla="*/ 373120 h 1839666"/>
                  <a:gd name="connsiteX25" fmla="*/ 3163252 w 3222688"/>
                  <a:gd name="connsiteY25" fmla="*/ 472716 h 1839666"/>
                  <a:gd name="connsiteX26" fmla="*/ 3221838 w 3222688"/>
                  <a:gd name="connsiteY26" fmla="*/ 568866 h 1839666"/>
                  <a:gd name="connsiteX27" fmla="*/ 3144298 w 3222688"/>
                  <a:gd name="connsiteY27" fmla="*/ 678456 h 1839666"/>
                  <a:gd name="connsiteX28" fmla="*/ 3052973 w 3222688"/>
                  <a:gd name="connsiteY28" fmla="*/ 809068 h 1839666"/>
                  <a:gd name="connsiteX29" fmla="*/ 2843787 w 3222688"/>
                  <a:gd name="connsiteY29" fmla="*/ 1117506 h 1839666"/>
                  <a:gd name="connsiteX30" fmla="*/ 2633222 w 3222688"/>
                  <a:gd name="connsiteY30" fmla="*/ 1490044 h 1839666"/>
                  <a:gd name="connsiteX31" fmla="*/ 2628397 w 3222688"/>
                  <a:gd name="connsiteY31" fmla="*/ 1502795 h 1839666"/>
                  <a:gd name="connsiteX0" fmla="*/ 2628397 w 3222688"/>
                  <a:gd name="connsiteY0" fmla="*/ 1502795 h 1839666"/>
                  <a:gd name="connsiteX1" fmla="*/ 2514327 w 3222688"/>
                  <a:gd name="connsiteY1" fmla="*/ 1713704 h 1839666"/>
                  <a:gd name="connsiteX2" fmla="*/ 2440233 w 3222688"/>
                  <a:gd name="connsiteY2" fmla="*/ 1819504 h 1839666"/>
                  <a:gd name="connsiteX3" fmla="*/ 2322717 w 3222688"/>
                  <a:gd name="connsiteY3" fmla="*/ 1836735 h 1839666"/>
                  <a:gd name="connsiteX4" fmla="*/ 132981 w 3222688"/>
                  <a:gd name="connsiteY4" fmla="*/ 1836735 h 1839666"/>
                  <a:gd name="connsiteX5" fmla="*/ 114371 w 3222688"/>
                  <a:gd name="connsiteY5" fmla="*/ 225621 h 1839666"/>
                  <a:gd name="connsiteX6" fmla="*/ 217758 w 3222688"/>
                  <a:gd name="connsiteY6" fmla="*/ 212181 h 1839666"/>
                  <a:gd name="connsiteX7" fmla="*/ 294609 w 3222688"/>
                  <a:gd name="connsiteY7" fmla="*/ 200119 h 1839666"/>
                  <a:gd name="connsiteX8" fmla="*/ 442453 w 3222688"/>
                  <a:gd name="connsiteY8" fmla="*/ 279727 h 1839666"/>
                  <a:gd name="connsiteX9" fmla="*/ 492768 w 3222688"/>
                  <a:gd name="connsiteY9" fmla="*/ 340381 h 1839666"/>
                  <a:gd name="connsiteX10" fmla="*/ 605459 w 3222688"/>
                  <a:gd name="connsiteY10" fmla="*/ 477541 h 1839666"/>
                  <a:gd name="connsiteX11" fmla="*/ 622346 w 3222688"/>
                  <a:gd name="connsiteY11" fmla="*/ 548878 h 1839666"/>
                  <a:gd name="connsiteX12" fmla="*/ 680587 w 3222688"/>
                  <a:gd name="connsiteY12" fmla="*/ 583340 h 1839666"/>
                  <a:gd name="connsiteX13" fmla="*/ 778805 w 3222688"/>
                  <a:gd name="connsiteY13" fmla="*/ 640203 h 1839666"/>
                  <a:gd name="connsiteX14" fmla="*/ 1180980 w 3222688"/>
                  <a:gd name="connsiteY14" fmla="*/ 834915 h 1839666"/>
                  <a:gd name="connsiteX15" fmla="*/ 1528016 w 3222688"/>
                  <a:gd name="connsiteY15" fmla="*/ 916591 h 1839666"/>
                  <a:gd name="connsiteX16" fmla="*/ 1873673 w 3222688"/>
                  <a:gd name="connsiteY16" fmla="*/ 954499 h 1839666"/>
                  <a:gd name="connsiteX17" fmla="*/ 1966376 w 3222688"/>
                  <a:gd name="connsiteY17" fmla="*/ 917969 h 1839666"/>
                  <a:gd name="connsiteX18" fmla="*/ 2108361 w 3222688"/>
                  <a:gd name="connsiteY18" fmla="*/ 733940 h 1839666"/>
                  <a:gd name="connsiteX19" fmla="*/ 2237939 w 3222688"/>
                  <a:gd name="connsiteY19" fmla="*/ 504421 h 1839666"/>
                  <a:gd name="connsiteX20" fmla="*/ 2456086 w 3222688"/>
                  <a:gd name="connsiteY20" fmla="*/ 47451 h 1839666"/>
                  <a:gd name="connsiteX21" fmla="*/ 2703870 w 3222688"/>
                  <a:gd name="connsiteY21" fmla="*/ 48829 h 1839666"/>
                  <a:gd name="connsiteX22" fmla="*/ 2924429 w 3222688"/>
                  <a:gd name="connsiteY22" fmla="*/ 191159 h 1839666"/>
                  <a:gd name="connsiteX23" fmla="*/ 3090192 w 3222688"/>
                  <a:gd name="connsiteY23" fmla="*/ 373120 h 1839666"/>
                  <a:gd name="connsiteX24" fmla="*/ 3163252 w 3222688"/>
                  <a:gd name="connsiteY24" fmla="*/ 472716 h 1839666"/>
                  <a:gd name="connsiteX25" fmla="*/ 3221838 w 3222688"/>
                  <a:gd name="connsiteY25" fmla="*/ 568866 h 1839666"/>
                  <a:gd name="connsiteX26" fmla="*/ 3144298 w 3222688"/>
                  <a:gd name="connsiteY26" fmla="*/ 678456 h 1839666"/>
                  <a:gd name="connsiteX27" fmla="*/ 3052973 w 3222688"/>
                  <a:gd name="connsiteY27" fmla="*/ 809068 h 1839666"/>
                  <a:gd name="connsiteX28" fmla="*/ 2843787 w 3222688"/>
                  <a:gd name="connsiteY28" fmla="*/ 1117506 h 1839666"/>
                  <a:gd name="connsiteX29" fmla="*/ 2633222 w 3222688"/>
                  <a:gd name="connsiteY29" fmla="*/ 1490044 h 1839666"/>
                  <a:gd name="connsiteX30" fmla="*/ 2628397 w 3222688"/>
                  <a:gd name="connsiteY30" fmla="*/ 1502795 h 1839666"/>
                  <a:gd name="connsiteX0" fmla="*/ 2517016 w 3111307"/>
                  <a:gd name="connsiteY0" fmla="*/ 1502795 h 1839666"/>
                  <a:gd name="connsiteX1" fmla="*/ 2402946 w 3111307"/>
                  <a:gd name="connsiteY1" fmla="*/ 1713704 h 1839666"/>
                  <a:gd name="connsiteX2" fmla="*/ 2328852 w 3111307"/>
                  <a:gd name="connsiteY2" fmla="*/ 1819504 h 1839666"/>
                  <a:gd name="connsiteX3" fmla="*/ 2211336 w 3111307"/>
                  <a:gd name="connsiteY3" fmla="*/ 1836735 h 1839666"/>
                  <a:gd name="connsiteX4" fmla="*/ 21600 w 3111307"/>
                  <a:gd name="connsiteY4" fmla="*/ 1836735 h 1839666"/>
                  <a:gd name="connsiteX5" fmla="*/ 2990 w 3111307"/>
                  <a:gd name="connsiteY5" fmla="*/ 225621 h 1839666"/>
                  <a:gd name="connsiteX6" fmla="*/ 106377 w 3111307"/>
                  <a:gd name="connsiteY6" fmla="*/ 212181 h 1839666"/>
                  <a:gd name="connsiteX7" fmla="*/ 183228 w 3111307"/>
                  <a:gd name="connsiteY7" fmla="*/ 200119 h 1839666"/>
                  <a:gd name="connsiteX8" fmla="*/ 331072 w 3111307"/>
                  <a:gd name="connsiteY8" fmla="*/ 279727 h 1839666"/>
                  <a:gd name="connsiteX9" fmla="*/ 381387 w 3111307"/>
                  <a:gd name="connsiteY9" fmla="*/ 340381 h 1839666"/>
                  <a:gd name="connsiteX10" fmla="*/ 494078 w 3111307"/>
                  <a:gd name="connsiteY10" fmla="*/ 477541 h 1839666"/>
                  <a:gd name="connsiteX11" fmla="*/ 510965 w 3111307"/>
                  <a:gd name="connsiteY11" fmla="*/ 548878 h 1839666"/>
                  <a:gd name="connsiteX12" fmla="*/ 569206 w 3111307"/>
                  <a:gd name="connsiteY12" fmla="*/ 583340 h 1839666"/>
                  <a:gd name="connsiteX13" fmla="*/ 667424 w 3111307"/>
                  <a:gd name="connsiteY13" fmla="*/ 640203 h 1839666"/>
                  <a:gd name="connsiteX14" fmla="*/ 1069599 w 3111307"/>
                  <a:gd name="connsiteY14" fmla="*/ 834915 h 1839666"/>
                  <a:gd name="connsiteX15" fmla="*/ 1416635 w 3111307"/>
                  <a:gd name="connsiteY15" fmla="*/ 916591 h 1839666"/>
                  <a:gd name="connsiteX16" fmla="*/ 1762292 w 3111307"/>
                  <a:gd name="connsiteY16" fmla="*/ 954499 h 1839666"/>
                  <a:gd name="connsiteX17" fmla="*/ 1854995 w 3111307"/>
                  <a:gd name="connsiteY17" fmla="*/ 917969 h 1839666"/>
                  <a:gd name="connsiteX18" fmla="*/ 1996980 w 3111307"/>
                  <a:gd name="connsiteY18" fmla="*/ 733940 h 1839666"/>
                  <a:gd name="connsiteX19" fmla="*/ 2126558 w 3111307"/>
                  <a:gd name="connsiteY19" fmla="*/ 504421 h 1839666"/>
                  <a:gd name="connsiteX20" fmla="*/ 2344705 w 3111307"/>
                  <a:gd name="connsiteY20" fmla="*/ 47451 h 1839666"/>
                  <a:gd name="connsiteX21" fmla="*/ 2592489 w 3111307"/>
                  <a:gd name="connsiteY21" fmla="*/ 48829 h 1839666"/>
                  <a:gd name="connsiteX22" fmla="*/ 2813048 w 3111307"/>
                  <a:gd name="connsiteY22" fmla="*/ 191159 h 1839666"/>
                  <a:gd name="connsiteX23" fmla="*/ 2978811 w 3111307"/>
                  <a:gd name="connsiteY23" fmla="*/ 373120 h 1839666"/>
                  <a:gd name="connsiteX24" fmla="*/ 3051871 w 3111307"/>
                  <a:gd name="connsiteY24" fmla="*/ 472716 h 1839666"/>
                  <a:gd name="connsiteX25" fmla="*/ 3110457 w 3111307"/>
                  <a:gd name="connsiteY25" fmla="*/ 568866 h 1839666"/>
                  <a:gd name="connsiteX26" fmla="*/ 3032917 w 3111307"/>
                  <a:gd name="connsiteY26" fmla="*/ 678456 h 1839666"/>
                  <a:gd name="connsiteX27" fmla="*/ 2941592 w 3111307"/>
                  <a:gd name="connsiteY27" fmla="*/ 809068 h 1839666"/>
                  <a:gd name="connsiteX28" fmla="*/ 2732406 w 3111307"/>
                  <a:gd name="connsiteY28" fmla="*/ 1117506 h 1839666"/>
                  <a:gd name="connsiteX29" fmla="*/ 2521841 w 3111307"/>
                  <a:gd name="connsiteY29" fmla="*/ 1490044 h 1839666"/>
                  <a:gd name="connsiteX30" fmla="*/ 2517016 w 3111307"/>
                  <a:gd name="connsiteY30" fmla="*/ 1502795 h 1839666"/>
                  <a:gd name="connsiteX0" fmla="*/ 2518960 w 3113251"/>
                  <a:gd name="connsiteY0" fmla="*/ 1502795 h 1839666"/>
                  <a:gd name="connsiteX1" fmla="*/ 2404890 w 3113251"/>
                  <a:gd name="connsiteY1" fmla="*/ 1713704 h 1839666"/>
                  <a:gd name="connsiteX2" fmla="*/ 2330796 w 3113251"/>
                  <a:gd name="connsiteY2" fmla="*/ 1819504 h 1839666"/>
                  <a:gd name="connsiteX3" fmla="*/ 2213280 w 3113251"/>
                  <a:gd name="connsiteY3" fmla="*/ 1836735 h 1839666"/>
                  <a:gd name="connsiteX4" fmla="*/ 23544 w 3113251"/>
                  <a:gd name="connsiteY4" fmla="*/ 1836735 h 1839666"/>
                  <a:gd name="connsiteX5" fmla="*/ 4934 w 3113251"/>
                  <a:gd name="connsiteY5" fmla="*/ 225621 h 1839666"/>
                  <a:gd name="connsiteX6" fmla="*/ 108321 w 3113251"/>
                  <a:gd name="connsiteY6" fmla="*/ 212181 h 1839666"/>
                  <a:gd name="connsiteX7" fmla="*/ 185172 w 3113251"/>
                  <a:gd name="connsiteY7" fmla="*/ 200119 h 1839666"/>
                  <a:gd name="connsiteX8" fmla="*/ 333016 w 3113251"/>
                  <a:gd name="connsiteY8" fmla="*/ 279727 h 1839666"/>
                  <a:gd name="connsiteX9" fmla="*/ 383331 w 3113251"/>
                  <a:gd name="connsiteY9" fmla="*/ 340381 h 1839666"/>
                  <a:gd name="connsiteX10" fmla="*/ 496022 w 3113251"/>
                  <a:gd name="connsiteY10" fmla="*/ 477541 h 1839666"/>
                  <a:gd name="connsiteX11" fmla="*/ 512909 w 3113251"/>
                  <a:gd name="connsiteY11" fmla="*/ 548878 h 1839666"/>
                  <a:gd name="connsiteX12" fmla="*/ 571150 w 3113251"/>
                  <a:gd name="connsiteY12" fmla="*/ 583340 h 1839666"/>
                  <a:gd name="connsiteX13" fmla="*/ 669368 w 3113251"/>
                  <a:gd name="connsiteY13" fmla="*/ 640203 h 1839666"/>
                  <a:gd name="connsiteX14" fmla="*/ 1071543 w 3113251"/>
                  <a:gd name="connsiteY14" fmla="*/ 834915 h 1839666"/>
                  <a:gd name="connsiteX15" fmla="*/ 1418579 w 3113251"/>
                  <a:gd name="connsiteY15" fmla="*/ 916591 h 1839666"/>
                  <a:gd name="connsiteX16" fmla="*/ 1764236 w 3113251"/>
                  <a:gd name="connsiteY16" fmla="*/ 954499 h 1839666"/>
                  <a:gd name="connsiteX17" fmla="*/ 1856939 w 3113251"/>
                  <a:gd name="connsiteY17" fmla="*/ 917969 h 1839666"/>
                  <a:gd name="connsiteX18" fmla="*/ 1998924 w 3113251"/>
                  <a:gd name="connsiteY18" fmla="*/ 733940 h 1839666"/>
                  <a:gd name="connsiteX19" fmla="*/ 2128502 w 3113251"/>
                  <a:gd name="connsiteY19" fmla="*/ 504421 h 1839666"/>
                  <a:gd name="connsiteX20" fmla="*/ 2346649 w 3113251"/>
                  <a:gd name="connsiteY20" fmla="*/ 47451 h 1839666"/>
                  <a:gd name="connsiteX21" fmla="*/ 2594433 w 3113251"/>
                  <a:gd name="connsiteY21" fmla="*/ 48829 h 1839666"/>
                  <a:gd name="connsiteX22" fmla="*/ 2814992 w 3113251"/>
                  <a:gd name="connsiteY22" fmla="*/ 191159 h 1839666"/>
                  <a:gd name="connsiteX23" fmla="*/ 2980755 w 3113251"/>
                  <a:gd name="connsiteY23" fmla="*/ 373120 h 1839666"/>
                  <a:gd name="connsiteX24" fmla="*/ 3053815 w 3113251"/>
                  <a:gd name="connsiteY24" fmla="*/ 472716 h 1839666"/>
                  <a:gd name="connsiteX25" fmla="*/ 3112401 w 3113251"/>
                  <a:gd name="connsiteY25" fmla="*/ 568866 h 1839666"/>
                  <a:gd name="connsiteX26" fmla="*/ 3034861 w 3113251"/>
                  <a:gd name="connsiteY26" fmla="*/ 678456 h 1839666"/>
                  <a:gd name="connsiteX27" fmla="*/ 2943536 w 3113251"/>
                  <a:gd name="connsiteY27" fmla="*/ 809068 h 1839666"/>
                  <a:gd name="connsiteX28" fmla="*/ 2734350 w 3113251"/>
                  <a:gd name="connsiteY28" fmla="*/ 1117506 h 1839666"/>
                  <a:gd name="connsiteX29" fmla="*/ 2523785 w 3113251"/>
                  <a:gd name="connsiteY29" fmla="*/ 1490044 h 1839666"/>
                  <a:gd name="connsiteX30" fmla="*/ 2518960 w 3113251"/>
                  <a:gd name="connsiteY30" fmla="*/ 1502795 h 1839666"/>
                  <a:gd name="connsiteX0" fmla="*/ 2516088 w 3110379"/>
                  <a:gd name="connsiteY0" fmla="*/ 1502795 h 1844494"/>
                  <a:gd name="connsiteX1" fmla="*/ 2402018 w 3110379"/>
                  <a:gd name="connsiteY1" fmla="*/ 1713704 h 1844494"/>
                  <a:gd name="connsiteX2" fmla="*/ 2327924 w 3110379"/>
                  <a:gd name="connsiteY2" fmla="*/ 1819504 h 1844494"/>
                  <a:gd name="connsiteX3" fmla="*/ 2210408 w 3110379"/>
                  <a:gd name="connsiteY3" fmla="*/ 1836735 h 1844494"/>
                  <a:gd name="connsiteX4" fmla="*/ 63945 w 3110379"/>
                  <a:gd name="connsiteY4" fmla="*/ 1750188 h 1844494"/>
                  <a:gd name="connsiteX5" fmla="*/ 2062 w 3110379"/>
                  <a:gd name="connsiteY5" fmla="*/ 225621 h 1844494"/>
                  <a:gd name="connsiteX6" fmla="*/ 105449 w 3110379"/>
                  <a:gd name="connsiteY6" fmla="*/ 212181 h 1844494"/>
                  <a:gd name="connsiteX7" fmla="*/ 182300 w 3110379"/>
                  <a:gd name="connsiteY7" fmla="*/ 200119 h 1844494"/>
                  <a:gd name="connsiteX8" fmla="*/ 330144 w 3110379"/>
                  <a:gd name="connsiteY8" fmla="*/ 279727 h 1844494"/>
                  <a:gd name="connsiteX9" fmla="*/ 380459 w 3110379"/>
                  <a:gd name="connsiteY9" fmla="*/ 340381 h 1844494"/>
                  <a:gd name="connsiteX10" fmla="*/ 493150 w 3110379"/>
                  <a:gd name="connsiteY10" fmla="*/ 477541 h 1844494"/>
                  <a:gd name="connsiteX11" fmla="*/ 510037 w 3110379"/>
                  <a:gd name="connsiteY11" fmla="*/ 548878 h 1844494"/>
                  <a:gd name="connsiteX12" fmla="*/ 568278 w 3110379"/>
                  <a:gd name="connsiteY12" fmla="*/ 583340 h 1844494"/>
                  <a:gd name="connsiteX13" fmla="*/ 666496 w 3110379"/>
                  <a:gd name="connsiteY13" fmla="*/ 640203 h 1844494"/>
                  <a:gd name="connsiteX14" fmla="*/ 1068671 w 3110379"/>
                  <a:gd name="connsiteY14" fmla="*/ 834915 h 1844494"/>
                  <a:gd name="connsiteX15" fmla="*/ 1415707 w 3110379"/>
                  <a:gd name="connsiteY15" fmla="*/ 916591 h 1844494"/>
                  <a:gd name="connsiteX16" fmla="*/ 1761364 w 3110379"/>
                  <a:gd name="connsiteY16" fmla="*/ 954499 h 1844494"/>
                  <a:gd name="connsiteX17" fmla="*/ 1854067 w 3110379"/>
                  <a:gd name="connsiteY17" fmla="*/ 917969 h 1844494"/>
                  <a:gd name="connsiteX18" fmla="*/ 1996052 w 3110379"/>
                  <a:gd name="connsiteY18" fmla="*/ 733940 h 1844494"/>
                  <a:gd name="connsiteX19" fmla="*/ 2125630 w 3110379"/>
                  <a:gd name="connsiteY19" fmla="*/ 504421 h 1844494"/>
                  <a:gd name="connsiteX20" fmla="*/ 2343777 w 3110379"/>
                  <a:gd name="connsiteY20" fmla="*/ 47451 h 1844494"/>
                  <a:gd name="connsiteX21" fmla="*/ 2591561 w 3110379"/>
                  <a:gd name="connsiteY21" fmla="*/ 48829 h 1844494"/>
                  <a:gd name="connsiteX22" fmla="*/ 2812120 w 3110379"/>
                  <a:gd name="connsiteY22" fmla="*/ 191159 h 1844494"/>
                  <a:gd name="connsiteX23" fmla="*/ 2977883 w 3110379"/>
                  <a:gd name="connsiteY23" fmla="*/ 373120 h 1844494"/>
                  <a:gd name="connsiteX24" fmla="*/ 3050943 w 3110379"/>
                  <a:gd name="connsiteY24" fmla="*/ 472716 h 1844494"/>
                  <a:gd name="connsiteX25" fmla="*/ 3109529 w 3110379"/>
                  <a:gd name="connsiteY25" fmla="*/ 568866 h 1844494"/>
                  <a:gd name="connsiteX26" fmla="*/ 3031989 w 3110379"/>
                  <a:gd name="connsiteY26" fmla="*/ 678456 h 1844494"/>
                  <a:gd name="connsiteX27" fmla="*/ 2940664 w 3110379"/>
                  <a:gd name="connsiteY27" fmla="*/ 809068 h 1844494"/>
                  <a:gd name="connsiteX28" fmla="*/ 2731478 w 3110379"/>
                  <a:gd name="connsiteY28" fmla="*/ 1117506 h 1844494"/>
                  <a:gd name="connsiteX29" fmla="*/ 2520913 w 3110379"/>
                  <a:gd name="connsiteY29" fmla="*/ 1490044 h 1844494"/>
                  <a:gd name="connsiteX30" fmla="*/ 2516088 w 3110379"/>
                  <a:gd name="connsiteY30" fmla="*/ 1502795 h 1844494"/>
                  <a:gd name="connsiteX0" fmla="*/ 2515903 w 3110194"/>
                  <a:gd name="connsiteY0" fmla="*/ 1502795 h 1838547"/>
                  <a:gd name="connsiteX1" fmla="*/ 2401833 w 3110194"/>
                  <a:gd name="connsiteY1" fmla="*/ 1713704 h 1838547"/>
                  <a:gd name="connsiteX2" fmla="*/ 2327739 w 3110194"/>
                  <a:gd name="connsiteY2" fmla="*/ 1819504 h 1838547"/>
                  <a:gd name="connsiteX3" fmla="*/ 2210223 w 3110194"/>
                  <a:gd name="connsiteY3" fmla="*/ 1836735 h 1838547"/>
                  <a:gd name="connsiteX4" fmla="*/ 70972 w 3110194"/>
                  <a:gd name="connsiteY4" fmla="*/ 1836735 h 1838547"/>
                  <a:gd name="connsiteX5" fmla="*/ 1877 w 3110194"/>
                  <a:gd name="connsiteY5" fmla="*/ 225621 h 1838547"/>
                  <a:gd name="connsiteX6" fmla="*/ 105264 w 3110194"/>
                  <a:gd name="connsiteY6" fmla="*/ 212181 h 1838547"/>
                  <a:gd name="connsiteX7" fmla="*/ 182115 w 3110194"/>
                  <a:gd name="connsiteY7" fmla="*/ 200119 h 1838547"/>
                  <a:gd name="connsiteX8" fmla="*/ 329959 w 3110194"/>
                  <a:gd name="connsiteY8" fmla="*/ 279727 h 1838547"/>
                  <a:gd name="connsiteX9" fmla="*/ 380274 w 3110194"/>
                  <a:gd name="connsiteY9" fmla="*/ 340381 h 1838547"/>
                  <a:gd name="connsiteX10" fmla="*/ 492965 w 3110194"/>
                  <a:gd name="connsiteY10" fmla="*/ 477541 h 1838547"/>
                  <a:gd name="connsiteX11" fmla="*/ 509852 w 3110194"/>
                  <a:gd name="connsiteY11" fmla="*/ 548878 h 1838547"/>
                  <a:gd name="connsiteX12" fmla="*/ 568093 w 3110194"/>
                  <a:gd name="connsiteY12" fmla="*/ 583340 h 1838547"/>
                  <a:gd name="connsiteX13" fmla="*/ 666311 w 3110194"/>
                  <a:gd name="connsiteY13" fmla="*/ 640203 h 1838547"/>
                  <a:gd name="connsiteX14" fmla="*/ 1068486 w 3110194"/>
                  <a:gd name="connsiteY14" fmla="*/ 834915 h 1838547"/>
                  <a:gd name="connsiteX15" fmla="*/ 1415522 w 3110194"/>
                  <a:gd name="connsiteY15" fmla="*/ 916591 h 1838547"/>
                  <a:gd name="connsiteX16" fmla="*/ 1761179 w 3110194"/>
                  <a:gd name="connsiteY16" fmla="*/ 954499 h 1838547"/>
                  <a:gd name="connsiteX17" fmla="*/ 1853882 w 3110194"/>
                  <a:gd name="connsiteY17" fmla="*/ 917969 h 1838547"/>
                  <a:gd name="connsiteX18" fmla="*/ 1995867 w 3110194"/>
                  <a:gd name="connsiteY18" fmla="*/ 733940 h 1838547"/>
                  <a:gd name="connsiteX19" fmla="*/ 2125445 w 3110194"/>
                  <a:gd name="connsiteY19" fmla="*/ 504421 h 1838547"/>
                  <a:gd name="connsiteX20" fmla="*/ 2343592 w 3110194"/>
                  <a:gd name="connsiteY20" fmla="*/ 47451 h 1838547"/>
                  <a:gd name="connsiteX21" fmla="*/ 2591376 w 3110194"/>
                  <a:gd name="connsiteY21" fmla="*/ 48829 h 1838547"/>
                  <a:gd name="connsiteX22" fmla="*/ 2811935 w 3110194"/>
                  <a:gd name="connsiteY22" fmla="*/ 191159 h 1838547"/>
                  <a:gd name="connsiteX23" fmla="*/ 2977698 w 3110194"/>
                  <a:gd name="connsiteY23" fmla="*/ 373120 h 1838547"/>
                  <a:gd name="connsiteX24" fmla="*/ 3050758 w 3110194"/>
                  <a:gd name="connsiteY24" fmla="*/ 472716 h 1838547"/>
                  <a:gd name="connsiteX25" fmla="*/ 3109344 w 3110194"/>
                  <a:gd name="connsiteY25" fmla="*/ 568866 h 1838547"/>
                  <a:gd name="connsiteX26" fmla="*/ 3031804 w 3110194"/>
                  <a:gd name="connsiteY26" fmla="*/ 678456 h 1838547"/>
                  <a:gd name="connsiteX27" fmla="*/ 2940479 w 3110194"/>
                  <a:gd name="connsiteY27" fmla="*/ 809068 h 1838547"/>
                  <a:gd name="connsiteX28" fmla="*/ 2731293 w 3110194"/>
                  <a:gd name="connsiteY28" fmla="*/ 1117506 h 1838547"/>
                  <a:gd name="connsiteX29" fmla="*/ 2520728 w 3110194"/>
                  <a:gd name="connsiteY29" fmla="*/ 1490044 h 1838547"/>
                  <a:gd name="connsiteX30" fmla="*/ 2515903 w 3110194"/>
                  <a:gd name="connsiteY30" fmla="*/ 1502795 h 1838547"/>
                  <a:gd name="connsiteX0" fmla="*/ 2515903 w 3110194"/>
                  <a:gd name="connsiteY0" fmla="*/ 1502795 h 1838547"/>
                  <a:gd name="connsiteX1" fmla="*/ 2401833 w 3110194"/>
                  <a:gd name="connsiteY1" fmla="*/ 1713704 h 1838547"/>
                  <a:gd name="connsiteX2" fmla="*/ 2327739 w 3110194"/>
                  <a:gd name="connsiteY2" fmla="*/ 1819504 h 1838547"/>
                  <a:gd name="connsiteX3" fmla="*/ 2210223 w 3110194"/>
                  <a:gd name="connsiteY3" fmla="*/ 1836735 h 1838547"/>
                  <a:gd name="connsiteX4" fmla="*/ 70972 w 3110194"/>
                  <a:gd name="connsiteY4" fmla="*/ 1836735 h 1838547"/>
                  <a:gd name="connsiteX5" fmla="*/ 1877 w 3110194"/>
                  <a:gd name="connsiteY5" fmla="*/ 225621 h 1838547"/>
                  <a:gd name="connsiteX6" fmla="*/ 105264 w 3110194"/>
                  <a:gd name="connsiteY6" fmla="*/ 212181 h 1838547"/>
                  <a:gd name="connsiteX7" fmla="*/ 182115 w 3110194"/>
                  <a:gd name="connsiteY7" fmla="*/ 200119 h 1838547"/>
                  <a:gd name="connsiteX8" fmla="*/ 329959 w 3110194"/>
                  <a:gd name="connsiteY8" fmla="*/ 279727 h 1838547"/>
                  <a:gd name="connsiteX9" fmla="*/ 380274 w 3110194"/>
                  <a:gd name="connsiteY9" fmla="*/ 340381 h 1838547"/>
                  <a:gd name="connsiteX10" fmla="*/ 492965 w 3110194"/>
                  <a:gd name="connsiteY10" fmla="*/ 477541 h 1838547"/>
                  <a:gd name="connsiteX11" fmla="*/ 509852 w 3110194"/>
                  <a:gd name="connsiteY11" fmla="*/ 548878 h 1838547"/>
                  <a:gd name="connsiteX12" fmla="*/ 568093 w 3110194"/>
                  <a:gd name="connsiteY12" fmla="*/ 583340 h 1838547"/>
                  <a:gd name="connsiteX13" fmla="*/ 666311 w 3110194"/>
                  <a:gd name="connsiteY13" fmla="*/ 640203 h 1838547"/>
                  <a:gd name="connsiteX14" fmla="*/ 1068486 w 3110194"/>
                  <a:gd name="connsiteY14" fmla="*/ 834915 h 1838547"/>
                  <a:gd name="connsiteX15" fmla="*/ 1415522 w 3110194"/>
                  <a:gd name="connsiteY15" fmla="*/ 916591 h 1838547"/>
                  <a:gd name="connsiteX16" fmla="*/ 1761179 w 3110194"/>
                  <a:gd name="connsiteY16" fmla="*/ 954499 h 1838547"/>
                  <a:gd name="connsiteX17" fmla="*/ 1853882 w 3110194"/>
                  <a:gd name="connsiteY17" fmla="*/ 917969 h 1838547"/>
                  <a:gd name="connsiteX18" fmla="*/ 1995867 w 3110194"/>
                  <a:gd name="connsiteY18" fmla="*/ 733940 h 1838547"/>
                  <a:gd name="connsiteX19" fmla="*/ 2125445 w 3110194"/>
                  <a:gd name="connsiteY19" fmla="*/ 504421 h 1838547"/>
                  <a:gd name="connsiteX20" fmla="*/ 2343592 w 3110194"/>
                  <a:gd name="connsiteY20" fmla="*/ 47451 h 1838547"/>
                  <a:gd name="connsiteX21" fmla="*/ 2591376 w 3110194"/>
                  <a:gd name="connsiteY21" fmla="*/ 48829 h 1838547"/>
                  <a:gd name="connsiteX22" fmla="*/ 2811935 w 3110194"/>
                  <a:gd name="connsiteY22" fmla="*/ 191159 h 1838547"/>
                  <a:gd name="connsiteX23" fmla="*/ 2977698 w 3110194"/>
                  <a:gd name="connsiteY23" fmla="*/ 373120 h 1838547"/>
                  <a:gd name="connsiteX24" fmla="*/ 3050758 w 3110194"/>
                  <a:gd name="connsiteY24" fmla="*/ 472716 h 1838547"/>
                  <a:gd name="connsiteX25" fmla="*/ 3109344 w 3110194"/>
                  <a:gd name="connsiteY25" fmla="*/ 568866 h 1838547"/>
                  <a:gd name="connsiteX26" fmla="*/ 3031804 w 3110194"/>
                  <a:gd name="connsiteY26" fmla="*/ 678456 h 1838547"/>
                  <a:gd name="connsiteX27" fmla="*/ 2940479 w 3110194"/>
                  <a:gd name="connsiteY27" fmla="*/ 809068 h 1838547"/>
                  <a:gd name="connsiteX28" fmla="*/ 2731293 w 3110194"/>
                  <a:gd name="connsiteY28" fmla="*/ 1117506 h 1838547"/>
                  <a:gd name="connsiteX29" fmla="*/ 2520728 w 3110194"/>
                  <a:gd name="connsiteY29" fmla="*/ 1490044 h 1838547"/>
                  <a:gd name="connsiteX30" fmla="*/ 2515903 w 3110194"/>
                  <a:gd name="connsiteY30" fmla="*/ 1502795 h 1838547"/>
                  <a:gd name="connsiteX0" fmla="*/ 2596247 w 3190538"/>
                  <a:gd name="connsiteY0" fmla="*/ 1502795 h 1838547"/>
                  <a:gd name="connsiteX1" fmla="*/ 2482177 w 3190538"/>
                  <a:gd name="connsiteY1" fmla="*/ 1713704 h 1838547"/>
                  <a:gd name="connsiteX2" fmla="*/ 2408083 w 3190538"/>
                  <a:gd name="connsiteY2" fmla="*/ 1819504 h 1838547"/>
                  <a:gd name="connsiteX3" fmla="*/ 2290567 w 3190538"/>
                  <a:gd name="connsiteY3" fmla="*/ 1836735 h 1838547"/>
                  <a:gd name="connsiteX4" fmla="*/ 151316 w 3190538"/>
                  <a:gd name="connsiteY4" fmla="*/ 1836735 h 1838547"/>
                  <a:gd name="connsiteX5" fmla="*/ 185608 w 3190538"/>
                  <a:gd name="connsiteY5" fmla="*/ 212181 h 1838547"/>
                  <a:gd name="connsiteX6" fmla="*/ 262459 w 3190538"/>
                  <a:gd name="connsiteY6" fmla="*/ 200119 h 1838547"/>
                  <a:gd name="connsiteX7" fmla="*/ 410303 w 3190538"/>
                  <a:gd name="connsiteY7" fmla="*/ 279727 h 1838547"/>
                  <a:gd name="connsiteX8" fmla="*/ 460618 w 3190538"/>
                  <a:gd name="connsiteY8" fmla="*/ 340381 h 1838547"/>
                  <a:gd name="connsiteX9" fmla="*/ 573309 w 3190538"/>
                  <a:gd name="connsiteY9" fmla="*/ 477541 h 1838547"/>
                  <a:gd name="connsiteX10" fmla="*/ 590196 w 3190538"/>
                  <a:gd name="connsiteY10" fmla="*/ 548878 h 1838547"/>
                  <a:gd name="connsiteX11" fmla="*/ 648437 w 3190538"/>
                  <a:gd name="connsiteY11" fmla="*/ 583340 h 1838547"/>
                  <a:gd name="connsiteX12" fmla="*/ 746655 w 3190538"/>
                  <a:gd name="connsiteY12" fmla="*/ 640203 h 1838547"/>
                  <a:gd name="connsiteX13" fmla="*/ 1148830 w 3190538"/>
                  <a:gd name="connsiteY13" fmla="*/ 834915 h 1838547"/>
                  <a:gd name="connsiteX14" fmla="*/ 1495866 w 3190538"/>
                  <a:gd name="connsiteY14" fmla="*/ 916591 h 1838547"/>
                  <a:gd name="connsiteX15" fmla="*/ 1841523 w 3190538"/>
                  <a:gd name="connsiteY15" fmla="*/ 954499 h 1838547"/>
                  <a:gd name="connsiteX16" fmla="*/ 1934226 w 3190538"/>
                  <a:gd name="connsiteY16" fmla="*/ 917969 h 1838547"/>
                  <a:gd name="connsiteX17" fmla="*/ 2076211 w 3190538"/>
                  <a:gd name="connsiteY17" fmla="*/ 733940 h 1838547"/>
                  <a:gd name="connsiteX18" fmla="*/ 2205789 w 3190538"/>
                  <a:gd name="connsiteY18" fmla="*/ 504421 h 1838547"/>
                  <a:gd name="connsiteX19" fmla="*/ 2423936 w 3190538"/>
                  <a:gd name="connsiteY19" fmla="*/ 47451 h 1838547"/>
                  <a:gd name="connsiteX20" fmla="*/ 2671720 w 3190538"/>
                  <a:gd name="connsiteY20" fmla="*/ 48829 h 1838547"/>
                  <a:gd name="connsiteX21" fmla="*/ 2892279 w 3190538"/>
                  <a:gd name="connsiteY21" fmla="*/ 191159 h 1838547"/>
                  <a:gd name="connsiteX22" fmla="*/ 3058042 w 3190538"/>
                  <a:gd name="connsiteY22" fmla="*/ 373120 h 1838547"/>
                  <a:gd name="connsiteX23" fmla="*/ 3131102 w 3190538"/>
                  <a:gd name="connsiteY23" fmla="*/ 472716 h 1838547"/>
                  <a:gd name="connsiteX24" fmla="*/ 3189688 w 3190538"/>
                  <a:gd name="connsiteY24" fmla="*/ 568866 h 1838547"/>
                  <a:gd name="connsiteX25" fmla="*/ 3112148 w 3190538"/>
                  <a:gd name="connsiteY25" fmla="*/ 678456 h 1838547"/>
                  <a:gd name="connsiteX26" fmla="*/ 3020823 w 3190538"/>
                  <a:gd name="connsiteY26" fmla="*/ 809068 h 1838547"/>
                  <a:gd name="connsiteX27" fmla="*/ 2811637 w 3190538"/>
                  <a:gd name="connsiteY27" fmla="*/ 1117506 h 1838547"/>
                  <a:gd name="connsiteX28" fmla="*/ 2601072 w 3190538"/>
                  <a:gd name="connsiteY28" fmla="*/ 1490044 h 1838547"/>
                  <a:gd name="connsiteX29" fmla="*/ 2596247 w 3190538"/>
                  <a:gd name="connsiteY29" fmla="*/ 1502795 h 1838547"/>
                  <a:gd name="connsiteX0" fmla="*/ 2607524 w 3201815"/>
                  <a:gd name="connsiteY0" fmla="*/ 1502795 h 1838547"/>
                  <a:gd name="connsiteX1" fmla="*/ 2493454 w 3201815"/>
                  <a:gd name="connsiteY1" fmla="*/ 1713704 h 1838547"/>
                  <a:gd name="connsiteX2" fmla="*/ 2419360 w 3201815"/>
                  <a:gd name="connsiteY2" fmla="*/ 1819504 h 1838547"/>
                  <a:gd name="connsiteX3" fmla="*/ 2301844 w 3201815"/>
                  <a:gd name="connsiteY3" fmla="*/ 1836735 h 1838547"/>
                  <a:gd name="connsiteX4" fmla="*/ 162593 w 3201815"/>
                  <a:gd name="connsiteY4" fmla="*/ 1836735 h 1838547"/>
                  <a:gd name="connsiteX5" fmla="*/ 153612 w 3201815"/>
                  <a:gd name="connsiteY5" fmla="*/ 212181 h 1838547"/>
                  <a:gd name="connsiteX6" fmla="*/ 273736 w 3201815"/>
                  <a:gd name="connsiteY6" fmla="*/ 200119 h 1838547"/>
                  <a:gd name="connsiteX7" fmla="*/ 421580 w 3201815"/>
                  <a:gd name="connsiteY7" fmla="*/ 279727 h 1838547"/>
                  <a:gd name="connsiteX8" fmla="*/ 471895 w 3201815"/>
                  <a:gd name="connsiteY8" fmla="*/ 340381 h 1838547"/>
                  <a:gd name="connsiteX9" fmla="*/ 584586 w 3201815"/>
                  <a:gd name="connsiteY9" fmla="*/ 477541 h 1838547"/>
                  <a:gd name="connsiteX10" fmla="*/ 601473 w 3201815"/>
                  <a:gd name="connsiteY10" fmla="*/ 548878 h 1838547"/>
                  <a:gd name="connsiteX11" fmla="*/ 659714 w 3201815"/>
                  <a:gd name="connsiteY11" fmla="*/ 583340 h 1838547"/>
                  <a:gd name="connsiteX12" fmla="*/ 757932 w 3201815"/>
                  <a:gd name="connsiteY12" fmla="*/ 640203 h 1838547"/>
                  <a:gd name="connsiteX13" fmla="*/ 1160107 w 3201815"/>
                  <a:gd name="connsiteY13" fmla="*/ 834915 h 1838547"/>
                  <a:gd name="connsiteX14" fmla="*/ 1507143 w 3201815"/>
                  <a:gd name="connsiteY14" fmla="*/ 916591 h 1838547"/>
                  <a:gd name="connsiteX15" fmla="*/ 1852800 w 3201815"/>
                  <a:gd name="connsiteY15" fmla="*/ 954499 h 1838547"/>
                  <a:gd name="connsiteX16" fmla="*/ 1945503 w 3201815"/>
                  <a:gd name="connsiteY16" fmla="*/ 917969 h 1838547"/>
                  <a:gd name="connsiteX17" fmla="*/ 2087488 w 3201815"/>
                  <a:gd name="connsiteY17" fmla="*/ 733940 h 1838547"/>
                  <a:gd name="connsiteX18" fmla="*/ 2217066 w 3201815"/>
                  <a:gd name="connsiteY18" fmla="*/ 504421 h 1838547"/>
                  <a:gd name="connsiteX19" fmla="*/ 2435213 w 3201815"/>
                  <a:gd name="connsiteY19" fmla="*/ 47451 h 1838547"/>
                  <a:gd name="connsiteX20" fmla="*/ 2682997 w 3201815"/>
                  <a:gd name="connsiteY20" fmla="*/ 48829 h 1838547"/>
                  <a:gd name="connsiteX21" fmla="*/ 2903556 w 3201815"/>
                  <a:gd name="connsiteY21" fmla="*/ 191159 h 1838547"/>
                  <a:gd name="connsiteX22" fmla="*/ 3069319 w 3201815"/>
                  <a:gd name="connsiteY22" fmla="*/ 373120 h 1838547"/>
                  <a:gd name="connsiteX23" fmla="*/ 3142379 w 3201815"/>
                  <a:gd name="connsiteY23" fmla="*/ 472716 h 1838547"/>
                  <a:gd name="connsiteX24" fmla="*/ 3200965 w 3201815"/>
                  <a:gd name="connsiteY24" fmla="*/ 568866 h 1838547"/>
                  <a:gd name="connsiteX25" fmla="*/ 3123425 w 3201815"/>
                  <a:gd name="connsiteY25" fmla="*/ 678456 h 1838547"/>
                  <a:gd name="connsiteX26" fmla="*/ 3032100 w 3201815"/>
                  <a:gd name="connsiteY26" fmla="*/ 809068 h 1838547"/>
                  <a:gd name="connsiteX27" fmla="*/ 2822914 w 3201815"/>
                  <a:gd name="connsiteY27" fmla="*/ 1117506 h 1838547"/>
                  <a:gd name="connsiteX28" fmla="*/ 2612349 w 3201815"/>
                  <a:gd name="connsiteY28" fmla="*/ 1490044 h 1838547"/>
                  <a:gd name="connsiteX29" fmla="*/ 2607524 w 3201815"/>
                  <a:gd name="connsiteY29" fmla="*/ 1502795 h 1838547"/>
                  <a:gd name="connsiteX0" fmla="*/ 2604156 w 3198447"/>
                  <a:gd name="connsiteY0" fmla="*/ 1502795 h 1838547"/>
                  <a:gd name="connsiteX1" fmla="*/ 2490086 w 3198447"/>
                  <a:gd name="connsiteY1" fmla="*/ 1713704 h 1838547"/>
                  <a:gd name="connsiteX2" fmla="*/ 2415992 w 3198447"/>
                  <a:gd name="connsiteY2" fmla="*/ 1819504 h 1838547"/>
                  <a:gd name="connsiteX3" fmla="*/ 2298476 w 3198447"/>
                  <a:gd name="connsiteY3" fmla="*/ 1836735 h 1838547"/>
                  <a:gd name="connsiteX4" fmla="*/ 159225 w 3198447"/>
                  <a:gd name="connsiteY4" fmla="*/ 1836735 h 1838547"/>
                  <a:gd name="connsiteX5" fmla="*/ 150244 w 3198447"/>
                  <a:gd name="connsiteY5" fmla="*/ 212181 h 1838547"/>
                  <a:gd name="connsiteX6" fmla="*/ 270368 w 3198447"/>
                  <a:gd name="connsiteY6" fmla="*/ 200119 h 1838547"/>
                  <a:gd name="connsiteX7" fmla="*/ 418212 w 3198447"/>
                  <a:gd name="connsiteY7" fmla="*/ 279727 h 1838547"/>
                  <a:gd name="connsiteX8" fmla="*/ 468527 w 3198447"/>
                  <a:gd name="connsiteY8" fmla="*/ 340381 h 1838547"/>
                  <a:gd name="connsiteX9" fmla="*/ 581218 w 3198447"/>
                  <a:gd name="connsiteY9" fmla="*/ 477541 h 1838547"/>
                  <a:gd name="connsiteX10" fmla="*/ 598105 w 3198447"/>
                  <a:gd name="connsiteY10" fmla="*/ 548878 h 1838547"/>
                  <a:gd name="connsiteX11" fmla="*/ 656346 w 3198447"/>
                  <a:gd name="connsiteY11" fmla="*/ 583340 h 1838547"/>
                  <a:gd name="connsiteX12" fmla="*/ 754564 w 3198447"/>
                  <a:gd name="connsiteY12" fmla="*/ 640203 h 1838547"/>
                  <a:gd name="connsiteX13" fmla="*/ 1156739 w 3198447"/>
                  <a:gd name="connsiteY13" fmla="*/ 834915 h 1838547"/>
                  <a:gd name="connsiteX14" fmla="*/ 1503775 w 3198447"/>
                  <a:gd name="connsiteY14" fmla="*/ 916591 h 1838547"/>
                  <a:gd name="connsiteX15" fmla="*/ 1849432 w 3198447"/>
                  <a:gd name="connsiteY15" fmla="*/ 954499 h 1838547"/>
                  <a:gd name="connsiteX16" fmla="*/ 1942135 w 3198447"/>
                  <a:gd name="connsiteY16" fmla="*/ 917969 h 1838547"/>
                  <a:gd name="connsiteX17" fmla="*/ 2084120 w 3198447"/>
                  <a:gd name="connsiteY17" fmla="*/ 733940 h 1838547"/>
                  <a:gd name="connsiteX18" fmla="*/ 2213698 w 3198447"/>
                  <a:gd name="connsiteY18" fmla="*/ 504421 h 1838547"/>
                  <a:gd name="connsiteX19" fmla="*/ 2431845 w 3198447"/>
                  <a:gd name="connsiteY19" fmla="*/ 47451 h 1838547"/>
                  <a:gd name="connsiteX20" fmla="*/ 2679629 w 3198447"/>
                  <a:gd name="connsiteY20" fmla="*/ 48829 h 1838547"/>
                  <a:gd name="connsiteX21" fmla="*/ 2900188 w 3198447"/>
                  <a:gd name="connsiteY21" fmla="*/ 191159 h 1838547"/>
                  <a:gd name="connsiteX22" fmla="*/ 3065951 w 3198447"/>
                  <a:gd name="connsiteY22" fmla="*/ 373120 h 1838547"/>
                  <a:gd name="connsiteX23" fmla="*/ 3139011 w 3198447"/>
                  <a:gd name="connsiteY23" fmla="*/ 472716 h 1838547"/>
                  <a:gd name="connsiteX24" fmla="*/ 3197597 w 3198447"/>
                  <a:gd name="connsiteY24" fmla="*/ 568866 h 1838547"/>
                  <a:gd name="connsiteX25" fmla="*/ 3120057 w 3198447"/>
                  <a:gd name="connsiteY25" fmla="*/ 678456 h 1838547"/>
                  <a:gd name="connsiteX26" fmla="*/ 3028732 w 3198447"/>
                  <a:gd name="connsiteY26" fmla="*/ 809068 h 1838547"/>
                  <a:gd name="connsiteX27" fmla="*/ 2819546 w 3198447"/>
                  <a:gd name="connsiteY27" fmla="*/ 1117506 h 1838547"/>
                  <a:gd name="connsiteX28" fmla="*/ 2608981 w 3198447"/>
                  <a:gd name="connsiteY28" fmla="*/ 1490044 h 1838547"/>
                  <a:gd name="connsiteX29" fmla="*/ 2604156 w 3198447"/>
                  <a:gd name="connsiteY29" fmla="*/ 1502795 h 1838547"/>
                  <a:gd name="connsiteX0" fmla="*/ 2456040 w 3050331"/>
                  <a:gd name="connsiteY0" fmla="*/ 1502795 h 1838547"/>
                  <a:gd name="connsiteX1" fmla="*/ 2341970 w 3050331"/>
                  <a:gd name="connsiteY1" fmla="*/ 1713704 h 1838547"/>
                  <a:gd name="connsiteX2" fmla="*/ 2267876 w 3050331"/>
                  <a:gd name="connsiteY2" fmla="*/ 1819504 h 1838547"/>
                  <a:gd name="connsiteX3" fmla="*/ 2150360 w 3050331"/>
                  <a:gd name="connsiteY3" fmla="*/ 1836735 h 1838547"/>
                  <a:gd name="connsiteX4" fmla="*/ 11109 w 3050331"/>
                  <a:gd name="connsiteY4" fmla="*/ 1836735 h 1838547"/>
                  <a:gd name="connsiteX5" fmla="*/ 2128 w 3050331"/>
                  <a:gd name="connsiteY5" fmla="*/ 212181 h 1838547"/>
                  <a:gd name="connsiteX6" fmla="*/ 122252 w 3050331"/>
                  <a:gd name="connsiteY6" fmla="*/ 200119 h 1838547"/>
                  <a:gd name="connsiteX7" fmla="*/ 270096 w 3050331"/>
                  <a:gd name="connsiteY7" fmla="*/ 279727 h 1838547"/>
                  <a:gd name="connsiteX8" fmla="*/ 320411 w 3050331"/>
                  <a:gd name="connsiteY8" fmla="*/ 340381 h 1838547"/>
                  <a:gd name="connsiteX9" fmla="*/ 433102 w 3050331"/>
                  <a:gd name="connsiteY9" fmla="*/ 477541 h 1838547"/>
                  <a:gd name="connsiteX10" fmla="*/ 449989 w 3050331"/>
                  <a:gd name="connsiteY10" fmla="*/ 548878 h 1838547"/>
                  <a:gd name="connsiteX11" fmla="*/ 508230 w 3050331"/>
                  <a:gd name="connsiteY11" fmla="*/ 583340 h 1838547"/>
                  <a:gd name="connsiteX12" fmla="*/ 606448 w 3050331"/>
                  <a:gd name="connsiteY12" fmla="*/ 640203 h 1838547"/>
                  <a:gd name="connsiteX13" fmla="*/ 1008623 w 3050331"/>
                  <a:gd name="connsiteY13" fmla="*/ 834915 h 1838547"/>
                  <a:gd name="connsiteX14" fmla="*/ 1355659 w 3050331"/>
                  <a:gd name="connsiteY14" fmla="*/ 916591 h 1838547"/>
                  <a:gd name="connsiteX15" fmla="*/ 1701316 w 3050331"/>
                  <a:gd name="connsiteY15" fmla="*/ 954499 h 1838547"/>
                  <a:gd name="connsiteX16" fmla="*/ 1794019 w 3050331"/>
                  <a:gd name="connsiteY16" fmla="*/ 917969 h 1838547"/>
                  <a:gd name="connsiteX17" fmla="*/ 1936004 w 3050331"/>
                  <a:gd name="connsiteY17" fmla="*/ 733940 h 1838547"/>
                  <a:gd name="connsiteX18" fmla="*/ 2065582 w 3050331"/>
                  <a:gd name="connsiteY18" fmla="*/ 504421 h 1838547"/>
                  <a:gd name="connsiteX19" fmla="*/ 2283729 w 3050331"/>
                  <a:gd name="connsiteY19" fmla="*/ 47451 h 1838547"/>
                  <a:gd name="connsiteX20" fmla="*/ 2531513 w 3050331"/>
                  <a:gd name="connsiteY20" fmla="*/ 48829 h 1838547"/>
                  <a:gd name="connsiteX21" fmla="*/ 2752072 w 3050331"/>
                  <a:gd name="connsiteY21" fmla="*/ 191159 h 1838547"/>
                  <a:gd name="connsiteX22" fmla="*/ 2917835 w 3050331"/>
                  <a:gd name="connsiteY22" fmla="*/ 373120 h 1838547"/>
                  <a:gd name="connsiteX23" fmla="*/ 2990895 w 3050331"/>
                  <a:gd name="connsiteY23" fmla="*/ 472716 h 1838547"/>
                  <a:gd name="connsiteX24" fmla="*/ 3049481 w 3050331"/>
                  <a:gd name="connsiteY24" fmla="*/ 568866 h 1838547"/>
                  <a:gd name="connsiteX25" fmla="*/ 2971941 w 3050331"/>
                  <a:gd name="connsiteY25" fmla="*/ 678456 h 1838547"/>
                  <a:gd name="connsiteX26" fmla="*/ 2880616 w 3050331"/>
                  <a:gd name="connsiteY26" fmla="*/ 809068 h 1838547"/>
                  <a:gd name="connsiteX27" fmla="*/ 2671430 w 3050331"/>
                  <a:gd name="connsiteY27" fmla="*/ 1117506 h 1838547"/>
                  <a:gd name="connsiteX28" fmla="*/ 2460865 w 3050331"/>
                  <a:gd name="connsiteY28" fmla="*/ 1490044 h 1838547"/>
                  <a:gd name="connsiteX29" fmla="*/ 2456040 w 3050331"/>
                  <a:gd name="connsiteY29" fmla="*/ 1502795 h 1838547"/>
                  <a:gd name="connsiteX0" fmla="*/ 2454065 w 3048356"/>
                  <a:gd name="connsiteY0" fmla="*/ 1502795 h 1838547"/>
                  <a:gd name="connsiteX1" fmla="*/ 2339995 w 3048356"/>
                  <a:gd name="connsiteY1" fmla="*/ 1713704 h 1838547"/>
                  <a:gd name="connsiteX2" fmla="*/ 2265901 w 3048356"/>
                  <a:gd name="connsiteY2" fmla="*/ 1819504 h 1838547"/>
                  <a:gd name="connsiteX3" fmla="*/ 2148385 w 3048356"/>
                  <a:gd name="connsiteY3" fmla="*/ 1836735 h 1838547"/>
                  <a:gd name="connsiteX4" fmla="*/ 9134 w 3048356"/>
                  <a:gd name="connsiteY4" fmla="*/ 1836735 h 1838547"/>
                  <a:gd name="connsiteX5" fmla="*/ 153 w 3048356"/>
                  <a:gd name="connsiteY5" fmla="*/ 212181 h 1838547"/>
                  <a:gd name="connsiteX6" fmla="*/ 120277 w 3048356"/>
                  <a:gd name="connsiteY6" fmla="*/ 200119 h 1838547"/>
                  <a:gd name="connsiteX7" fmla="*/ 268121 w 3048356"/>
                  <a:gd name="connsiteY7" fmla="*/ 279727 h 1838547"/>
                  <a:gd name="connsiteX8" fmla="*/ 318436 w 3048356"/>
                  <a:gd name="connsiteY8" fmla="*/ 340381 h 1838547"/>
                  <a:gd name="connsiteX9" fmla="*/ 431127 w 3048356"/>
                  <a:gd name="connsiteY9" fmla="*/ 477541 h 1838547"/>
                  <a:gd name="connsiteX10" fmla="*/ 448014 w 3048356"/>
                  <a:gd name="connsiteY10" fmla="*/ 548878 h 1838547"/>
                  <a:gd name="connsiteX11" fmla="*/ 506255 w 3048356"/>
                  <a:gd name="connsiteY11" fmla="*/ 583340 h 1838547"/>
                  <a:gd name="connsiteX12" fmla="*/ 604473 w 3048356"/>
                  <a:gd name="connsiteY12" fmla="*/ 640203 h 1838547"/>
                  <a:gd name="connsiteX13" fmla="*/ 1006648 w 3048356"/>
                  <a:gd name="connsiteY13" fmla="*/ 834915 h 1838547"/>
                  <a:gd name="connsiteX14" fmla="*/ 1353684 w 3048356"/>
                  <a:gd name="connsiteY14" fmla="*/ 916591 h 1838547"/>
                  <a:gd name="connsiteX15" fmla="*/ 1699341 w 3048356"/>
                  <a:gd name="connsiteY15" fmla="*/ 954499 h 1838547"/>
                  <a:gd name="connsiteX16" fmla="*/ 1792044 w 3048356"/>
                  <a:gd name="connsiteY16" fmla="*/ 917969 h 1838547"/>
                  <a:gd name="connsiteX17" fmla="*/ 1934029 w 3048356"/>
                  <a:gd name="connsiteY17" fmla="*/ 733940 h 1838547"/>
                  <a:gd name="connsiteX18" fmla="*/ 2063607 w 3048356"/>
                  <a:gd name="connsiteY18" fmla="*/ 504421 h 1838547"/>
                  <a:gd name="connsiteX19" fmla="*/ 2281754 w 3048356"/>
                  <a:gd name="connsiteY19" fmla="*/ 47451 h 1838547"/>
                  <a:gd name="connsiteX20" fmla="*/ 2529538 w 3048356"/>
                  <a:gd name="connsiteY20" fmla="*/ 48829 h 1838547"/>
                  <a:gd name="connsiteX21" fmla="*/ 2750097 w 3048356"/>
                  <a:gd name="connsiteY21" fmla="*/ 191159 h 1838547"/>
                  <a:gd name="connsiteX22" fmla="*/ 2915860 w 3048356"/>
                  <a:gd name="connsiteY22" fmla="*/ 373120 h 1838547"/>
                  <a:gd name="connsiteX23" fmla="*/ 2988920 w 3048356"/>
                  <a:gd name="connsiteY23" fmla="*/ 472716 h 1838547"/>
                  <a:gd name="connsiteX24" fmla="*/ 3047506 w 3048356"/>
                  <a:gd name="connsiteY24" fmla="*/ 568866 h 1838547"/>
                  <a:gd name="connsiteX25" fmla="*/ 2969966 w 3048356"/>
                  <a:gd name="connsiteY25" fmla="*/ 678456 h 1838547"/>
                  <a:gd name="connsiteX26" fmla="*/ 2878641 w 3048356"/>
                  <a:gd name="connsiteY26" fmla="*/ 809068 h 1838547"/>
                  <a:gd name="connsiteX27" fmla="*/ 2669455 w 3048356"/>
                  <a:gd name="connsiteY27" fmla="*/ 1117506 h 1838547"/>
                  <a:gd name="connsiteX28" fmla="*/ 2458890 w 3048356"/>
                  <a:gd name="connsiteY28" fmla="*/ 1490044 h 1838547"/>
                  <a:gd name="connsiteX29" fmla="*/ 2454065 w 3048356"/>
                  <a:gd name="connsiteY29" fmla="*/ 1502795 h 1838547"/>
                  <a:gd name="connsiteX0" fmla="*/ 2460865 w 3055156"/>
                  <a:gd name="connsiteY0" fmla="*/ 1502795 h 1838547"/>
                  <a:gd name="connsiteX1" fmla="*/ 2346795 w 3055156"/>
                  <a:gd name="connsiteY1" fmla="*/ 1713704 h 1838547"/>
                  <a:gd name="connsiteX2" fmla="*/ 2272701 w 3055156"/>
                  <a:gd name="connsiteY2" fmla="*/ 1819504 h 1838547"/>
                  <a:gd name="connsiteX3" fmla="*/ 2155185 w 3055156"/>
                  <a:gd name="connsiteY3" fmla="*/ 1836735 h 1838547"/>
                  <a:gd name="connsiteX4" fmla="*/ 15934 w 3055156"/>
                  <a:gd name="connsiteY4" fmla="*/ 1836735 h 1838547"/>
                  <a:gd name="connsiteX5" fmla="*/ 6953 w 3055156"/>
                  <a:gd name="connsiteY5" fmla="*/ 212181 h 1838547"/>
                  <a:gd name="connsiteX6" fmla="*/ 127077 w 3055156"/>
                  <a:gd name="connsiteY6" fmla="*/ 200119 h 1838547"/>
                  <a:gd name="connsiteX7" fmla="*/ 274921 w 3055156"/>
                  <a:gd name="connsiteY7" fmla="*/ 279727 h 1838547"/>
                  <a:gd name="connsiteX8" fmla="*/ 325236 w 3055156"/>
                  <a:gd name="connsiteY8" fmla="*/ 340381 h 1838547"/>
                  <a:gd name="connsiteX9" fmla="*/ 437927 w 3055156"/>
                  <a:gd name="connsiteY9" fmla="*/ 477541 h 1838547"/>
                  <a:gd name="connsiteX10" fmla="*/ 454814 w 3055156"/>
                  <a:gd name="connsiteY10" fmla="*/ 548878 h 1838547"/>
                  <a:gd name="connsiteX11" fmla="*/ 513055 w 3055156"/>
                  <a:gd name="connsiteY11" fmla="*/ 583340 h 1838547"/>
                  <a:gd name="connsiteX12" fmla="*/ 611273 w 3055156"/>
                  <a:gd name="connsiteY12" fmla="*/ 640203 h 1838547"/>
                  <a:gd name="connsiteX13" fmla="*/ 1013448 w 3055156"/>
                  <a:gd name="connsiteY13" fmla="*/ 834915 h 1838547"/>
                  <a:gd name="connsiteX14" fmla="*/ 1360484 w 3055156"/>
                  <a:gd name="connsiteY14" fmla="*/ 916591 h 1838547"/>
                  <a:gd name="connsiteX15" fmla="*/ 1706141 w 3055156"/>
                  <a:gd name="connsiteY15" fmla="*/ 954499 h 1838547"/>
                  <a:gd name="connsiteX16" fmla="*/ 1798844 w 3055156"/>
                  <a:gd name="connsiteY16" fmla="*/ 917969 h 1838547"/>
                  <a:gd name="connsiteX17" fmla="*/ 1940829 w 3055156"/>
                  <a:gd name="connsiteY17" fmla="*/ 733940 h 1838547"/>
                  <a:gd name="connsiteX18" fmla="*/ 2070407 w 3055156"/>
                  <a:gd name="connsiteY18" fmla="*/ 504421 h 1838547"/>
                  <a:gd name="connsiteX19" fmla="*/ 2288554 w 3055156"/>
                  <a:gd name="connsiteY19" fmla="*/ 47451 h 1838547"/>
                  <a:gd name="connsiteX20" fmla="*/ 2536338 w 3055156"/>
                  <a:gd name="connsiteY20" fmla="*/ 48829 h 1838547"/>
                  <a:gd name="connsiteX21" fmla="*/ 2756897 w 3055156"/>
                  <a:gd name="connsiteY21" fmla="*/ 191159 h 1838547"/>
                  <a:gd name="connsiteX22" fmla="*/ 2922660 w 3055156"/>
                  <a:gd name="connsiteY22" fmla="*/ 373120 h 1838547"/>
                  <a:gd name="connsiteX23" fmla="*/ 2995720 w 3055156"/>
                  <a:gd name="connsiteY23" fmla="*/ 472716 h 1838547"/>
                  <a:gd name="connsiteX24" fmla="*/ 3054306 w 3055156"/>
                  <a:gd name="connsiteY24" fmla="*/ 568866 h 1838547"/>
                  <a:gd name="connsiteX25" fmla="*/ 2976766 w 3055156"/>
                  <a:gd name="connsiteY25" fmla="*/ 678456 h 1838547"/>
                  <a:gd name="connsiteX26" fmla="*/ 2885441 w 3055156"/>
                  <a:gd name="connsiteY26" fmla="*/ 809068 h 1838547"/>
                  <a:gd name="connsiteX27" fmla="*/ 2676255 w 3055156"/>
                  <a:gd name="connsiteY27" fmla="*/ 1117506 h 1838547"/>
                  <a:gd name="connsiteX28" fmla="*/ 2465690 w 3055156"/>
                  <a:gd name="connsiteY28" fmla="*/ 1490044 h 1838547"/>
                  <a:gd name="connsiteX29" fmla="*/ 2460865 w 3055156"/>
                  <a:gd name="connsiteY29" fmla="*/ 1502795 h 1838547"/>
                  <a:gd name="connsiteX0" fmla="*/ 2455004 w 3049295"/>
                  <a:gd name="connsiteY0" fmla="*/ 1502795 h 1838547"/>
                  <a:gd name="connsiteX1" fmla="*/ 2340934 w 3049295"/>
                  <a:gd name="connsiteY1" fmla="*/ 1713704 h 1838547"/>
                  <a:gd name="connsiteX2" fmla="*/ 2266840 w 3049295"/>
                  <a:gd name="connsiteY2" fmla="*/ 1819504 h 1838547"/>
                  <a:gd name="connsiteX3" fmla="*/ 2149324 w 3049295"/>
                  <a:gd name="connsiteY3" fmla="*/ 1836735 h 1838547"/>
                  <a:gd name="connsiteX4" fmla="*/ 10073 w 3049295"/>
                  <a:gd name="connsiteY4" fmla="*/ 1836735 h 1838547"/>
                  <a:gd name="connsiteX5" fmla="*/ 1092 w 3049295"/>
                  <a:gd name="connsiteY5" fmla="*/ 212181 h 1838547"/>
                  <a:gd name="connsiteX6" fmla="*/ 121216 w 3049295"/>
                  <a:gd name="connsiteY6" fmla="*/ 200119 h 1838547"/>
                  <a:gd name="connsiteX7" fmla="*/ 269060 w 3049295"/>
                  <a:gd name="connsiteY7" fmla="*/ 279727 h 1838547"/>
                  <a:gd name="connsiteX8" fmla="*/ 319375 w 3049295"/>
                  <a:gd name="connsiteY8" fmla="*/ 340381 h 1838547"/>
                  <a:gd name="connsiteX9" fmla="*/ 432066 w 3049295"/>
                  <a:gd name="connsiteY9" fmla="*/ 477541 h 1838547"/>
                  <a:gd name="connsiteX10" fmla="*/ 448953 w 3049295"/>
                  <a:gd name="connsiteY10" fmla="*/ 548878 h 1838547"/>
                  <a:gd name="connsiteX11" fmla="*/ 507194 w 3049295"/>
                  <a:gd name="connsiteY11" fmla="*/ 583340 h 1838547"/>
                  <a:gd name="connsiteX12" fmla="*/ 605412 w 3049295"/>
                  <a:gd name="connsiteY12" fmla="*/ 640203 h 1838547"/>
                  <a:gd name="connsiteX13" fmla="*/ 1007587 w 3049295"/>
                  <a:gd name="connsiteY13" fmla="*/ 834915 h 1838547"/>
                  <a:gd name="connsiteX14" fmla="*/ 1354623 w 3049295"/>
                  <a:gd name="connsiteY14" fmla="*/ 916591 h 1838547"/>
                  <a:gd name="connsiteX15" fmla="*/ 1700280 w 3049295"/>
                  <a:gd name="connsiteY15" fmla="*/ 954499 h 1838547"/>
                  <a:gd name="connsiteX16" fmla="*/ 1792983 w 3049295"/>
                  <a:gd name="connsiteY16" fmla="*/ 917969 h 1838547"/>
                  <a:gd name="connsiteX17" fmla="*/ 1934968 w 3049295"/>
                  <a:gd name="connsiteY17" fmla="*/ 733940 h 1838547"/>
                  <a:gd name="connsiteX18" fmla="*/ 2064546 w 3049295"/>
                  <a:gd name="connsiteY18" fmla="*/ 504421 h 1838547"/>
                  <a:gd name="connsiteX19" fmla="*/ 2282693 w 3049295"/>
                  <a:gd name="connsiteY19" fmla="*/ 47451 h 1838547"/>
                  <a:gd name="connsiteX20" fmla="*/ 2530477 w 3049295"/>
                  <a:gd name="connsiteY20" fmla="*/ 48829 h 1838547"/>
                  <a:gd name="connsiteX21" fmla="*/ 2751036 w 3049295"/>
                  <a:gd name="connsiteY21" fmla="*/ 191159 h 1838547"/>
                  <a:gd name="connsiteX22" fmla="*/ 2916799 w 3049295"/>
                  <a:gd name="connsiteY22" fmla="*/ 373120 h 1838547"/>
                  <a:gd name="connsiteX23" fmla="*/ 2989859 w 3049295"/>
                  <a:gd name="connsiteY23" fmla="*/ 472716 h 1838547"/>
                  <a:gd name="connsiteX24" fmla="*/ 3048445 w 3049295"/>
                  <a:gd name="connsiteY24" fmla="*/ 568866 h 1838547"/>
                  <a:gd name="connsiteX25" fmla="*/ 2970905 w 3049295"/>
                  <a:gd name="connsiteY25" fmla="*/ 678456 h 1838547"/>
                  <a:gd name="connsiteX26" fmla="*/ 2879580 w 3049295"/>
                  <a:gd name="connsiteY26" fmla="*/ 809068 h 1838547"/>
                  <a:gd name="connsiteX27" fmla="*/ 2670394 w 3049295"/>
                  <a:gd name="connsiteY27" fmla="*/ 1117506 h 1838547"/>
                  <a:gd name="connsiteX28" fmla="*/ 2459829 w 3049295"/>
                  <a:gd name="connsiteY28" fmla="*/ 1490044 h 1838547"/>
                  <a:gd name="connsiteX29" fmla="*/ 2455004 w 3049295"/>
                  <a:gd name="connsiteY29" fmla="*/ 1502795 h 1838547"/>
                  <a:gd name="connsiteX0" fmla="*/ 2449188 w 3043479"/>
                  <a:gd name="connsiteY0" fmla="*/ 1502795 h 1838547"/>
                  <a:gd name="connsiteX1" fmla="*/ 2335118 w 3043479"/>
                  <a:gd name="connsiteY1" fmla="*/ 1713704 h 1838547"/>
                  <a:gd name="connsiteX2" fmla="*/ 2261024 w 3043479"/>
                  <a:gd name="connsiteY2" fmla="*/ 1819504 h 1838547"/>
                  <a:gd name="connsiteX3" fmla="*/ 2143508 w 3043479"/>
                  <a:gd name="connsiteY3" fmla="*/ 1836735 h 1838547"/>
                  <a:gd name="connsiteX4" fmla="*/ 4257 w 3043479"/>
                  <a:gd name="connsiteY4" fmla="*/ 1836735 h 1838547"/>
                  <a:gd name="connsiteX5" fmla="*/ 2488 w 3043479"/>
                  <a:gd name="connsiteY5" fmla="*/ 255454 h 1838547"/>
                  <a:gd name="connsiteX6" fmla="*/ 115400 w 3043479"/>
                  <a:gd name="connsiteY6" fmla="*/ 200119 h 1838547"/>
                  <a:gd name="connsiteX7" fmla="*/ 263244 w 3043479"/>
                  <a:gd name="connsiteY7" fmla="*/ 279727 h 1838547"/>
                  <a:gd name="connsiteX8" fmla="*/ 313559 w 3043479"/>
                  <a:gd name="connsiteY8" fmla="*/ 340381 h 1838547"/>
                  <a:gd name="connsiteX9" fmla="*/ 426250 w 3043479"/>
                  <a:gd name="connsiteY9" fmla="*/ 477541 h 1838547"/>
                  <a:gd name="connsiteX10" fmla="*/ 443137 w 3043479"/>
                  <a:gd name="connsiteY10" fmla="*/ 548878 h 1838547"/>
                  <a:gd name="connsiteX11" fmla="*/ 501378 w 3043479"/>
                  <a:gd name="connsiteY11" fmla="*/ 583340 h 1838547"/>
                  <a:gd name="connsiteX12" fmla="*/ 599596 w 3043479"/>
                  <a:gd name="connsiteY12" fmla="*/ 640203 h 1838547"/>
                  <a:gd name="connsiteX13" fmla="*/ 1001771 w 3043479"/>
                  <a:gd name="connsiteY13" fmla="*/ 834915 h 1838547"/>
                  <a:gd name="connsiteX14" fmla="*/ 1348807 w 3043479"/>
                  <a:gd name="connsiteY14" fmla="*/ 916591 h 1838547"/>
                  <a:gd name="connsiteX15" fmla="*/ 1694464 w 3043479"/>
                  <a:gd name="connsiteY15" fmla="*/ 954499 h 1838547"/>
                  <a:gd name="connsiteX16" fmla="*/ 1787167 w 3043479"/>
                  <a:gd name="connsiteY16" fmla="*/ 917969 h 1838547"/>
                  <a:gd name="connsiteX17" fmla="*/ 1929152 w 3043479"/>
                  <a:gd name="connsiteY17" fmla="*/ 733940 h 1838547"/>
                  <a:gd name="connsiteX18" fmla="*/ 2058730 w 3043479"/>
                  <a:gd name="connsiteY18" fmla="*/ 504421 h 1838547"/>
                  <a:gd name="connsiteX19" fmla="*/ 2276877 w 3043479"/>
                  <a:gd name="connsiteY19" fmla="*/ 47451 h 1838547"/>
                  <a:gd name="connsiteX20" fmla="*/ 2524661 w 3043479"/>
                  <a:gd name="connsiteY20" fmla="*/ 48829 h 1838547"/>
                  <a:gd name="connsiteX21" fmla="*/ 2745220 w 3043479"/>
                  <a:gd name="connsiteY21" fmla="*/ 191159 h 1838547"/>
                  <a:gd name="connsiteX22" fmla="*/ 2910983 w 3043479"/>
                  <a:gd name="connsiteY22" fmla="*/ 373120 h 1838547"/>
                  <a:gd name="connsiteX23" fmla="*/ 2984043 w 3043479"/>
                  <a:gd name="connsiteY23" fmla="*/ 472716 h 1838547"/>
                  <a:gd name="connsiteX24" fmla="*/ 3042629 w 3043479"/>
                  <a:gd name="connsiteY24" fmla="*/ 568866 h 1838547"/>
                  <a:gd name="connsiteX25" fmla="*/ 2965089 w 3043479"/>
                  <a:gd name="connsiteY25" fmla="*/ 678456 h 1838547"/>
                  <a:gd name="connsiteX26" fmla="*/ 2873764 w 3043479"/>
                  <a:gd name="connsiteY26" fmla="*/ 809068 h 1838547"/>
                  <a:gd name="connsiteX27" fmla="*/ 2664578 w 3043479"/>
                  <a:gd name="connsiteY27" fmla="*/ 1117506 h 1838547"/>
                  <a:gd name="connsiteX28" fmla="*/ 2454013 w 3043479"/>
                  <a:gd name="connsiteY28" fmla="*/ 1490044 h 1838547"/>
                  <a:gd name="connsiteX29" fmla="*/ 2449188 w 3043479"/>
                  <a:gd name="connsiteY29" fmla="*/ 1502795 h 1838547"/>
                  <a:gd name="connsiteX0" fmla="*/ 2449188 w 3043479"/>
                  <a:gd name="connsiteY0" fmla="*/ 1502795 h 1838547"/>
                  <a:gd name="connsiteX1" fmla="*/ 2335118 w 3043479"/>
                  <a:gd name="connsiteY1" fmla="*/ 1713704 h 1838547"/>
                  <a:gd name="connsiteX2" fmla="*/ 2261024 w 3043479"/>
                  <a:gd name="connsiteY2" fmla="*/ 1819504 h 1838547"/>
                  <a:gd name="connsiteX3" fmla="*/ 2143508 w 3043479"/>
                  <a:gd name="connsiteY3" fmla="*/ 1836735 h 1838547"/>
                  <a:gd name="connsiteX4" fmla="*/ 4257 w 3043479"/>
                  <a:gd name="connsiteY4" fmla="*/ 1836735 h 1838547"/>
                  <a:gd name="connsiteX5" fmla="*/ 2488 w 3043479"/>
                  <a:gd name="connsiteY5" fmla="*/ 255454 h 1838547"/>
                  <a:gd name="connsiteX6" fmla="*/ 115400 w 3043479"/>
                  <a:gd name="connsiteY6" fmla="*/ 200119 h 1838547"/>
                  <a:gd name="connsiteX7" fmla="*/ 263244 w 3043479"/>
                  <a:gd name="connsiteY7" fmla="*/ 279727 h 1838547"/>
                  <a:gd name="connsiteX8" fmla="*/ 313559 w 3043479"/>
                  <a:gd name="connsiteY8" fmla="*/ 340381 h 1838547"/>
                  <a:gd name="connsiteX9" fmla="*/ 426250 w 3043479"/>
                  <a:gd name="connsiteY9" fmla="*/ 477541 h 1838547"/>
                  <a:gd name="connsiteX10" fmla="*/ 443137 w 3043479"/>
                  <a:gd name="connsiteY10" fmla="*/ 548878 h 1838547"/>
                  <a:gd name="connsiteX11" fmla="*/ 501378 w 3043479"/>
                  <a:gd name="connsiteY11" fmla="*/ 583340 h 1838547"/>
                  <a:gd name="connsiteX12" fmla="*/ 599596 w 3043479"/>
                  <a:gd name="connsiteY12" fmla="*/ 640203 h 1838547"/>
                  <a:gd name="connsiteX13" fmla="*/ 1001771 w 3043479"/>
                  <a:gd name="connsiteY13" fmla="*/ 834915 h 1838547"/>
                  <a:gd name="connsiteX14" fmla="*/ 1348807 w 3043479"/>
                  <a:gd name="connsiteY14" fmla="*/ 916591 h 1838547"/>
                  <a:gd name="connsiteX15" fmla="*/ 1694464 w 3043479"/>
                  <a:gd name="connsiteY15" fmla="*/ 954499 h 1838547"/>
                  <a:gd name="connsiteX16" fmla="*/ 1787167 w 3043479"/>
                  <a:gd name="connsiteY16" fmla="*/ 917969 h 1838547"/>
                  <a:gd name="connsiteX17" fmla="*/ 1929152 w 3043479"/>
                  <a:gd name="connsiteY17" fmla="*/ 733940 h 1838547"/>
                  <a:gd name="connsiteX18" fmla="*/ 2058730 w 3043479"/>
                  <a:gd name="connsiteY18" fmla="*/ 504421 h 1838547"/>
                  <a:gd name="connsiteX19" fmla="*/ 2276877 w 3043479"/>
                  <a:gd name="connsiteY19" fmla="*/ 47451 h 1838547"/>
                  <a:gd name="connsiteX20" fmla="*/ 2524661 w 3043479"/>
                  <a:gd name="connsiteY20" fmla="*/ 48829 h 1838547"/>
                  <a:gd name="connsiteX21" fmla="*/ 2745220 w 3043479"/>
                  <a:gd name="connsiteY21" fmla="*/ 191159 h 1838547"/>
                  <a:gd name="connsiteX22" fmla="*/ 2910983 w 3043479"/>
                  <a:gd name="connsiteY22" fmla="*/ 373120 h 1838547"/>
                  <a:gd name="connsiteX23" fmla="*/ 2984043 w 3043479"/>
                  <a:gd name="connsiteY23" fmla="*/ 472716 h 1838547"/>
                  <a:gd name="connsiteX24" fmla="*/ 3042629 w 3043479"/>
                  <a:gd name="connsiteY24" fmla="*/ 568866 h 1838547"/>
                  <a:gd name="connsiteX25" fmla="*/ 2965089 w 3043479"/>
                  <a:gd name="connsiteY25" fmla="*/ 678456 h 1838547"/>
                  <a:gd name="connsiteX26" fmla="*/ 2873764 w 3043479"/>
                  <a:gd name="connsiteY26" fmla="*/ 809068 h 1838547"/>
                  <a:gd name="connsiteX27" fmla="*/ 2664578 w 3043479"/>
                  <a:gd name="connsiteY27" fmla="*/ 1117506 h 1838547"/>
                  <a:gd name="connsiteX28" fmla="*/ 2454013 w 3043479"/>
                  <a:gd name="connsiteY28" fmla="*/ 1490044 h 1838547"/>
                  <a:gd name="connsiteX29" fmla="*/ 2449188 w 3043479"/>
                  <a:gd name="connsiteY29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121215 w 3049294"/>
                  <a:gd name="connsiteY6" fmla="*/ 200119 h 1838547"/>
                  <a:gd name="connsiteX7" fmla="*/ 269059 w 3049294"/>
                  <a:gd name="connsiteY7" fmla="*/ 279727 h 1838547"/>
                  <a:gd name="connsiteX8" fmla="*/ 319374 w 3049294"/>
                  <a:gd name="connsiteY8" fmla="*/ 340381 h 1838547"/>
                  <a:gd name="connsiteX9" fmla="*/ 432065 w 3049294"/>
                  <a:gd name="connsiteY9" fmla="*/ 477541 h 1838547"/>
                  <a:gd name="connsiteX10" fmla="*/ 448952 w 3049294"/>
                  <a:gd name="connsiteY10" fmla="*/ 548878 h 1838547"/>
                  <a:gd name="connsiteX11" fmla="*/ 507193 w 3049294"/>
                  <a:gd name="connsiteY11" fmla="*/ 583340 h 1838547"/>
                  <a:gd name="connsiteX12" fmla="*/ 605411 w 3049294"/>
                  <a:gd name="connsiteY12" fmla="*/ 640203 h 1838547"/>
                  <a:gd name="connsiteX13" fmla="*/ 1007586 w 3049294"/>
                  <a:gd name="connsiteY13" fmla="*/ 834915 h 1838547"/>
                  <a:gd name="connsiteX14" fmla="*/ 1354622 w 3049294"/>
                  <a:gd name="connsiteY14" fmla="*/ 916591 h 1838547"/>
                  <a:gd name="connsiteX15" fmla="*/ 1700279 w 3049294"/>
                  <a:gd name="connsiteY15" fmla="*/ 954499 h 1838547"/>
                  <a:gd name="connsiteX16" fmla="*/ 1792982 w 3049294"/>
                  <a:gd name="connsiteY16" fmla="*/ 917969 h 1838547"/>
                  <a:gd name="connsiteX17" fmla="*/ 1934967 w 3049294"/>
                  <a:gd name="connsiteY17" fmla="*/ 733940 h 1838547"/>
                  <a:gd name="connsiteX18" fmla="*/ 2064545 w 3049294"/>
                  <a:gd name="connsiteY18" fmla="*/ 504421 h 1838547"/>
                  <a:gd name="connsiteX19" fmla="*/ 2282692 w 3049294"/>
                  <a:gd name="connsiteY19" fmla="*/ 47451 h 1838547"/>
                  <a:gd name="connsiteX20" fmla="*/ 2530476 w 3049294"/>
                  <a:gd name="connsiteY20" fmla="*/ 48829 h 1838547"/>
                  <a:gd name="connsiteX21" fmla="*/ 2751035 w 3049294"/>
                  <a:gd name="connsiteY21" fmla="*/ 191159 h 1838547"/>
                  <a:gd name="connsiteX22" fmla="*/ 2916798 w 3049294"/>
                  <a:gd name="connsiteY22" fmla="*/ 373120 h 1838547"/>
                  <a:gd name="connsiteX23" fmla="*/ 2989858 w 3049294"/>
                  <a:gd name="connsiteY23" fmla="*/ 472716 h 1838547"/>
                  <a:gd name="connsiteX24" fmla="*/ 3048444 w 3049294"/>
                  <a:gd name="connsiteY24" fmla="*/ 568866 h 1838547"/>
                  <a:gd name="connsiteX25" fmla="*/ 2970904 w 3049294"/>
                  <a:gd name="connsiteY25" fmla="*/ 678456 h 1838547"/>
                  <a:gd name="connsiteX26" fmla="*/ 2879579 w 3049294"/>
                  <a:gd name="connsiteY26" fmla="*/ 809068 h 1838547"/>
                  <a:gd name="connsiteX27" fmla="*/ 2670393 w 3049294"/>
                  <a:gd name="connsiteY27" fmla="*/ 1117506 h 1838547"/>
                  <a:gd name="connsiteX28" fmla="*/ 2459828 w 3049294"/>
                  <a:gd name="connsiteY28" fmla="*/ 1490044 h 1838547"/>
                  <a:gd name="connsiteX29" fmla="*/ 2455003 w 3049294"/>
                  <a:gd name="connsiteY29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121215 w 3049294"/>
                  <a:gd name="connsiteY6" fmla="*/ 200119 h 1838547"/>
                  <a:gd name="connsiteX7" fmla="*/ 269059 w 3049294"/>
                  <a:gd name="connsiteY7" fmla="*/ 279727 h 1838547"/>
                  <a:gd name="connsiteX8" fmla="*/ 319374 w 3049294"/>
                  <a:gd name="connsiteY8" fmla="*/ 340381 h 1838547"/>
                  <a:gd name="connsiteX9" fmla="*/ 432065 w 3049294"/>
                  <a:gd name="connsiteY9" fmla="*/ 477541 h 1838547"/>
                  <a:gd name="connsiteX10" fmla="*/ 448952 w 3049294"/>
                  <a:gd name="connsiteY10" fmla="*/ 548878 h 1838547"/>
                  <a:gd name="connsiteX11" fmla="*/ 507193 w 3049294"/>
                  <a:gd name="connsiteY11" fmla="*/ 583340 h 1838547"/>
                  <a:gd name="connsiteX12" fmla="*/ 605411 w 3049294"/>
                  <a:gd name="connsiteY12" fmla="*/ 640203 h 1838547"/>
                  <a:gd name="connsiteX13" fmla="*/ 1007586 w 3049294"/>
                  <a:gd name="connsiteY13" fmla="*/ 834915 h 1838547"/>
                  <a:gd name="connsiteX14" fmla="*/ 1354622 w 3049294"/>
                  <a:gd name="connsiteY14" fmla="*/ 916591 h 1838547"/>
                  <a:gd name="connsiteX15" fmla="*/ 1700279 w 3049294"/>
                  <a:gd name="connsiteY15" fmla="*/ 954499 h 1838547"/>
                  <a:gd name="connsiteX16" fmla="*/ 1792982 w 3049294"/>
                  <a:gd name="connsiteY16" fmla="*/ 917969 h 1838547"/>
                  <a:gd name="connsiteX17" fmla="*/ 1934967 w 3049294"/>
                  <a:gd name="connsiteY17" fmla="*/ 733940 h 1838547"/>
                  <a:gd name="connsiteX18" fmla="*/ 2064545 w 3049294"/>
                  <a:gd name="connsiteY18" fmla="*/ 504421 h 1838547"/>
                  <a:gd name="connsiteX19" fmla="*/ 2282692 w 3049294"/>
                  <a:gd name="connsiteY19" fmla="*/ 47451 h 1838547"/>
                  <a:gd name="connsiteX20" fmla="*/ 2530476 w 3049294"/>
                  <a:gd name="connsiteY20" fmla="*/ 48829 h 1838547"/>
                  <a:gd name="connsiteX21" fmla="*/ 2751035 w 3049294"/>
                  <a:gd name="connsiteY21" fmla="*/ 191159 h 1838547"/>
                  <a:gd name="connsiteX22" fmla="*/ 2916798 w 3049294"/>
                  <a:gd name="connsiteY22" fmla="*/ 373120 h 1838547"/>
                  <a:gd name="connsiteX23" fmla="*/ 2989858 w 3049294"/>
                  <a:gd name="connsiteY23" fmla="*/ 472716 h 1838547"/>
                  <a:gd name="connsiteX24" fmla="*/ 3048444 w 3049294"/>
                  <a:gd name="connsiteY24" fmla="*/ 568866 h 1838547"/>
                  <a:gd name="connsiteX25" fmla="*/ 2970904 w 3049294"/>
                  <a:gd name="connsiteY25" fmla="*/ 678456 h 1838547"/>
                  <a:gd name="connsiteX26" fmla="*/ 2879579 w 3049294"/>
                  <a:gd name="connsiteY26" fmla="*/ 809068 h 1838547"/>
                  <a:gd name="connsiteX27" fmla="*/ 2670393 w 3049294"/>
                  <a:gd name="connsiteY27" fmla="*/ 1117506 h 1838547"/>
                  <a:gd name="connsiteX28" fmla="*/ 2459828 w 3049294"/>
                  <a:gd name="connsiteY28" fmla="*/ 1490044 h 1838547"/>
                  <a:gd name="connsiteX29" fmla="*/ 2455003 w 3049294"/>
                  <a:gd name="connsiteY29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121215 w 3049294"/>
                  <a:gd name="connsiteY6" fmla="*/ 200119 h 1838547"/>
                  <a:gd name="connsiteX7" fmla="*/ 319374 w 3049294"/>
                  <a:gd name="connsiteY7" fmla="*/ 340381 h 1838547"/>
                  <a:gd name="connsiteX8" fmla="*/ 432065 w 3049294"/>
                  <a:gd name="connsiteY8" fmla="*/ 477541 h 1838547"/>
                  <a:gd name="connsiteX9" fmla="*/ 448952 w 3049294"/>
                  <a:gd name="connsiteY9" fmla="*/ 548878 h 1838547"/>
                  <a:gd name="connsiteX10" fmla="*/ 507193 w 3049294"/>
                  <a:gd name="connsiteY10" fmla="*/ 583340 h 1838547"/>
                  <a:gd name="connsiteX11" fmla="*/ 605411 w 3049294"/>
                  <a:gd name="connsiteY11" fmla="*/ 640203 h 1838547"/>
                  <a:gd name="connsiteX12" fmla="*/ 1007586 w 3049294"/>
                  <a:gd name="connsiteY12" fmla="*/ 834915 h 1838547"/>
                  <a:gd name="connsiteX13" fmla="*/ 1354622 w 3049294"/>
                  <a:gd name="connsiteY13" fmla="*/ 916591 h 1838547"/>
                  <a:gd name="connsiteX14" fmla="*/ 1700279 w 3049294"/>
                  <a:gd name="connsiteY14" fmla="*/ 954499 h 1838547"/>
                  <a:gd name="connsiteX15" fmla="*/ 1792982 w 3049294"/>
                  <a:gd name="connsiteY15" fmla="*/ 917969 h 1838547"/>
                  <a:gd name="connsiteX16" fmla="*/ 1934967 w 3049294"/>
                  <a:gd name="connsiteY16" fmla="*/ 733940 h 1838547"/>
                  <a:gd name="connsiteX17" fmla="*/ 2064545 w 3049294"/>
                  <a:gd name="connsiteY17" fmla="*/ 504421 h 1838547"/>
                  <a:gd name="connsiteX18" fmla="*/ 2282692 w 3049294"/>
                  <a:gd name="connsiteY18" fmla="*/ 47451 h 1838547"/>
                  <a:gd name="connsiteX19" fmla="*/ 2530476 w 3049294"/>
                  <a:gd name="connsiteY19" fmla="*/ 48829 h 1838547"/>
                  <a:gd name="connsiteX20" fmla="*/ 2751035 w 3049294"/>
                  <a:gd name="connsiteY20" fmla="*/ 191159 h 1838547"/>
                  <a:gd name="connsiteX21" fmla="*/ 2916798 w 3049294"/>
                  <a:gd name="connsiteY21" fmla="*/ 373120 h 1838547"/>
                  <a:gd name="connsiteX22" fmla="*/ 2989858 w 3049294"/>
                  <a:gd name="connsiteY22" fmla="*/ 472716 h 1838547"/>
                  <a:gd name="connsiteX23" fmla="*/ 3048444 w 3049294"/>
                  <a:gd name="connsiteY23" fmla="*/ 568866 h 1838547"/>
                  <a:gd name="connsiteX24" fmla="*/ 2970904 w 3049294"/>
                  <a:gd name="connsiteY24" fmla="*/ 678456 h 1838547"/>
                  <a:gd name="connsiteX25" fmla="*/ 2879579 w 3049294"/>
                  <a:gd name="connsiteY25" fmla="*/ 809068 h 1838547"/>
                  <a:gd name="connsiteX26" fmla="*/ 2670393 w 3049294"/>
                  <a:gd name="connsiteY26" fmla="*/ 1117506 h 1838547"/>
                  <a:gd name="connsiteX27" fmla="*/ 2459828 w 3049294"/>
                  <a:gd name="connsiteY27" fmla="*/ 1490044 h 1838547"/>
                  <a:gd name="connsiteX28" fmla="*/ 2455003 w 3049294"/>
                  <a:gd name="connsiteY28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319374 w 3049294"/>
                  <a:gd name="connsiteY6" fmla="*/ 340381 h 1838547"/>
                  <a:gd name="connsiteX7" fmla="*/ 432065 w 3049294"/>
                  <a:gd name="connsiteY7" fmla="*/ 477541 h 1838547"/>
                  <a:gd name="connsiteX8" fmla="*/ 448952 w 3049294"/>
                  <a:gd name="connsiteY8" fmla="*/ 548878 h 1838547"/>
                  <a:gd name="connsiteX9" fmla="*/ 507193 w 3049294"/>
                  <a:gd name="connsiteY9" fmla="*/ 583340 h 1838547"/>
                  <a:gd name="connsiteX10" fmla="*/ 605411 w 3049294"/>
                  <a:gd name="connsiteY10" fmla="*/ 640203 h 1838547"/>
                  <a:gd name="connsiteX11" fmla="*/ 1007586 w 3049294"/>
                  <a:gd name="connsiteY11" fmla="*/ 834915 h 1838547"/>
                  <a:gd name="connsiteX12" fmla="*/ 1354622 w 3049294"/>
                  <a:gd name="connsiteY12" fmla="*/ 916591 h 1838547"/>
                  <a:gd name="connsiteX13" fmla="*/ 1700279 w 3049294"/>
                  <a:gd name="connsiteY13" fmla="*/ 954499 h 1838547"/>
                  <a:gd name="connsiteX14" fmla="*/ 1792982 w 3049294"/>
                  <a:gd name="connsiteY14" fmla="*/ 917969 h 1838547"/>
                  <a:gd name="connsiteX15" fmla="*/ 1934967 w 3049294"/>
                  <a:gd name="connsiteY15" fmla="*/ 733940 h 1838547"/>
                  <a:gd name="connsiteX16" fmla="*/ 2064545 w 3049294"/>
                  <a:gd name="connsiteY16" fmla="*/ 504421 h 1838547"/>
                  <a:gd name="connsiteX17" fmla="*/ 2282692 w 3049294"/>
                  <a:gd name="connsiteY17" fmla="*/ 47451 h 1838547"/>
                  <a:gd name="connsiteX18" fmla="*/ 2530476 w 3049294"/>
                  <a:gd name="connsiteY18" fmla="*/ 48829 h 1838547"/>
                  <a:gd name="connsiteX19" fmla="*/ 2751035 w 3049294"/>
                  <a:gd name="connsiteY19" fmla="*/ 191159 h 1838547"/>
                  <a:gd name="connsiteX20" fmla="*/ 2916798 w 3049294"/>
                  <a:gd name="connsiteY20" fmla="*/ 373120 h 1838547"/>
                  <a:gd name="connsiteX21" fmla="*/ 2989858 w 3049294"/>
                  <a:gd name="connsiteY21" fmla="*/ 472716 h 1838547"/>
                  <a:gd name="connsiteX22" fmla="*/ 3048444 w 3049294"/>
                  <a:gd name="connsiteY22" fmla="*/ 568866 h 1838547"/>
                  <a:gd name="connsiteX23" fmla="*/ 2970904 w 3049294"/>
                  <a:gd name="connsiteY23" fmla="*/ 678456 h 1838547"/>
                  <a:gd name="connsiteX24" fmla="*/ 2879579 w 3049294"/>
                  <a:gd name="connsiteY24" fmla="*/ 809068 h 1838547"/>
                  <a:gd name="connsiteX25" fmla="*/ 2670393 w 3049294"/>
                  <a:gd name="connsiteY25" fmla="*/ 1117506 h 1838547"/>
                  <a:gd name="connsiteX26" fmla="*/ 2459828 w 3049294"/>
                  <a:gd name="connsiteY26" fmla="*/ 1490044 h 1838547"/>
                  <a:gd name="connsiteX27" fmla="*/ 2455003 w 3049294"/>
                  <a:gd name="connsiteY27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319374 w 3049294"/>
                  <a:gd name="connsiteY6" fmla="*/ 340381 h 1838547"/>
                  <a:gd name="connsiteX7" fmla="*/ 432065 w 3049294"/>
                  <a:gd name="connsiteY7" fmla="*/ 477541 h 1838547"/>
                  <a:gd name="connsiteX8" fmla="*/ 448952 w 3049294"/>
                  <a:gd name="connsiteY8" fmla="*/ 548878 h 1838547"/>
                  <a:gd name="connsiteX9" fmla="*/ 507193 w 3049294"/>
                  <a:gd name="connsiteY9" fmla="*/ 583340 h 1838547"/>
                  <a:gd name="connsiteX10" fmla="*/ 605411 w 3049294"/>
                  <a:gd name="connsiteY10" fmla="*/ 640203 h 1838547"/>
                  <a:gd name="connsiteX11" fmla="*/ 1007586 w 3049294"/>
                  <a:gd name="connsiteY11" fmla="*/ 834915 h 1838547"/>
                  <a:gd name="connsiteX12" fmla="*/ 1354622 w 3049294"/>
                  <a:gd name="connsiteY12" fmla="*/ 916591 h 1838547"/>
                  <a:gd name="connsiteX13" fmla="*/ 1700279 w 3049294"/>
                  <a:gd name="connsiteY13" fmla="*/ 954499 h 1838547"/>
                  <a:gd name="connsiteX14" fmla="*/ 1792982 w 3049294"/>
                  <a:gd name="connsiteY14" fmla="*/ 917969 h 1838547"/>
                  <a:gd name="connsiteX15" fmla="*/ 1934967 w 3049294"/>
                  <a:gd name="connsiteY15" fmla="*/ 733940 h 1838547"/>
                  <a:gd name="connsiteX16" fmla="*/ 2064545 w 3049294"/>
                  <a:gd name="connsiteY16" fmla="*/ 504421 h 1838547"/>
                  <a:gd name="connsiteX17" fmla="*/ 2282692 w 3049294"/>
                  <a:gd name="connsiteY17" fmla="*/ 47451 h 1838547"/>
                  <a:gd name="connsiteX18" fmla="*/ 2530476 w 3049294"/>
                  <a:gd name="connsiteY18" fmla="*/ 48829 h 1838547"/>
                  <a:gd name="connsiteX19" fmla="*/ 2751035 w 3049294"/>
                  <a:gd name="connsiteY19" fmla="*/ 191159 h 1838547"/>
                  <a:gd name="connsiteX20" fmla="*/ 2916798 w 3049294"/>
                  <a:gd name="connsiteY20" fmla="*/ 373120 h 1838547"/>
                  <a:gd name="connsiteX21" fmla="*/ 2989858 w 3049294"/>
                  <a:gd name="connsiteY21" fmla="*/ 472716 h 1838547"/>
                  <a:gd name="connsiteX22" fmla="*/ 3048444 w 3049294"/>
                  <a:gd name="connsiteY22" fmla="*/ 568866 h 1838547"/>
                  <a:gd name="connsiteX23" fmla="*/ 2970904 w 3049294"/>
                  <a:gd name="connsiteY23" fmla="*/ 678456 h 1838547"/>
                  <a:gd name="connsiteX24" fmla="*/ 2879579 w 3049294"/>
                  <a:gd name="connsiteY24" fmla="*/ 809068 h 1838547"/>
                  <a:gd name="connsiteX25" fmla="*/ 2670393 w 3049294"/>
                  <a:gd name="connsiteY25" fmla="*/ 1117506 h 1838547"/>
                  <a:gd name="connsiteX26" fmla="*/ 2459828 w 3049294"/>
                  <a:gd name="connsiteY26" fmla="*/ 1490044 h 1838547"/>
                  <a:gd name="connsiteX27" fmla="*/ 2455003 w 3049294"/>
                  <a:gd name="connsiteY27" fmla="*/ 1502795 h 1838547"/>
                  <a:gd name="connsiteX0" fmla="*/ 2455003 w 3049294"/>
                  <a:gd name="connsiteY0" fmla="*/ 1502795 h 1838547"/>
                  <a:gd name="connsiteX1" fmla="*/ 2340933 w 3049294"/>
                  <a:gd name="connsiteY1" fmla="*/ 1713704 h 1838547"/>
                  <a:gd name="connsiteX2" fmla="*/ 2266839 w 3049294"/>
                  <a:gd name="connsiteY2" fmla="*/ 1819504 h 1838547"/>
                  <a:gd name="connsiteX3" fmla="*/ 2149323 w 3049294"/>
                  <a:gd name="connsiteY3" fmla="*/ 1836735 h 1838547"/>
                  <a:gd name="connsiteX4" fmla="*/ 10072 w 3049294"/>
                  <a:gd name="connsiteY4" fmla="*/ 1836735 h 1838547"/>
                  <a:gd name="connsiteX5" fmla="*/ 1091 w 3049294"/>
                  <a:gd name="connsiteY5" fmla="*/ 147270 h 1838547"/>
                  <a:gd name="connsiteX6" fmla="*/ 319374 w 3049294"/>
                  <a:gd name="connsiteY6" fmla="*/ 340381 h 1838547"/>
                  <a:gd name="connsiteX7" fmla="*/ 432065 w 3049294"/>
                  <a:gd name="connsiteY7" fmla="*/ 477541 h 1838547"/>
                  <a:gd name="connsiteX8" fmla="*/ 448952 w 3049294"/>
                  <a:gd name="connsiteY8" fmla="*/ 548878 h 1838547"/>
                  <a:gd name="connsiteX9" fmla="*/ 507193 w 3049294"/>
                  <a:gd name="connsiteY9" fmla="*/ 583340 h 1838547"/>
                  <a:gd name="connsiteX10" fmla="*/ 605411 w 3049294"/>
                  <a:gd name="connsiteY10" fmla="*/ 640203 h 1838547"/>
                  <a:gd name="connsiteX11" fmla="*/ 1007586 w 3049294"/>
                  <a:gd name="connsiteY11" fmla="*/ 834915 h 1838547"/>
                  <a:gd name="connsiteX12" fmla="*/ 1354622 w 3049294"/>
                  <a:gd name="connsiteY12" fmla="*/ 916591 h 1838547"/>
                  <a:gd name="connsiteX13" fmla="*/ 1700279 w 3049294"/>
                  <a:gd name="connsiteY13" fmla="*/ 954499 h 1838547"/>
                  <a:gd name="connsiteX14" fmla="*/ 1792982 w 3049294"/>
                  <a:gd name="connsiteY14" fmla="*/ 917969 h 1838547"/>
                  <a:gd name="connsiteX15" fmla="*/ 1934967 w 3049294"/>
                  <a:gd name="connsiteY15" fmla="*/ 733940 h 1838547"/>
                  <a:gd name="connsiteX16" fmla="*/ 2064545 w 3049294"/>
                  <a:gd name="connsiteY16" fmla="*/ 504421 h 1838547"/>
                  <a:gd name="connsiteX17" fmla="*/ 2282692 w 3049294"/>
                  <a:gd name="connsiteY17" fmla="*/ 47451 h 1838547"/>
                  <a:gd name="connsiteX18" fmla="*/ 2530476 w 3049294"/>
                  <a:gd name="connsiteY18" fmla="*/ 48829 h 1838547"/>
                  <a:gd name="connsiteX19" fmla="*/ 2751035 w 3049294"/>
                  <a:gd name="connsiteY19" fmla="*/ 191159 h 1838547"/>
                  <a:gd name="connsiteX20" fmla="*/ 2916798 w 3049294"/>
                  <a:gd name="connsiteY20" fmla="*/ 373120 h 1838547"/>
                  <a:gd name="connsiteX21" fmla="*/ 2989858 w 3049294"/>
                  <a:gd name="connsiteY21" fmla="*/ 472716 h 1838547"/>
                  <a:gd name="connsiteX22" fmla="*/ 3048444 w 3049294"/>
                  <a:gd name="connsiteY22" fmla="*/ 568866 h 1838547"/>
                  <a:gd name="connsiteX23" fmla="*/ 2970904 w 3049294"/>
                  <a:gd name="connsiteY23" fmla="*/ 678456 h 1838547"/>
                  <a:gd name="connsiteX24" fmla="*/ 2879579 w 3049294"/>
                  <a:gd name="connsiteY24" fmla="*/ 809068 h 1838547"/>
                  <a:gd name="connsiteX25" fmla="*/ 2670393 w 3049294"/>
                  <a:gd name="connsiteY25" fmla="*/ 1117506 h 1838547"/>
                  <a:gd name="connsiteX26" fmla="*/ 2459828 w 3049294"/>
                  <a:gd name="connsiteY26" fmla="*/ 1490044 h 1838547"/>
                  <a:gd name="connsiteX27" fmla="*/ 2455003 w 3049294"/>
                  <a:gd name="connsiteY27" fmla="*/ 1502795 h 1838547"/>
                  <a:gd name="connsiteX0" fmla="*/ 2455003 w 3049294"/>
                  <a:gd name="connsiteY0" fmla="*/ 1502795 h 1960695"/>
                  <a:gd name="connsiteX1" fmla="*/ 2340933 w 3049294"/>
                  <a:gd name="connsiteY1" fmla="*/ 1713704 h 1960695"/>
                  <a:gd name="connsiteX2" fmla="*/ 2266839 w 3049294"/>
                  <a:gd name="connsiteY2" fmla="*/ 1819504 h 1960695"/>
                  <a:gd name="connsiteX3" fmla="*/ 10072 w 3049294"/>
                  <a:gd name="connsiteY3" fmla="*/ 1836735 h 1960695"/>
                  <a:gd name="connsiteX4" fmla="*/ 1091 w 3049294"/>
                  <a:gd name="connsiteY4" fmla="*/ 147270 h 1960695"/>
                  <a:gd name="connsiteX5" fmla="*/ 319374 w 3049294"/>
                  <a:gd name="connsiteY5" fmla="*/ 340381 h 1960695"/>
                  <a:gd name="connsiteX6" fmla="*/ 432065 w 3049294"/>
                  <a:gd name="connsiteY6" fmla="*/ 477541 h 1960695"/>
                  <a:gd name="connsiteX7" fmla="*/ 448952 w 3049294"/>
                  <a:gd name="connsiteY7" fmla="*/ 548878 h 1960695"/>
                  <a:gd name="connsiteX8" fmla="*/ 507193 w 3049294"/>
                  <a:gd name="connsiteY8" fmla="*/ 583340 h 1960695"/>
                  <a:gd name="connsiteX9" fmla="*/ 605411 w 3049294"/>
                  <a:gd name="connsiteY9" fmla="*/ 640203 h 1960695"/>
                  <a:gd name="connsiteX10" fmla="*/ 1007586 w 3049294"/>
                  <a:gd name="connsiteY10" fmla="*/ 834915 h 1960695"/>
                  <a:gd name="connsiteX11" fmla="*/ 1354622 w 3049294"/>
                  <a:gd name="connsiteY11" fmla="*/ 916591 h 1960695"/>
                  <a:gd name="connsiteX12" fmla="*/ 1700279 w 3049294"/>
                  <a:gd name="connsiteY12" fmla="*/ 954499 h 1960695"/>
                  <a:gd name="connsiteX13" fmla="*/ 1792982 w 3049294"/>
                  <a:gd name="connsiteY13" fmla="*/ 917969 h 1960695"/>
                  <a:gd name="connsiteX14" fmla="*/ 1934967 w 3049294"/>
                  <a:gd name="connsiteY14" fmla="*/ 733940 h 1960695"/>
                  <a:gd name="connsiteX15" fmla="*/ 2064545 w 3049294"/>
                  <a:gd name="connsiteY15" fmla="*/ 504421 h 1960695"/>
                  <a:gd name="connsiteX16" fmla="*/ 2282692 w 3049294"/>
                  <a:gd name="connsiteY16" fmla="*/ 47451 h 1960695"/>
                  <a:gd name="connsiteX17" fmla="*/ 2530476 w 3049294"/>
                  <a:gd name="connsiteY17" fmla="*/ 48829 h 1960695"/>
                  <a:gd name="connsiteX18" fmla="*/ 2751035 w 3049294"/>
                  <a:gd name="connsiteY18" fmla="*/ 191159 h 1960695"/>
                  <a:gd name="connsiteX19" fmla="*/ 2916798 w 3049294"/>
                  <a:gd name="connsiteY19" fmla="*/ 373120 h 1960695"/>
                  <a:gd name="connsiteX20" fmla="*/ 2989858 w 3049294"/>
                  <a:gd name="connsiteY20" fmla="*/ 472716 h 1960695"/>
                  <a:gd name="connsiteX21" fmla="*/ 3048444 w 3049294"/>
                  <a:gd name="connsiteY21" fmla="*/ 568866 h 1960695"/>
                  <a:gd name="connsiteX22" fmla="*/ 2970904 w 3049294"/>
                  <a:gd name="connsiteY22" fmla="*/ 678456 h 1960695"/>
                  <a:gd name="connsiteX23" fmla="*/ 2879579 w 3049294"/>
                  <a:gd name="connsiteY23" fmla="*/ 809068 h 1960695"/>
                  <a:gd name="connsiteX24" fmla="*/ 2670393 w 3049294"/>
                  <a:gd name="connsiteY24" fmla="*/ 1117506 h 1960695"/>
                  <a:gd name="connsiteX25" fmla="*/ 2459828 w 3049294"/>
                  <a:gd name="connsiteY25" fmla="*/ 1490044 h 1960695"/>
                  <a:gd name="connsiteX26" fmla="*/ 2455003 w 3049294"/>
                  <a:gd name="connsiteY26" fmla="*/ 1502795 h 1960695"/>
                  <a:gd name="connsiteX0" fmla="*/ 2455003 w 3049294"/>
                  <a:gd name="connsiteY0" fmla="*/ 1502795 h 1842121"/>
                  <a:gd name="connsiteX1" fmla="*/ 2340933 w 3049294"/>
                  <a:gd name="connsiteY1" fmla="*/ 1713704 h 1842121"/>
                  <a:gd name="connsiteX2" fmla="*/ 2266839 w 3049294"/>
                  <a:gd name="connsiteY2" fmla="*/ 1819504 h 1842121"/>
                  <a:gd name="connsiteX3" fmla="*/ 10072 w 3049294"/>
                  <a:gd name="connsiteY3" fmla="*/ 1836735 h 1842121"/>
                  <a:gd name="connsiteX4" fmla="*/ 1091 w 3049294"/>
                  <a:gd name="connsiteY4" fmla="*/ 147270 h 1842121"/>
                  <a:gd name="connsiteX5" fmla="*/ 319374 w 3049294"/>
                  <a:gd name="connsiteY5" fmla="*/ 340381 h 1842121"/>
                  <a:gd name="connsiteX6" fmla="*/ 432065 w 3049294"/>
                  <a:gd name="connsiteY6" fmla="*/ 477541 h 1842121"/>
                  <a:gd name="connsiteX7" fmla="*/ 448952 w 3049294"/>
                  <a:gd name="connsiteY7" fmla="*/ 548878 h 1842121"/>
                  <a:gd name="connsiteX8" fmla="*/ 507193 w 3049294"/>
                  <a:gd name="connsiteY8" fmla="*/ 583340 h 1842121"/>
                  <a:gd name="connsiteX9" fmla="*/ 605411 w 3049294"/>
                  <a:gd name="connsiteY9" fmla="*/ 640203 h 1842121"/>
                  <a:gd name="connsiteX10" fmla="*/ 1007586 w 3049294"/>
                  <a:gd name="connsiteY10" fmla="*/ 834915 h 1842121"/>
                  <a:gd name="connsiteX11" fmla="*/ 1354622 w 3049294"/>
                  <a:gd name="connsiteY11" fmla="*/ 916591 h 1842121"/>
                  <a:gd name="connsiteX12" fmla="*/ 1700279 w 3049294"/>
                  <a:gd name="connsiteY12" fmla="*/ 954499 h 1842121"/>
                  <a:gd name="connsiteX13" fmla="*/ 1792982 w 3049294"/>
                  <a:gd name="connsiteY13" fmla="*/ 917969 h 1842121"/>
                  <a:gd name="connsiteX14" fmla="*/ 1934967 w 3049294"/>
                  <a:gd name="connsiteY14" fmla="*/ 733940 h 1842121"/>
                  <a:gd name="connsiteX15" fmla="*/ 2064545 w 3049294"/>
                  <a:gd name="connsiteY15" fmla="*/ 504421 h 1842121"/>
                  <a:gd name="connsiteX16" fmla="*/ 2282692 w 3049294"/>
                  <a:gd name="connsiteY16" fmla="*/ 47451 h 1842121"/>
                  <a:gd name="connsiteX17" fmla="*/ 2530476 w 3049294"/>
                  <a:gd name="connsiteY17" fmla="*/ 48829 h 1842121"/>
                  <a:gd name="connsiteX18" fmla="*/ 2751035 w 3049294"/>
                  <a:gd name="connsiteY18" fmla="*/ 191159 h 1842121"/>
                  <a:gd name="connsiteX19" fmla="*/ 2916798 w 3049294"/>
                  <a:gd name="connsiteY19" fmla="*/ 373120 h 1842121"/>
                  <a:gd name="connsiteX20" fmla="*/ 2989858 w 3049294"/>
                  <a:gd name="connsiteY20" fmla="*/ 472716 h 1842121"/>
                  <a:gd name="connsiteX21" fmla="*/ 3048444 w 3049294"/>
                  <a:gd name="connsiteY21" fmla="*/ 568866 h 1842121"/>
                  <a:gd name="connsiteX22" fmla="*/ 2970904 w 3049294"/>
                  <a:gd name="connsiteY22" fmla="*/ 678456 h 1842121"/>
                  <a:gd name="connsiteX23" fmla="*/ 2879579 w 3049294"/>
                  <a:gd name="connsiteY23" fmla="*/ 809068 h 1842121"/>
                  <a:gd name="connsiteX24" fmla="*/ 2670393 w 3049294"/>
                  <a:gd name="connsiteY24" fmla="*/ 1117506 h 1842121"/>
                  <a:gd name="connsiteX25" fmla="*/ 2459828 w 3049294"/>
                  <a:gd name="connsiteY25" fmla="*/ 1490044 h 1842121"/>
                  <a:gd name="connsiteX26" fmla="*/ 2455003 w 3049294"/>
                  <a:gd name="connsiteY26" fmla="*/ 1502795 h 1842121"/>
                  <a:gd name="connsiteX0" fmla="*/ 2455003 w 3049294"/>
                  <a:gd name="connsiteY0" fmla="*/ 1502795 h 1847492"/>
                  <a:gd name="connsiteX1" fmla="*/ 2340933 w 3049294"/>
                  <a:gd name="connsiteY1" fmla="*/ 1713704 h 1847492"/>
                  <a:gd name="connsiteX2" fmla="*/ 2216354 w 3049294"/>
                  <a:gd name="connsiteY2" fmla="*/ 1833928 h 1847492"/>
                  <a:gd name="connsiteX3" fmla="*/ 10072 w 3049294"/>
                  <a:gd name="connsiteY3" fmla="*/ 1836735 h 1847492"/>
                  <a:gd name="connsiteX4" fmla="*/ 1091 w 3049294"/>
                  <a:gd name="connsiteY4" fmla="*/ 147270 h 1847492"/>
                  <a:gd name="connsiteX5" fmla="*/ 319374 w 3049294"/>
                  <a:gd name="connsiteY5" fmla="*/ 340381 h 1847492"/>
                  <a:gd name="connsiteX6" fmla="*/ 432065 w 3049294"/>
                  <a:gd name="connsiteY6" fmla="*/ 477541 h 1847492"/>
                  <a:gd name="connsiteX7" fmla="*/ 448952 w 3049294"/>
                  <a:gd name="connsiteY7" fmla="*/ 548878 h 1847492"/>
                  <a:gd name="connsiteX8" fmla="*/ 507193 w 3049294"/>
                  <a:gd name="connsiteY8" fmla="*/ 583340 h 1847492"/>
                  <a:gd name="connsiteX9" fmla="*/ 605411 w 3049294"/>
                  <a:gd name="connsiteY9" fmla="*/ 640203 h 1847492"/>
                  <a:gd name="connsiteX10" fmla="*/ 1007586 w 3049294"/>
                  <a:gd name="connsiteY10" fmla="*/ 834915 h 1847492"/>
                  <a:gd name="connsiteX11" fmla="*/ 1354622 w 3049294"/>
                  <a:gd name="connsiteY11" fmla="*/ 916591 h 1847492"/>
                  <a:gd name="connsiteX12" fmla="*/ 1700279 w 3049294"/>
                  <a:gd name="connsiteY12" fmla="*/ 954499 h 1847492"/>
                  <a:gd name="connsiteX13" fmla="*/ 1792982 w 3049294"/>
                  <a:gd name="connsiteY13" fmla="*/ 917969 h 1847492"/>
                  <a:gd name="connsiteX14" fmla="*/ 1934967 w 3049294"/>
                  <a:gd name="connsiteY14" fmla="*/ 733940 h 1847492"/>
                  <a:gd name="connsiteX15" fmla="*/ 2064545 w 3049294"/>
                  <a:gd name="connsiteY15" fmla="*/ 504421 h 1847492"/>
                  <a:gd name="connsiteX16" fmla="*/ 2282692 w 3049294"/>
                  <a:gd name="connsiteY16" fmla="*/ 47451 h 1847492"/>
                  <a:gd name="connsiteX17" fmla="*/ 2530476 w 3049294"/>
                  <a:gd name="connsiteY17" fmla="*/ 48829 h 1847492"/>
                  <a:gd name="connsiteX18" fmla="*/ 2751035 w 3049294"/>
                  <a:gd name="connsiteY18" fmla="*/ 191159 h 1847492"/>
                  <a:gd name="connsiteX19" fmla="*/ 2916798 w 3049294"/>
                  <a:gd name="connsiteY19" fmla="*/ 373120 h 1847492"/>
                  <a:gd name="connsiteX20" fmla="*/ 2989858 w 3049294"/>
                  <a:gd name="connsiteY20" fmla="*/ 472716 h 1847492"/>
                  <a:gd name="connsiteX21" fmla="*/ 3048444 w 3049294"/>
                  <a:gd name="connsiteY21" fmla="*/ 568866 h 1847492"/>
                  <a:gd name="connsiteX22" fmla="*/ 2970904 w 3049294"/>
                  <a:gd name="connsiteY22" fmla="*/ 678456 h 1847492"/>
                  <a:gd name="connsiteX23" fmla="*/ 2879579 w 3049294"/>
                  <a:gd name="connsiteY23" fmla="*/ 809068 h 1847492"/>
                  <a:gd name="connsiteX24" fmla="*/ 2670393 w 3049294"/>
                  <a:gd name="connsiteY24" fmla="*/ 1117506 h 1847492"/>
                  <a:gd name="connsiteX25" fmla="*/ 2459828 w 3049294"/>
                  <a:gd name="connsiteY25" fmla="*/ 1490044 h 1847492"/>
                  <a:gd name="connsiteX26" fmla="*/ 2455003 w 3049294"/>
                  <a:gd name="connsiteY26" fmla="*/ 1502795 h 1847492"/>
                  <a:gd name="connsiteX0" fmla="*/ 2455003 w 3049294"/>
                  <a:gd name="connsiteY0" fmla="*/ 1502795 h 1847492"/>
                  <a:gd name="connsiteX1" fmla="*/ 2340933 w 3049294"/>
                  <a:gd name="connsiteY1" fmla="*/ 1713704 h 1847492"/>
                  <a:gd name="connsiteX2" fmla="*/ 2216354 w 3049294"/>
                  <a:gd name="connsiteY2" fmla="*/ 1833928 h 1847492"/>
                  <a:gd name="connsiteX3" fmla="*/ 10072 w 3049294"/>
                  <a:gd name="connsiteY3" fmla="*/ 1836735 h 1847492"/>
                  <a:gd name="connsiteX4" fmla="*/ 1091 w 3049294"/>
                  <a:gd name="connsiteY4" fmla="*/ 147270 h 1847492"/>
                  <a:gd name="connsiteX5" fmla="*/ 319374 w 3049294"/>
                  <a:gd name="connsiteY5" fmla="*/ 340381 h 1847492"/>
                  <a:gd name="connsiteX6" fmla="*/ 432065 w 3049294"/>
                  <a:gd name="connsiteY6" fmla="*/ 477541 h 1847492"/>
                  <a:gd name="connsiteX7" fmla="*/ 448952 w 3049294"/>
                  <a:gd name="connsiteY7" fmla="*/ 548878 h 1847492"/>
                  <a:gd name="connsiteX8" fmla="*/ 507193 w 3049294"/>
                  <a:gd name="connsiteY8" fmla="*/ 583340 h 1847492"/>
                  <a:gd name="connsiteX9" fmla="*/ 605411 w 3049294"/>
                  <a:gd name="connsiteY9" fmla="*/ 640203 h 1847492"/>
                  <a:gd name="connsiteX10" fmla="*/ 1007586 w 3049294"/>
                  <a:gd name="connsiteY10" fmla="*/ 834915 h 1847492"/>
                  <a:gd name="connsiteX11" fmla="*/ 1354622 w 3049294"/>
                  <a:gd name="connsiteY11" fmla="*/ 916591 h 1847492"/>
                  <a:gd name="connsiteX12" fmla="*/ 1700279 w 3049294"/>
                  <a:gd name="connsiteY12" fmla="*/ 954499 h 1847492"/>
                  <a:gd name="connsiteX13" fmla="*/ 1792982 w 3049294"/>
                  <a:gd name="connsiteY13" fmla="*/ 917969 h 1847492"/>
                  <a:gd name="connsiteX14" fmla="*/ 1934967 w 3049294"/>
                  <a:gd name="connsiteY14" fmla="*/ 733940 h 1847492"/>
                  <a:gd name="connsiteX15" fmla="*/ 2064545 w 3049294"/>
                  <a:gd name="connsiteY15" fmla="*/ 504421 h 1847492"/>
                  <a:gd name="connsiteX16" fmla="*/ 2282692 w 3049294"/>
                  <a:gd name="connsiteY16" fmla="*/ 47451 h 1847492"/>
                  <a:gd name="connsiteX17" fmla="*/ 2530476 w 3049294"/>
                  <a:gd name="connsiteY17" fmla="*/ 48829 h 1847492"/>
                  <a:gd name="connsiteX18" fmla="*/ 2751035 w 3049294"/>
                  <a:gd name="connsiteY18" fmla="*/ 191159 h 1847492"/>
                  <a:gd name="connsiteX19" fmla="*/ 2916798 w 3049294"/>
                  <a:gd name="connsiteY19" fmla="*/ 373120 h 1847492"/>
                  <a:gd name="connsiteX20" fmla="*/ 2989858 w 3049294"/>
                  <a:gd name="connsiteY20" fmla="*/ 472716 h 1847492"/>
                  <a:gd name="connsiteX21" fmla="*/ 3048444 w 3049294"/>
                  <a:gd name="connsiteY21" fmla="*/ 568866 h 1847492"/>
                  <a:gd name="connsiteX22" fmla="*/ 2970904 w 3049294"/>
                  <a:gd name="connsiteY22" fmla="*/ 678456 h 1847492"/>
                  <a:gd name="connsiteX23" fmla="*/ 2879579 w 3049294"/>
                  <a:gd name="connsiteY23" fmla="*/ 809068 h 1847492"/>
                  <a:gd name="connsiteX24" fmla="*/ 2670393 w 3049294"/>
                  <a:gd name="connsiteY24" fmla="*/ 1117506 h 1847492"/>
                  <a:gd name="connsiteX25" fmla="*/ 2459828 w 3049294"/>
                  <a:gd name="connsiteY25" fmla="*/ 1490044 h 1847492"/>
                  <a:gd name="connsiteX26" fmla="*/ 2455003 w 3049294"/>
                  <a:gd name="connsiteY26" fmla="*/ 1502795 h 1847492"/>
                  <a:gd name="connsiteX0" fmla="*/ 2455003 w 3049294"/>
                  <a:gd name="connsiteY0" fmla="*/ 1502795 h 1847492"/>
                  <a:gd name="connsiteX1" fmla="*/ 2216354 w 3049294"/>
                  <a:gd name="connsiteY1" fmla="*/ 1833928 h 1847492"/>
                  <a:gd name="connsiteX2" fmla="*/ 10072 w 3049294"/>
                  <a:gd name="connsiteY2" fmla="*/ 1836735 h 1847492"/>
                  <a:gd name="connsiteX3" fmla="*/ 1091 w 3049294"/>
                  <a:gd name="connsiteY3" fmla="*/ 147270 h 1847492"/>
                  <a:gd name="connsiteX4" fmla="*/ 319374 w 3049294"/>
                  <a:gd name="connsiteY4" fmla="*/ 340381 h 1847492"/>
                  <a:gd name="connsiteX5" fmla="*/ 432065 w 3049294"/>
                  <a:gd name="connsiteY5" fmla="*/ 477541 h 1847492"/>
                  <a:gd name="connsiteX6" fmla="*/ 448952 w 3049294"/>
                  <a:gd name="connsiteY6" fmla="*/ 548878 h 1847492"/>
                  <a:gd name="connsiteX7" fmla="*/ 507193 w 3049294"/>
                  <a:gd name="connsiteY7" fmla="*/ 583340 h 1847492"/>
                  <a:gd name="connsiteX8" fmla="*/ 605411 w 3049294"/>
                  <a:gd name="connsiteY8" fmla="*/ 640203 h 1847492"/>
                  <a:gd name="connsiteX9" fmla="*/ 1007586 w 3049294"/>
                  <a:gd name="connsiteY9" fmla="*/ 834915 h 1847492"/>
                  <a:gd name="connsiteX10" fmla="*/ 1354622 w 3049294"/>
                  <a:gd name="connsiteY10" fmla="*/ 916591 h 1847492"/>
                  <a:gd name="connsiteX11" fmla="*/ 1700279 w 3049294"/>
                  <a:gd name="connsiteY11" fmla="*/ 954499 h 1847492"/>
                  <a:gd name="connsiteX12" fmla="*/ 1792982 w 3049294"/>
                  <a:gd name="connsiteY12" fmla="*/ 917969 h 1847492"/>
                  <a:gd name="connsiteX13" fmla="*/ 1934967 w 3049294"/>
                  <a:gd name="connsiteY13" fmla="*/ 733940 h 1847492"/>
                  <a:gd name="connsiteX14" fmla="*/ 2064545 w 3049294"/>
                  <a:gd name="connsiteY14" fmla="*/ 504421 h 1847492"/>
                  <a:gd name="connsiteX15" fmla="*/ 2282692 w 3049294"/>
                  <a:gd name="connsiteY15" fmla="*/ 47451 h 1847492"/>
                  <a:gd name="connsiteX16" fmla="*/ 2530476 w 3049294"/>
                  <a:gd name="connsiteY16" fmla="*/ 48829 h 1847492"/>
                  <a:gd name="connsiteX17" fmla="*/ 2751035 w 3049294"/>
                  <a:gd name="connsiteY17" fmla="*/ 191159 h 1847492"/>
                  <a:gd name="connsiteX18" fmla="*/ 2916798 w 3049294"/>
                  <a:gd name="connsiteY18" fmla="*/ 373120 h 1847492"/>
                  <a:gd name="connsiteX19" fmla="*/ 2989858 w 3049294"/>
                  <a:gd name="connsiteY19" fmla="*/ 472716 h 1847492"/>
                  <a:gd name="connsiteX20" fmla="*/ 3048444 w 3049294"/>
                  <a:gd name="connsiteY20" fmla="*/ 568866 h 1847492"/>
                  <a:gd name="connsiteX21" fmla="*/ 2970904 w 3049294"/>
                  <a:gd name="connsiteY21" fmla="*/ 678456 h 1847492"/>
                  <a:gd name="connsiteX22" fmla="*/ 2879579 w 3049294"/>
                  <a:gd name="connsiteY22" fmla="*/ 809068 h 1847492"/>
                  <a:gd name="connsiteX23" fmla="*/ 2670393 w 3049294"/>
                  <a:gd name="connsiteY23" fmla="*/ 1117506 h 1847492"/>
                  <a:gd name="connsiteX24" fmla="*/ 2459828 w 3049294"/>
                  <a:gd name="connsiteY24" fmla="*/ 1490044 h 1847492"/>
                  <a:gd name="connsiteX25" fmla="*/ 2455003 w 3049294"/>
                  <a:gd name="connsiteY25" fmla="*/ 1502795 h 1847492"/>
                  <a:gd name="connsiteX0" fmla="*/ 2459828 w 3049294"/>
                  <a:gd name="connsiteY0" fmla="*/ 1490044 h 1847492"/>
                  <a:gd name="connsiteX1" fmla="*/ 2216354 w 3049294"/>
                  <a:gd name="connsiteY1" fmla="*/ 1833928 h 1847492"/>
                  <a:gd name="connsiteX2" fmla="*/ 10072 w 3049294"/>
                  <a:gd name="connsiteY2" fmla="*/ 1836735 h 1847492"/>
                  <a:gd name="connsiteX3" fmla="*/ 1091 w 3049294"/>
                  <a:gd name="connsiteY3" fmla="*/ 147270 h 1847492"/>
                  <a:gd name="connsiteX4" fmla="*/ 319374 w 3049294"/>
                  <a:gd name="connsiteY4" fmla="*/ 340381 h 1847492"/>
                  <a:gd name="connsiteX5" fmla="*/ 432065 w 3049294"/>
                  <a:gd name="connsiteY5" fmla="*/ 477541 h 1847492"/>
                  <a:gd name="connsiteX6" fmla="*/ 448952 w 3049294"/>
                  <a:gd name="connsiteY6" fmla="*/ 548878 h 1847492"/>
                  <a:gd name="connsiteX7" fmla="*/ 507193 w 3049294"/>
                  <a:gd name="connsiteY7" fmla="*/ 583340 h 1847492"/>
                  <a:gd name="connsiteX8" fmla="*/ 605411 w 3049294"/>
                  <a:gd name="connsiteY8" fmla="*/ 640203 h 1847492"/>
                  <a:gd name="connsiteX9" fmla="*/ 1007586 w 3049294"/>
                  <a:gd name="connsiteY9" fmla="*/ 834915 h 1847492"/>
                  <a:gd name="connsiteX10" fmla="*/ 1354622 w 3049294"/>
                  <a:gd name="connsiteY10" fmla="*/ 916591 h 1847492"/>
                  <a:gd name="connsiteX11" fmla="*/ 1700279 w 3049294"/>
                  <a:gd name="connsiteY11" fmla="*/ 954499 h 1847492"/>
                  <a:gd name="connsiteX12" fmla="*/ 1792982 w 3049294"/>
                  <a:gd name="connsiteY12" fmla="*/ 917969 h 1847492"/>
                  <a:gd name="connsiteX13" fmla="*/ 1934967 w 3049294"/>
                  <a:gd name="connsiteY13" fmla="*/ 733940 h 1847492"/>
                  <a:gd name="connsiteX14" fmla="*/ 2064545 w 3049294"/>
                  <a:gd name="connsiteY14" fmla="*/ 504421 h 1847492"/>
                  <a:gd name="connsiteX15" fmla="*/ 2282692 w 3049294"/>
                  <a:gd name="connsiteY15" fmla="*/ 47451 h 1847492"/>
                  <a:gd name="connsiteX16" fmla="*/ 2530476 w 3049294"/>
                  <a:gd name="connsiteY16" fmla="*/ 48829 h 1847492"/>
                  <a:gd name="connsiteX17" fmla="*/ 2751035 w 3049294"/>
                  <a:gd name="connsiteY17" fmla="*/ 191159 h 1847492"/>
                  <a:gd name="connsiteX18" fmla="*/ 2916798 w 3049294"/>
                  <a:gd name="connsiteY18" fmla="*/ 373120 h 1847492"/>
                  <a:gd name="connsiteX19" fmla="*/ 2989858 w 3049294"/>
                  <a:gd name="connsiteY19" fmla="*/ 472716 h 1847492"/>
                  <a:gd name="connsiteX20" fmla="*/ 3048444 w 3049294"/>
                  <a:gd name="connsiteY20" fmla="*/ 568866 h 1847492"/>
                  <a:gd name="connsiteX21" fmla="*/ 2970904 w 3049294"/>
                  <a:gd name="connsiteY21" fmla="*/ 678456 h 1847492"/>
                  <a:gd name="connsiteX22" fmla="*/ 2879579 w 3049294"/>
                  <a:gd name="connsiteY22" fmla="*/ 809068 h 1847492"/>
                  <a:gd name="connsiteX23" fmla="*/ 2670393 w 3049294"/>
                  <a:gd name="connsiteY23" fmla="*/ 1117506 h 1847492"/>
                  <a:gd name="connsiteX24" fmla="*/ 2459828 w 3049294"/>
                  <a:gd name="connsiteY24" fmla="*/ 1490044 h 1847492"/>
                  <a:gd name="connsiteX0" fmla="*/ 2459828 w 3049294"/>
                  <a:gd name="connsiteY0" fmla="*/ 1490044 h 1847492"/>
                  <a:gd name="connsiteX1" fmla="*/ 2209141 w 3049294"/>
                  <a:gd name="connsiteY1" fmla="*/ 1833928 h 1847492"/>
                  <a:gd name="connsiteX2" fmla="*/ 10072 w 3049294"/>
                  <a:gd name="connsiteY2" fmla="*/ 1836735 h 1847492"/>
                  <a:gd name="connsiteX3" fmla="*/ 1091 w 3049294"/>
                  <a:gd name="connsiteY3" fmla="*/ 147270 h 1847492"/>
                  <a:gd name="connsiteX4" fmla="*/ 319374 w 3049294"/>
                  <a:gd name="connsiteY4" fmla="*/ 340381 h 1847492"/>
                  <a:gd name="connsiteX5" fmla="*/ 432065 w 3049294"/>
                  <a:gd name="connsiteY5" fmla="*/ 477541 h 1847492"/>
                  <a:gd name="connsiteX6" fmla="*/ 448952 w 3049294"/>
                  <a:gd name="connsiteY6" fmla="*/ 548878 h 1847492"/>
                  <a:gd name="connsiteX7" fmla="*/ 507193 w 3049294"/>
                  <a:gd name="connsiteY7" fmla="*/ 583340 h 1847492"/>
                  <a:gd name="connsiteX8" fmla="*/ 605411 w 3049294"/>
                  <a:gd name="connsiteY8" fmla="*/ 640203 h 1847492"/>
                  <a:gd name="connsiteX9" fmla="*/ 1007586 w 3049294"/>
                  <a:gd name="connsiteY9" fmla="*/ 834915 h 1847492"/>
                  <a:gd name="connsiteX10" fmla="*/ 1354622 w 3049294"/>
                  <a:gd name="connsiteY10" fmla="*/ 916591 h 1847492"/>
                  <a:gd name="connsiteX11" fmla="*/ 1700279 w 3049294"/>
                  <a:gd name="connsiteY11" fmla="*/ 954499 h 1847492"/>
                  <a:gd name="connsiteX12" fmla="*/ 1792982 w 3049294"/>
                  <a:gd name="connsiteY12" fmla="*/ 917969 h 1847492"/>
                  <a:gd name="connsiteX13" fmla="*/ 1934967 w 3049294"/>
                  <a:gd name="connsiteY13" fmla="*/ 733940 h 1847492"/>
                  <a:gd name="connsiteX14" fmla="*/ 2064545 w 3049294"/>
                  <a:gd name="connsiteY14" fmla="*/ 504421 h 1847492"/>
                  <a:gd name="connsiteX15" fmla="*/ 2282692 w 3049294"/>
                  <a:gd name="connsiteY15" fmla="*/ 47451 h 1847492"/>
                  <a:gd name="connsiteX16" fmla="*/ 2530476 w 3049294"/>
                  <a:gd name="connsiteY16" fmla="*/ 48829 h 1847492"/>
                  <a:gd name="connsiteX17" fmla="*/ 2751035 w 3049294"/>
                  <a:gd name="connsiteY17" fmla="*/ 191159 h 1847492"/>
                  <a:gd name="connsiteX18" fmla="*/ 2916798 w 3049294"/>
                  <a:gd name="connsiteY18" fmla="*/ 373120 h 1847492"/>
                  <a:gd name="connsiteX19" fmla="*/ 2989858 w 3049294"/>
                  <a:gd name="connsiteY19" fmla="*/ 472716 h 1847492"/>
                  <a:gd name="connsiteX20" fmla="*/ 3048444 w 3049294"/>
                  <a:gd name="connsiteY20" fmla="*/ 568866 h 1847492"/>
                  <a:gd name="connsiteX21" fmla="*/ 2970904 w 3049294"/>
                  <a:gd name="connsiteY21" fmla="*/ 678456 h 1847492"/>
                  <a:gd name="connsiteX22" fmla="*/ 2879579 w 3049294"/>
                  <a:gd name="connsiteY22" fmla="*/ 809068 h 1847492"/>
                  <a:gd name="connsiteX23" fmla="*/ 2670393 w 3049294"/>
                  <a:gd name="connsiteY23" fmla="*/ 1117506 h 1847492"/>
                  <a:gd name="connsiteX24" fmla="*/ 2459828 w 3049294"/>
                  <a:gd name="connsiteY24" fmla="*/ 1490044 h 1847492"/>
                  <a:gd name="connsiteX0" fmla="*/ 2459828 w 3049294"/>
                  <a:gd name="connsiteY0" fmla="*/ 1490044 h 1847492"/>
                  <a:gd name="connsiteX1" fmla="*/ 2209141 w 3049294"/>
                  <a:gd name="connsiteY1" fmla="*/ 1833928 h 1847492"/>
                  <a:gd name="connsiteX2" fmla="*/ 10072 w 3049294"/>
                  <a:gd name="connsiteY2" fmla="*/ 1836735 h 1847492"/>
                  <a:gd name="connsiteX3" fmla="*/ 1091 w 3049294"/>
                  <a:gd name="connsiteY3" fmla="*/ 147270 h 1847492"/>
                  <a:gd name="connsiteX4" fmla="*/ 319374 w 3049294"/>
                  <a:gd name="connsiteY4" fmla="*/ 340381 h 1847492"/>
                  <a:gd name="connsiteX5" fmla="*/ 432065 w 3049294"/>
                  <a:gd name="connsiteY5" fmla="*/ 477541 h 1847492"/>
                  <a:gd name="connsiteX6" fmla="*/ 448952 w 3049294"/>
                  <a:gd name="connsiteY6" fmla="*/ 548878 h 1847492"/>
                  <a:gd name="connsiteX7" fmla="*/ 507193 w 3049294"/>
                  <a:gd name="connsiteY7" fmla="*/ 583340 h 1847492"/>
                  <a:gd name="connsiteX8" fmla="*/ 605411 w 3049294"/>
                  <a:gd name="connsiteY8" fmla="*/ 640203 h 1847492"/>
                  <a:gd name="connsiteX9" fmla="*/ 1007586 w 3049294"/>
                  <a:gd name="connsiteY9" fmla="*/ 834915 h 1847492"/>
                  <a:gd name="connsiteX10" fmla="*/ 1354622 w 3049294"/>
                  <a:gd name="connsiteY10" fmla="*/ 916591 h 1847492"/>
                  <a:gd name="connsiteX11" fmla="*/ 1700279 w 3049294"/>
                  <a:gd name="connsiteY11" fmla="*/ 954499 h 1847492"/>
                  <a:gd name="connsiteX12" fmla="*/ 1792982 w 3049294"/>
                  <a:gd name="connsiteY12" fmla="*/ 917969 h 1847492"/>
                  <a:gd name="connsiteX13" fmla="*/ 1934967 w 3049294"/>
                  <a:gd name="connsiteY13" fmla="*/ 733940 h 1847492"/>
                  <a:gd name="connsiteX14" fmla="*/ 2064545 w 3049294"/>
                  <a:gd name="connsiteY14" fmla="*/ 504421 h 1847492"/>
                  <a:gd name="connsiteX15" fmla="*/ 2282692 w 3049294"/>
                  <a:gd name="connsiteY15" fmla="*/ 47451 h 1847492"/>
                  <a:gd name="connsiteX16" fmla="*/ 2530476 w 3049294"/>
                  <a:gd name="connsiteY16" fmla="*/ 48829 h 1847492"/>
                  <a:gd name="connsiteX17" fmla="*/ 2751035 w 3049294"/>
                  <a:gd name="connsiteY17" fmla="*/ 191159 h 1847492"/>
                  <a:gd name="connsiteX18" fmla="*/ 2916798 w 3049294"/>
                  <a:gd name="connsiteY18" fmla="*/ 373120 h 1847492"/>
                  <a:gd name="connsiteX19" fmla="*/ 2989858 w 3049294"/>
                  <a:gd name="connsiteY19" fmla="*/ 472716 h 1847492"/>
                  <a:gd name="connsiteX20" fmla="*/ 3048444 w 3049294"/>
                  <a:gd name="connsiteY20" fmla="*/ 568866 h 1847492"/>
                  <a:gd name="connsiteX21" fmla="*/ 2970904 w 3049294"/>
                  <a:gd name="connsiteY21" fmla="*/ 678456 h 1847492"/>
                  <a:gd name="connsiteX22" fmla="*/ 2879579 w 3049294"/>
                  <a:gd name="connsiteY22" fmla="*/ 809068 h 1847492"/>
                  <a:gd name="connsiteX23" fmla="*/ 2670393 w 3049294"/>
                  <a:gd name="connsiteY23" fmla="*/ 1117506 h 1847492"/>
                  <a:gd name="connsiteX24" fmla="*/ 2459828 w 3049294"/>
                  <a:gd name="connsiteY24" fmla="*/ 1490044 h 1847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49294" h="1847492">
                    <a:moveTo>
                      <a:pt x="2459828" y="1490044"/>
                    </a:moveTo>
                    <a:cubicBezTo>
                      <a:pt x="2384155" y="1609448"/>
                      <a:pt x="2285671" y="1754510"/>
                      <a:pt x="2209141" y="1833928"/>
                    </a:cubicBezTo>
                    <a:cubicBezTo>
                      <a:pt x="1820664" y="1854433"/>
                      <a:pt x="863704" y="1848588"/>
                      <a:pt x="10072" y="1836735"/>
                    </a:cubicBezTo>
                    <a:cubicBezTo>
                      <a:pt x="5433" y="1190939"/>
                      <a:pt x="-3009" y="773439"/>
                      <a:pt x="1091" y="147270"/>
                    </a:cubicBezTo>
                    <a:cubicBezTo>
                      <a:pt x="175248" y="186368"/>
                      <a:pt x="247545" y="285336"/>
                      <a:pt x="319374" y="340381"/>
                    </a:cubicBezTo>
                    <a:cubicBezTo>
                      <a:pt x="360384" y="381391"/>
                      <a:pt x="396225" y="431706"/>
                      <a:pt x="432065" y="477541"/>
                    </a:cubicBezTo>
                    <a:cubicBezTo>
                      <a:pt x="448607" y="498563"/>
                      <a:pt x="434822" y="528890"/>
                      <a:pt x="448952" y="548878"/>
                    </a:cubicBezTo>
                    <a:cubicBezTo>
                      <a:pt x="461014" y="565420"/>
                      <a:pt x="489962" y="573346"/>
                      <a:pt x="507193" y="583340"/>
                    </a:cubicBezTo>
                    <a:lnTo>
                      <a:pt x="605411" y="640203"/>
                    </a:lnTo>
                    <a:cubicBezTo>
                      <a:pt x="736368" y="716365"/>
                      <a:pt x="864223" y="784600"/>
                      <a:pt x="1007586" y="834915"/>
                    </a:cubicBezTo>
                    <a:cubicBezTo>
                      <a:pt x="1119933" y="874202"/>
                      <a:pt x="1236761" y="899015"/>
                      <a:pt x="1354622" y="916591"/>
                    </a:cubicBezTo>
                    <a:cubicBezTo>
                      <a:pt x="1468347" y="933477"/>
                      <a:pt x="1588621" y="930376"/>
                      <a:pt x="1700279" y="954499"/>
                    </a:cubicBezTo>
                    <a:cubicBezTo>
                      <a:pt x="1739221" y="962770"/>
                      <a:pt x="1765757" y="937957"/>
                      <a:pt x="1792982" y="917969"/>
                    </a:cubicBezTo>
                    <a:cubicBezTo>
                      <a:pt x="1858805" y="869722"/>
                      <a:pt x="1893957" y="802865"/>
                      <a:pt x="1934967" y="733940"/>
                    </a:cubicBezTo>
                    <a:cubicBezTo>
                      <a:pt x="1980113" y="658468"/>
                      <a:pt x="2023190" y="581961"/>
                      <a:pt x="2064545" y="504421"/>
                    </a:cubicBezTo>
                    <a:cubicBezTo>
                      <a:pt x="2144498" y="355199"/>
                      <a:pt x="2207909" y="199085"/>
                      <a:pt x="2282692" y="47451"/>
                    </a:cubicBezTo>
                    <a:cubicBezTo>
                      <a:pt x="2327493" y="-43874"/>
                      <a:pt x="2460517" y="19536"/>
                      <a:pt x="2530476" y="48829"/>
                    </a:cubicBezTo>
                    <a:cubicBezTo>
                      <a:pt x="2611807" y="82602"/>
                      <a:pt x="2685901" y="132573"/>
                      <a:pt x="2751035" y="191159"/>
                    </a:cubicBezTo>
                    <a:cubicBezTo>
                      <a:pt x="2812378" y="245954"/>
                      <a:pt x="2866483" y="308331"/>
                      <a:pt x="2916798" y="373120"/>
                    </a:cubicBezTo>
                    <a:cubicBezTo>
                      <a:pt x="2941956" y="405859"/>
                      <a:pt x="2966080" y="439288"/>
                      <a:pt x="2989858" y="472716"/>
                    </a:cubicBezTo>
                    <a:cubicBezTo>
                      <a:pt x="3002265" y="489947"/>
                      <a:pt x="3056715" y="547499"/>
                      <a:pt x="3048444" y="568866"/>
                    </a:cubicBezTo>
                    <a:cubicBezTo>
                      <a:pt x="3032592" y="610565"/>
                      <a:pt x="2996062" y="642271"/>
                      <a:pt x="2970904" y="678456"/>
                    </a:cubicBezTo>
                    <a:lnTo>
                      <a:pt x="2879579" y="809068"/>
                    </a:lnTo>
                    <a:cubicBezTo>
                      <a:pt x="2810654" y="912455"/>
                      <a:pt x="2736560" y="1012396"/>
                      <a:pt x="2670393" y="1117506"/>
                    </a:cubicBezTo>
                    <a:cubicBezTo>
                      <a:pt x="2594920" y="1237779"/>
                      <a:pt x="2516691" y="1360121"/>
                      <a:pt x="2459828" y="1490044"/>
                    </a:cubicBezTo>
                    <a:close/>
                  </a:path>
                </a:pathLst>
              </a:custGeom>
              <a:solidFill>
                <a:srgbClr val="000000"/>
              </a:solidFill>
              <a:ln w="34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04" name="Freeform: Shape 1403">
                <a:extLst>
                  <a:ext uri="{FF2B5EF4-FFF2-40B4-BE49-F238E27FC236}">
                    <a16:creationId xmlns:a16="http://schemas.microsoft.com/office/drawing/2014/main" id="{240BE40F-E2CC-4B44-9473-6370A283C7E9}"/>
                  </a:ext>
                </a:extLst>
              </p:cNvPr>
              <p:cNvSpPr/>
              <p:nvPr/>
            </p:nvSpPr>
            <p:spPr>
              <a:xfrm>
                <a:off x="7145627" y="3337195"/>
                <a:ext cx="930482" cy="1464649"/>
              </a:xfrm>
              <a:custGeom>
                <a:avLst/>
                <a:gdLst>
                  <a:gd name="connsiteX0" fmla="*/ 897402 w 930482"/>
                  <a:gd name="connsiteY0" fmla="*/ 873838 h 1464648"/>
                  <a:gd name="connsiteX1" fmla="*/ 793671 w 930482"/>
                  <a:gd name="connsiteY1" fmla="*/ 1069240 h 1464648"/>
                  <a:gd name="connsiteX2" fmla="*/ 603439 w 930482"/>
                  <a:gd name="connsiteY2" fmla="*/ 1334255 h 1464648"/>
                  <a:gd name="connsiteX3" fmla="*/ 568632 w 930482"/>
                  <a:gd name="connsiteY3" fmla="*/ 1464867 h 1464648"/>
                  <a:gd name="connsiteX4" fmla="*/ 547954 w 930482"/>
                  <a:gd name="connsiteY4" fmla="*/ 1460043 h 1464648"/>
                  <a:gd name="connsiteX5" fmla="*/ 387015 w 930482"/>
                  <a:gd name="connsiteY5" fmla="*/ 1371130 h 1464648"/>
                  <a:gd name="connsiteX6" fmla="*/ 238827 w 930482"/>
                  <a:gd name="connsiteY6" fmla="*/ 1317369 h 1464648"/>
                  <a:gd name="connsiteX7" fmla="*/ 126136 w 930482"/>
                  <a:gd name="connsiteY7" fmla="*/ 1308753 h 1464648"/>
                  <a:gd name="connsiteX8" fmla="*/ 54109 w 930482"/>
                  <a:gd name="connsiteY8" fmla="*/ 1173661 h 1464648"/>
                  <a:gd name="connsiteX9" fmla="*/ 4 w 930482"/>
                  <a:gd name="connsiteY9" fmla="*/ 913815 h 1464648"/>
                  <a:gd name="connsiteX10" fmla="*/ 23438 w 930482"/>
                  <a:gd name="connsiteY10" fmla="*/ 783892 h 1464648"/>
                  <a:gd name="connsiteX11" fmla="*/ 51697 w 930482"/>
                  <a:gd name="connsiteY11" fmla="*/ 406185 h 1464648"/>
                  <a:gd name="connsiteX12" fmla="*/ 54454 w 930482"/>
                  <a:gd name="connsiteY12" fmla="*/ 396191 h 1464648"/>
                  <a:gd name="connsiteX13" fmla="*/ 99255 w 930482"/>
                  <a:gd name="connsiteY13" fmla="*/ 389987 h 1464648"/>
                  <a:gd name="connsiteX14" fmla="*/ 160943 w 930482"/>
                  <a:gd name="connsiteY14" fmla="*/ 415145 h 1464648"/>
                  <a:gd name="connsiteX15" fmla="*/ 191269 w 930482"/>
                  <a:gd name="connsiteY15" fmla="*/ 492685 h 1464648"/>
                  <a:gd name="connsiteX16" fmla="*/ 206433 w 930482"/>
                  <a:gd name="connsiteY16" fmla="*/ 640873 h 1464648"/>
                  <a:gd name="connsiteX17" fmla="*/ 207122 w 930482"/>
                  <a:gd name="connsiteY17" fmla="*/ 710832 h 1464648"/>
                  <a:gd name="connsiteX18" fmla="*/ 207811 w 930482"/>
                  <a:gd name="connsiteY18" fmla="*/ 774242 h 1464648"/>
                  <a:gd name="connsiteX19" fmla="*/ 246065 w 930482"/>
                  <a:gd name="connsiteY19" fmla="*/ 673612 h 1464648"/>
                  <a:gd name="connsiteX20" fmla="*/ 361513 w 930482"/>
                  <a:gd name="connsiteY20" fmla="*/ 376547 h 1464648"/>
                  <a:gd name="connsiteX21" fmla="*/ 472482 w 930482"/>
                  <a:gd name="connsiteY21" fmla="*/ 93611 h 1464648"/>
                  <a:gd name="connsiteX22" fmla="*/ 522452 w 930482"/>
                  <a:gd name="connsiteY22" fmla="*/ 20207 h 1464648"/>
                  <a:gd name="connsiteX23" fmla="*/ 573457 w 930482"/>
                  <a:gd name="connsiteY23" fmla="*/ 1252 h 1464648"/>
                  <a:gd name="connsiteX24" fmla="*/ 606540 w 930482"/>
                  <a:gd name="connsiteY24" fmla="*/ 119458 h 1464648"/>
                  <a:gd name="connsiteX25" fmla="*/ 578970 w 930482"/>
                  <a:gd name="connsiteY25" fmla="*/ 237319 h 1464648"/>
                  <a:gd name="connsiteX26" fmla="*/ 528656 w 930482"/>
                  <a:gd name="connsiteY26" fmla="*/ 414800 h 1464648"/>
                  <a:gd name="connsiteX27" fmla="*/ 506600 w 930482"/>
                  <a:gd name="connsiteY27" fmla="*/ 586423 h 1464648"/>
                  <a:gd name="connsiteX28" fmla="*/ 518317 w 930482"/>
                  <a:gd name="connsiteY28" fmla="*/ 602275 h 1464648"/>
                  <a:gd name="connsiteX29" fmla="*/ 532102 w 930482"/>
                  <a:gd name="connsiteY29" fmla="*/ 589869 h 1464648"/>
                  <a:gd name="connsiteX30" fmla="*/ 626528 w 930482"/>
                  <a:gd name="connsiteY30" fmla="*/ 480279 h 1464648"/>
                  <a:gd name="connsiteX31" fmla="*/ 718888 w 930482"/>
                  <a:gd name="connsiteY31" fmla="*/ 415145 h 1464648"/>
                  <a:gd name="connsiteX32" fmla="*/ 778852 w 930482"/>
                  <a:gd name="connsiteY32" fmla="*/ 453398 h 1464648"/>
                  <a:gd name="connsiteX33" fmla="*/ 781954 w 930482"/>
                  <a:gd name="connsiteY33" fmla="*/ 508193 h 1464648"/>
                  <a:gd name="connsiteX34" fmla="*/ 761276 w 930482"/>
                  <a:gd name="connsiteY34" fmla="*/ 559887 h 1464648"/>
                  <a:gd name="connsiteX35" fmla="*/ 839850 w 930482"/>
                  <a:gd name="connsiteY35" fmla="*/ 538520 h 1464648"/>
                  <a:gd name="connsiteX36" fmla="*/ 887753 w 930482"/>
                  <a:gd name="connsiteY36" fmla="*/ 610202 h 1464648"/>
                  <a:gd name="connsiteX37" fmla="*/ 870866 w 930482"/>
                  <a:gd name="connsiteY37" fmla="*/ 697736 h 1464648"/>
                  <a:gd name="connsiteX38" fmla="*/ 931520 w 930482"/>
                  <a:gd name="connsiteY38" fmla="*/ 770451 h 1464648"/>
                  <a:gd name="connsiteX39" fmla="*/ 897402 w 930482"/>
                  <a:gd name="connsiteY39" fmla="*/ 873838 h 1464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930482" h="1464648">
                    <a:moveTo>
                      <a:pt x="897402" y="873838"/>
                    </a:moveTo>
                    <a:cubicBezTo>
                      <a:pt x="862595" y="938283"/>
                      <a:pt x="832613" y="1006518"/>
                      <a:pt x="793671" y="1069240"/>
                    </a:cubicBezTo>
                    <a:cubicBezTo>
                      <a:pt x="736119" y="1162633"/>
                      <a:pt x="668572" y="1247065"/>
                      <a:pt x="603439" y="1334255"/>
                    </a:cubicBezTo>
                    <a:cubicBezTo>
                      <a:pt x="584140" y="1360102"/>
                      <a:pt x="595168" y="1453150"/>
                      <a:pt x="568632" y="1464867"/>
                    </a:cubicBezTo>
                    <a:cubicBezTo>
                      <a:pt x="560361" y="1468314"/>
                      <a:pt x="554502" y="1463833"/>
                      <a:pt x="547954" y="1460043"/>
                    </a:cubicBezTo>
                    <a:cubicBezTo>
                      <a:pt x="494538" y="1429716"/>
                      <a:pt x="442155" y="1398355"/>
                      <a:pt x="387015" y="1371130"/>
                    </a:cubicBezTo>
                    <a:cubicBezTo>
                      <a:pt x="339802" y="1347695"/>
                      <a:pt x="291210" y="1326329"/>
                      <a:pt x="238827" y="1317369"/>
                    </a:cubicBezTo>
                    <a:cubicBezTo>
                      <a:pt x="201608" y="1311165"/>
                      <a:pt x="164044" y="1304962"/>
                      <a:pt x="126136" y="1308753"/>
                    </a:cubicBezTo>
                    <a:cubicBezTo>
                      <a:pt x="92707" y="1312199"/>
                      <a:pt x="63759" y="1200197"/>
                      <a:pt x="54109" y="1173661"/>
                    </a:cubicBezTo>
                    <a:cubicBezTo>
                      <a:pt x="24472" y="1090262"/>
                      <a:pt x="-341" y="1003072"/>
                      <a:pt x="4" y="913815"/>
                    </a:cubicBezTo>
                    <a:cubicBezTo>
                      <a:pt x="4" y="869358"/>
                      <a:pt x="15167" y="827314"/>
                      <a:pt x="23438" y="783892"/>
                    </a:cubicBezTo>
                    <a:cubicBezTo>
                      <a:pt x="47217" y="659827"/>
                      <a:pt x="47561" y="532317"/>
                      <a:pt x="51697" y="406185"/>
                    </a:cubicBezTo>
                    <a:cubicBezTo>
                      <a:pt x="51697" y="402739"/>
                      <a:pt x="53076" y="399292"/>
                      <a:pt x="54454" y="396191"/>
                    </a:cubicBezTo>
                    <a:cubicBezTo>
                      <a:pt x="58934" y="386886"/>
                      <a:pt x="90295" y="389987"/>
                      <a:pt x="99255" y="389987"/>
                    </a:cubicBezTo>
                    <a:cubicBezTo>
                      <a:pt x="123723" y="390332"/>
                      <a:pt x="144401" y="395157"/>
                      <a:pt x="160943" y="415145"/>
                    </a:cubicBezTo>
                    <a:cubicBezTo>
                      <a:pt x="179208" y="436512"/>
                      <a:pt x="186100" y="465115"/>
                      <a:pt x="191269" y="492685"/>
                    </a:cubicBezTo>
                    <a:cubicBezTo>
                      <a:pt x="200574" y="541622"/>
                      <a:pt x="205744" y="591247"/>
                      <a:pt x="206433" y="640873"/>
                    </a:cubicBezTo>
                    <a:cubicBezTo>
                      <a:pt x="206777" y="664308"/>
                      <a:pt x="205744" y="687742"/>
                      <a:pt x="207122" y="710832"/>
                    </a:cubicBezTo>
                    <a:cubicBezTo>
                      <a:pt x="207811" y="729441"/>
                      <a:pt x="214015" y="756322"/>
                      <a:pt x="207811" y="774242"/>
                    </a:cubicBezTo>
                    <a:cubicBezTo>
                      <a:pt x="218495" y="744260"/>
                      <a:pt x="232280" y="708764"/>
                      <a:pt x="246065" y="673612"/>
                    </a:cubicBezTo>
                    <a:cubicBezTo>
                      <a:pt x="284662" y="574705"/>
                      <a:pt x="322915" y="475454"/>
                      <a:pt x="361513" y="376547"/>
                    </a:cubicBezTo>
                    <a:cubicBezTo>
                      <a:pt x="398388" y="282465"/>
                      <a:pt x="429404" y="184937"/>
                      <a:pt x="472482" y="93611"/>
                    </a:cubicBezTo>
                    <a:cubicBezTo>
                      <a:pt x="485233" y="66731"/>
                      <a:pt x="499707" y="40539"/>
                      <a:pt x="522452" y="20207"/>
                    </a:cubicBezTo>
                    <a:cubicBezTo>
                      <a:pt x="536237" y="7800"/>
                      <a:pt x="553813" y="-3917"/>
                      <a:pt x="573457" y="1252"/>
                    </a:cubicBezTo>
                    <a:cubicBezTo>
                      <a:pt x="620325" y="13659"/>
                      <a:pt x="611710" y="84307"/>
                      <a:pt x="606540" y="119458"/>
                    </a:cubicBezTo>
                    <a:cubicBezTo>
                      <a:pt x="600682" y="159434"/>
                      <a:pt x="591377" y="198722"/>
                      <a:pt x="578970" y="237319"/>
                    </a:cubicBezTo>
                    <a:cubicBezTo>
                      <a:pt x="560705" y="294182"/>
                      <a:pt x="543819" y="355525"/>
                      <a:pt x="528656" y="414800"/>
                    </a:cubicBezTo>
                    <a:cubicBezTo>
                      <a:pt x="516249" y="463048"/>
                      <a:pt x="484199" y="536797"/>
                      <a:pt x="506600" y="586423"/>
                    </a:cubicBezTo>
                    <a:cubicBezTo>
                      <a:pt x="509357" y="592626"/>
                      <a:pt x="511080" y="601241"/>
                      <a:pt x="518317" y="602275"/>
                    </a:cubicBezTo>
                    <a:cubicBezTo>
                      <a:pt x="524865" y="603309"/>
                      <a:pt x="527966" y="595038"/>
                      <a:pt x="532102" y="589869"/>
                    </a:cubicBezTo>
                    <a:cubicBezTo>
                      <a:pt x="561739" y="551960"/>
                      <a:pt x="592411" y="514741"/>
                      <a:pt x="626528" y="480279"/>
                    </a:cubicBezTo>
                    <a:cubicBezTo>
                      <a:pt x="650652" y="456155"/>
                      <a:pt x="682702" y="415834"/>
                      <a:pt x="718888" y="415145"/>
                    </a:cubicBezTo>
                    <a:cubicBezTo>
                      <a:pt x="744045" y="414800"/>
                      <a:pt x="768513" y="430308"/>
                      <a:pt x="778852" y="453398"/>
                    </a:cubicBezTo>
                    <a:cubicBezTo>
                      <a:pt x="786434" y="470285"/>
                      <a:pt x="786089" y="489928"/>
                      <a:pt x="781954" y="508193"/>
                    </a:cubicBezTo>
                    <a:cubicBezTo>
                      <a:pt x="777818" y="526114"/>
                      <a:pt x="769547" y="543000"/>
                      <a:pt x="761276" y="559887"/>
                    </a:cubicBezTo>
                    <a:cubicBezTo>
                      <a:pt x="774027" y="533351"/>
                      <a:pt x="816071" y="527492"/>
                      <a:pt x="839850" y="538520"/>
                    </a:cubicBezTo>
                    <a:cubicBezTo>
                      <a:pt x="867076" y="550927"/>
                      <a:pt x="884307" y="580219"/>
                      <a:pt x="887753" y="610202"/>
                    </a:cubicBezTo>
                    <a:cubicBezTo>
                      <a:pt x="891199" y="640184"/>
                      <a:pt x="882928" y="670166"/>
                      <a:pt x="870866" y="697736"/>
                    </a:cubicBezTo>
                    <a:cubicBezTo>
                      <a:pt x="915323" y="697391"/>
                      <a:pt x="927729" y="728407"/>
                      <a:pt x="931520" y="770451"/>
                    </a:cubicBezTo>
                    <a:cubicBezTo>
                      <a:pt x="934622" y="810428"/>
                      <a:pt x="915667" y="839721"/>
                      <a:pt x="897402" y="873838"/>
                    </a:cubicBezTo>
                    <a:close/>
                  </a:path>
                </a:pathLst>
              </a:custGeom>
              <a:solidFill>
                <a:srgbClr val="FDB98A"/>
              </a:solidFill>
              <a:ln w="34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1405" name="Freeform: Shape 1404">
            <a:extLst>
              <a:ext uri="{FF2B5EF4-FFF2-40B4-BE49-F238E27FC236}">
                <a16:creationId xmlns:a16="http://schemas.microsoft.com/office/drawing/2014/main" id="{4DC2EF92-0969-4B93-83FE-58B7A8B07134}"/>
              </a:ext>
            </a:extLst>
          </p:cNvPr>
          <p:cNvSpPr/>
          <p:nvPr/>
        </p:nvSpPr>
        <p:spPr>
          <a:xfrm>
            <a:off x="3700057" y="1760868"/>
            <a:ext cx="1138042" cy="881983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6" name="TextBox 1405">
            <a:extLst>
              <a:ext uri="{FF2B5EF4-FFF2-40B4-BE49-F238E27FC236}">
                <a16:creationId xmlns:a16="http://schemas.microsoft.com/office/drawing/2014/main" id="{79785662-6100-46BF-95FA-ABF39D9A4337}"/>
              </a:ext>
            </a:extLst>
          </p:cNvPr>
          <p:cNvSpPr txBox="1"/>
          <p:nvPr/>
        </p:nvSpPr>
        <p:spPr>
          <a:xfrm>
            <a:off x="5451225" y="2899077"/>
            <a:ext cx="589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1407" name="AutoShape 92">
            <a:extLst>
              <a:ext uri="{FF2B5EF4-FFF2-40B4-BE49-F238E27FC236}">
                <a16:creationId xmlns:a16="http://schemas.microsoft.com/office/drawing/2014/main" id="{CC50D66B-0878-4032-9C6D-B16DCA0FF4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13140" y="3760466"/>
            <a:ext cx="560666" cy="560666"/>
          </a:xfrm>
          <a:prstGeom prst="rect">
            <a:avLst/>
          </a:prstGeom>
          <a:solidFill>
            <a:schemeClr val="accent4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408" name="AutoShape 92">
            <a:extLst>
              <a:ext uri="{FF2B5EF4-FFF2-40B4-BE49-F238E27FC236}">
                <a16:creationId xmlns:a16="http://schemas.microsoft.com/office/drawing/2014/main" id="{D0626BA9-9EE9-437D-92B1-10C676C6C7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25022" y="3760466"/>
            <a:ext cx="560666" cy="560666"/>
          </a:xfrm>
          <a:prstGeom prst="rect">
            <a:avLst/>
          </a:prstGeom>
          <a:solidFill>
            <a:schemeClr val="accent2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409" name="AutoShape 92">
            <a:extLst>
              <a:ext uri="{FF2B5EF4-FFF2-40B4-BE49-F238E27FC236}">
                <a16:creationId xmlns:a16="http://schemas.microsoft.com/office/drawing/2014/main" id="{44BA8FFB-0689-4597-B179-AA83D63F1CD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30963" y="3760404"/>
            <a:ext cx="560666" cy="560728"/>
          </a:xfrm>
          <a:prstGeom prst="rect">
            <a:avLst/>
          </a:prstGeom>
          <a:solidFill>
            <a:schemeClr val="accent1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410" name="AutoShape 92">
            <a:extLst>
              <a:ext uri="{FF2B5EF4-FFF2-40B4-BE49-F238E27FC236}">
                <a16:creationId xmlns:a16="http://schemas.microsoft.com/office/drawing/2014/main" id="{C3D49B00-FD7B-4148-8814-438F6D3D354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319081" y="3760404"/>
            <a:ext cx="560666" cy="560728"/>
          </a:xfrm>
          <a:prstGeom prst="rect">
            <a:avLst/>
          </a:prstGeom>
          <a:solidFill>
            <a:schemeClr val="accent3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411" name="TextBox 1410">
            <a:extLst>
              <a:ext uri="{FF2B5EF4-FFF2-40B4-BE49-F238E27FC236}">
                <a16:creationId xmlns:a16="http://schemas.microsoft.com/office/drawing/2014/main" id="{629E847C-C182-4C1E-923C-D9C39A64EF6B}"/>
              </a:ext>
            </a:extLst>
          </p:cNvPr>
          <p:cNvSpPr txBox="1"/>
          <p:nvPr/>
        </p:nvSpPr>
        <p:spPr>
          <a:xfrm>
            <a:off x="5451224" y="5181621"/>
            <a:ext cx="5890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1412" name="Trapezoid 10">
            <a:extLst>
              <a:ext uri="{FF2B5EF4-FFF2-40B4-BE49-F238E27FC236}">
                <a16:creationId xmlns:a16="http://schemas.microsoft.com/office/drawing/2014/main" id="{7EE91031-58EB-4000-8E68-6AD15D11FA7C}"/>
              </a:ext>
            </a:extLst>
          </p:cNvPr>
          <p:cNvSpPr/>
          <p:nvPr/>
        </p:nvSpPr>
        <p:spPr>
          <a:xfrm>
            <a:off x="7419510" y="3854886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3" name="Oval 7">
            <a:extLst>
              <a:ext uri="{FF2B5EF4-FFF2-40B4-BE49-F238E27FC236}">
                <a16:creationId xmlns:a16="http://schemas.microsoft.com/office/drawing/2014/main" id="{5E6CE51E-7F94-4C53-A132-D95C851679C8}"/>
              </a:ext>
            </a:extLst>
          </p:cNvPr>
          <p:cNvSpPr/>
          <p:nvPr/>
        </p:nvSpPr>
        <p:spPr>
          <a:xfrm>
            <a:off x="10465746" y="3817448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4" name="Rounded Rectangle 12">
            <a:extLst>
              <a:ext uri="{FF2B5EF4-FFF2-40B4-BE49-F238E27FC236}">
                <a16:creationId xmlns:a16="http://schemas.microsoft.com/office/drawing/2014/main" id="{3BEAA6AA-C700-428B-825B-96640B469C25}"/>
              </a:ext>
            </a:extLst>
          </p:cNvPr>
          <p:cNvSpPr>
            <a:spLocks noChangeAspect="1"/>
          </p:cNvSpPr>
          <p:nvPr/>
        </p:nvSpPr>
        <p:spPr>
          <a:xfrm>
            <a:off x="5938189" y="3835221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5" name="Rounded Rectangle 1">
            <a:extLst>
              <a:ext uri="{FF2B5EF4-FFF2-40B4-BE49-F238E27FC236}">
                <a16:creationId xmlns:a16="http://schemas.microsoft.com/office/drawing/2014/main" id="{EFBF4DED-C784-4346-A702-A4054C08CF5F}"/>
              </a:ext>
            </a:extLst>
          </p:cNvPr>
          <p:cNvSpPr>
            <a:spLocks/>
          </p:cNvSpPr>
          <p:nvPr/>
        </p:nvSpPr>
        <p:spPr>
          <a:xfrm>
            <a:off x="8941090" y="3876877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6" name="TextBox 1415">
            <a:extLst>
              <a:ext uri="{FF2B5EF4-FFF2-40B4-BE49-F238E27FC236}">
                <a16:creationId xmlns:a16="http://schemas.microsoft.com/office/drawing/2014/main" id="{8996D9FF-450A-4F06-9F07-344DBF4365B4}"/>
              </a:ext>
            </a:extLst>
          </p:cNvPr>
          <p:cNvSpPr txBox="1"/>
          <p:nvPr/>
        </p:nvSpPr>
        <p:spPr>
          <a:xfrm>
            <a:off x="5451226" y="443854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17" name="TextBox 1416">
            <a:extLst>
              <a:ext uri="{FF2B5EF4-FFF2-40B4-BE49-F238E27FC236}">
                <a16:creationId xmlns:a16="http://schemas.microsoft.com/office/drawing/2014/main" id="{10C5429E-6CF0-4AB9-8868-D1660FE190C0}"/>
              </a:ext>
            </a:extLst>
          </p:cNvPr>
          <p:cNvSpPr txBox="1"/>
          <p:nvPr/>
        </p:nvSpPr>
        <p:spPr>
          <a:xfrm>
            <a:off x="6962792" y="443854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18" name="TextBox 1417">
            <a:extLst>
              <a:ext uri="{FF2B5EF4-FFF2-40B4-BE49-F238E27FC236}">
                <a16:creationId xmlns:a16="http://schemas.microsoft.com/office/drawing/2014/main" id="{2F11E3E8-2F92-4118-BEE3-0654771681C1}"/>
              </a:ext>
            </a:extLst>
          </p:cNvPr>
          <p:cNvSpPr txBox="1"/>
          <p:nvPr/>
        </p:nvSpPr>
        <p:spPr>
          <a:xfrm>
            <a:off x="8474360" y="443854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19" name="TextBox 1418">
            <a:extLst>
              <a:ext uri="{FF2B5EF4-FFF2-40B4-BE49-F238E27FC236}">
                <a16:creationId xmlns:a16="http://schemas.microsoft.com/office/drawing/2014/main" id="{CECD579F-47D0-42B3-AB12-6C2FD25A7C91}"/>
              </a:ext>
            </a:extLst>
          </p:cNvPr>
          <p:cNvSpPr txBox="1"/>
          <p:nvPr/>
        </p:nvSpPr>
        <p:spPr>
          <a:xfrm>
            <a:off x="9985926" y="443854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20" name="TextBox 1419">
            <a:extLst>
              <a:ext uri="{FF2B5EF4-FFF2-40B4-BE49-F238E27FC236}">
                <a16:creationId xmlns:a16="http://schemas.microsoft.com/office/drawing/2014/main" id="{D72C1FB9-81E6-43C6-B7F3-19C11B367C41}"/>
              </a:ext>
            </a:extLst>
          </p:cNvPr>
          <p:cNvSpPr txBox="1"/>
          <p:nvPr/>
        </p:nvSpPr>
        <p:spPr>
          <a:xfrm>
            <a:off x="5499865" y="1790284"/>
            <a:ext cx="589059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4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163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50</cp:revision>
  <dcterms:created xsi:type="dcterms:W3CDTF">2018-02-18T19:39:47Z</dcterms:created>
  <dcterms:modified xsi:type="dcterms:W3CDTF">2021-04-14T04:47:13Z</dcterms:modified>
</cp:coreProperties>
</file>