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8" name="Group 27">
            <a:extLst>
              <a:ext uri="{FF2B5EF4-FFF2-40B4-BE49-F238E27FC236}">
                <a16:creationId xmlns:a16="http://schemas.microsoft.com/office/drawing/2014/main" id="{1FCD9DD0-D170-41B1-BD35-578C96DDFFC6}"/>
              </a:ext>
            </a:extLst>
          </p:cNvPr>
          <p:cNvGrpSpPr/>
          <p:nvPr/>
        </p:nvGrpSpPr>
        <p:grpSpPr>
          <a:xfrm>
            <a:off x="4296166" y="2121236"/>
            <a:ext cx="3599668" cy="3685464"/>
            <a:chOff x="4403596" y="1816703"/>
            <a:chExt cx="3599668" cy="3685464"/>
          </a:xfrm>
        </p:grpSpPr>
        <p:sp>
          <p:nvSpPr>
            <p:cNvPr id="49" name="Freeform: Shape 2">
              <a:extLst>
                <a:ext uri="{FF2B5EF4-FFF2-40B4-BE49-F238E27FC236}">
                  <a16:creationId xmlns:a16="http://schemas.microsoft.com/office/drawing/2014/main" id="{40AC7142-E9F4-4922-A94F-F115741B019D}"/>
                </a:ext>
              </a:extLst>
            </p:cNvPr>
            <p:cNvSpPr/>
            <p:nvPr/>
          </p:nvSpPr>
          <p:spPr>
            <a:xfrm>
              <a:off x="4664031" y="1817222"/>
              <a:ext cx="1526520" cy="1539917"/>
            </a:xfrm>
            <a:custGeom>
              <a:avLst/>
              <a:gdLst>
                <a:gd name="connsiteX0" fmla="*/ 617220 w 617934"/>
                <a:gd name="connsiteY0" fmla="*/ 2329 h 623358"/>
                <a:gd name="connsiteX1" fmla="*/ 553403 w 617934"/>
                <a:gd name="connsiteY1" fmla="*/ 623359 h 623358"/>
                <a:gd name="connsiteX2" fmla="*/ 0 w 617934"/>
                <a:gd name="connsiteY2" fmla="*/ 370946 h 623358"/>
                <a:gd name="connsiteX3" fmla="*/ 617220 w 617934"/>
                <a:gd name="connsiteY3" fmla="*/ 2329 h 623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934" h="623358">
                  <a:moveTo>
                    <a:pt x="617220" y="2329"/>
                  </a:moveTo>
                  <a:cubicBezTo>
                    <a:pt x="620078" y="210926"/>
                    <a:pt x="617220" y="418571"/>
                    <a:pt x="553403" y="623359"/>
                  </a:cubicBezTo>
                  <a:cubicBezTo>
                    <a:pt x="348615" y="574781"/>
                    <a:pt x="173355" y="475721"/>
                    <a:pt x="0" y="370946"/>
                  </a:cubicBezTo>
                  <a:cubicBezTo>
                    <a:pt x="81915" y="168064"/>
                    <a:pt x="401955" y="-23389"/>
                    <a:pt x="617220" y="232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">
              <a:extLst>
                <a:ext uri="{FF2B5EF4-FFF2-40B4-BE49-F238E27FC236}">
                  <a16:creationId xmlns:a16="http://schemas.microsoft.com/office/drawing/2014/main" id="{618D334B-1A5C-41A6-88E1-DB2183B95A11}"/>
                </a:ext>
              </a:extLst>
            </p:cNvPr>
            <p:cNvSpPr/>
            <p:nvPr/>
          </p:nvSpPr>
          <p:spPr>
            <a:xfrm>
              <a:off x="6219829" y="1816703"/>
              <a:ext cx="1529007" cy="1540438"/>
            </a:xfrm>
            <a:custGeom>
              <a:avLst/>
              <a:gdLst>
                <a:gd name="connsiteX0" fmla="*/ 769 w 618941"/>
                <a:gd name="connsiteY0" fmla="*/ 634 h 623569"/>
                <a:gd name="connsiteX1" fmla="*/ 618941 w 618941"/>
                <a:gd name="connsiteY1" fmla="*/ 370204 h 623569"/>
                <a:gd name="connsiteX2" fmla="*/ 64587 w 618941"/>
                <a:gd name="connsiteY2" fmla="*/ 623570 h 623569"/>
                <a:gd name="connsiteX3" fmla="*/ 769 w 618941"/>
                <a:gd name="connsiteY3" fmla="*/ 634 h 62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8941" h="623569">
                  <a:moveTo>
                    <a:pt x="769" y="634"/>
                  </a:moveTo>
                  <a:cubicBezTo>
                    <a:pt x="236989" y="-11748"/>
                    <a:pt x="519882" y="158749"/>
                    <a:pt x="618941" y="370204"/>
                  </a:cubicBezTo>
                  <a:cubicBezTo>
                    <a:pt x="445587" y="474979"/>
                    <a:pt x="270327" y="574040"/>
                    <a:pt x="64587" y="623570"/>
                  </a:cubicBezTo>
                  <a:cubicBezTo>
                    <a:pt x="-183" y="418782"/>
                    <a:pt x="-2088" y="211137"/>
                    <a:pt x="769" y="63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">
              <a:extLst>
                <a:ext uri="{FF2B5EF4-FFF2-40B4-BE49-F238E27FC236}">
                  <a16:creationId xmlns:a16="http://schemas.microsoft.com/office/drawing/2014/main" id="{F0C34FDB-5AFA-4CCC-A2BA-9724093E99ED}"/>
                </a:ext>
              </a:extLst>
            </p:cNvPr>
            <p:cNvSpPr/>
            <p:nvPr/>
          </p:nvSpPr>
          <p:spPr>
            <a:xfrm>
              <a:off x="6217843" y="3964219"/>
              <a:ext cx="1530993" cy="1537948"/>
            </a:xfrm>
            <a:custGeom>
              <a:avLst/>
              <a:gdLst>
                <a:gd name="connsiteX0" fmla="*/ 4431 w 619745"/>
                <a:gd name="connsiteY0" fmla="*/ 621982 h 622561"/>
                <a:gd name="connsiteX1" fmla="*/ 68249 w 619745"/>
                <a:gd name="connsiteY1" fmla="*/ 0 h 622561"/>
                <a:gd name="connsiteX2" fmla="*/ 619746 w 619745"/>
                <a:gd name="connsiteY2" fmla="*/ 251460 h 622561"/>
                <a:gd name="connsiteX3" fmla="*/ 4431 w 619745"/>
                <a:gd name="connsiteY3" fmla="*/ 621982 h 62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745" h="622561">
                  <a:moveTo>
                    <a:pt x="4431" y="621982"/>
                  </a:moveTo>
                  <a:cubicBezTo>
                    <a:pt x="-9857" y="455295"/>
                    <a:pt x="10146" y="137160"/>
                    <a:pt x="68249" y="0"/>
                  </a:cubicBezTo>
                  <a:cubicBezTo>
                    <a:pt x="269226" y="46672"/>
                    <a:pt x="445438" y="146685"/>
                    <a:pt x="619746" y="251460"/>
                  </a:cubicBezTo>
                  <a:cubicBezTo>
                    <a:pt x="508304" y="474345"/>
                    <a:pt x="236841" y="633413"/>
                    <a:pt x="4431" y="62198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6">
              <a:extLst>
                <a:ext uri="{FF2B5EF4-FFF2-40B4-BE49-F238E27FC236}">
                  <a16:creationId xmlns:a16="http://schemas.microsoft.com/office/drawing/2014/main" id="{5AB9ABDF-D352-43AB-904D-99E2C57E03D8}"/>
                </a:ext>
              </a:extLst>
            </p:cNvPr>
            <p:cNvSpPr/>
            <p:nvPr/>
          </p:nvSpPr>
          <p:spPr>
            <a:xfrm>
              <a:off x="4659325" y="3961865"/>
              <a:ext cx="1530499" cy="1538953"/>
            </a:xfrm>
            <a:custGeom>
              <a:avLst/>
              <a:gdLst>
                <a:gd name="connsiteX0" fmla="*/ 0 w 619545"/>
                <a:gd name="connsiteY0" fmla="*/ 253365 h 622968"/>
                <a:gd name="connsiteX1" fmla="*/ 554355 w 619545"/>
                <a:gd name="connsiteY1" fmla="*/ 0 h 622968"/>
                <a:gd name="connsiteX2" fmla="*/ 619125 w 619545"/>
                <a:gd name="connsiteY2" fmla="*/ 621983 h 622968"/>
                <a:gd name="connsiteX3" fmla="*/ 0 w 619545"/>
                <a:gd name="connsiteY3" fmla="*/ 253365 h 62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545" h="622968">
                  <a:moveTo>
                    <a:pt x="0" y="253365"/>
                  </a:moveTo>
                  <a:cubicBezTo>
                    <a:pt x="173355" y="147638"/>
                    <a:pt x="349568" y="49530"/>
                    <a:pt x="554355" y="0"/>
                  </a:cubicBezTo>
                  <a:cubicBezTo>
                    <a:pt x="619125" y="205740"/>
                    <a:pt x="621030" y="413385"/>
                    <a:pt x="619125" y="621983"/>
                  </a:cubicBezTo>
                  <a:cubicBezTo>
                    <a:pt x="407670" y="636270"/>
                    <a:pt x="123825" y="494348"/>
                    <a:pt x="0" y="25336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7">
              <a:extLst>
                <a:ext uri="{FF2B5EF4-FFF2-40B4-BE49-F238E27FC236}">
                  <a16:creationId xmlns:a16="http://schemas.microsoft.com/office/drawing/2014/main" id="{079504DC-166D-4D06-B4F9-15673984629E}"/>
                </a:ext>
              </a:extLst>
            </p:cNvPr>
            <p:cNvSpPr/>
            <p:nvPr/>
          </p:nvSpPr>
          <p:spPr>
            <a:xfrm>
              <a:off x="6558212" y="2759475"/>
              <a:ext cx="1445052" cy="1790643"/>
            </a:xfrm>
            <a:custGeom>
              <a:avLst/>
              <a:gdLst>
                <a:gd name="connsiteX0" fmla="*/ 486727 w 584956"/>
                <a:gd name="connsiteY0" fmla="*/ 0 h 724852"/>
                <a:gd name="connsiteX1" fmla="*/ 489585 w 584956"/>
                <a:gd name="connsiteY1" fmla="*/ 724852 h 724852"/>
                <a:gd name="connsiteX2" fmla="*/ 0 w 584956"/>
                <a:gd name="connsiteY2" fmla="*/ 360998 h 724852"/>
                <a:gd name="connsiteX3" fmla="*/ 486727 w 584956"/>
                <a:gd name="connsiteY3" fmla="*/ 0 h 724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956" h="724852">
                  <a:moveTo>
                    <a:pt x="486727" y="0"/>
                  </a:moveTo>
                  <a:cubicBezTo>
                    <a:pt x="617220" y="196215"/>
                    <a:pt x="617220" y="540068"/>
                    <a:pt x="489585" y="724852"/>
                  </a:cubicBezTo>
                  <a:cubicBezTo>
                    <a:pt x="366713" y="671513"/>
                    <a:pt x="68580" y="466725"/>
                    <a:pt x="0" y="360998"/>
                  </a:cubicBezTo>
                  <a:cubicBezTo>
                    <a:pt x="138113" y="209550"/>
                    <a:pt x="310515" y="102870"/>
                    <a:pt x="486727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8">
              <a:extLst>
                <a:ext uri="{FF2B5EF4-FFF2-40B4-BE49-F238E27FC236}">
                  <a16:creationId xmlns:a16="http://schemas.microsoft.com/office/drawing/2014/main" id="{B057BF45-B81F-433E-AE54-AD9C8A2B32EB}"/>
                </a:ext>
              </a:extLst>
            </p:cNvPr>
            <p:cNvSpPr/>
            <p:nvPr/>
          </p:nvSpPr>
          <p:spPr>
            <a:xfrm>
              <a:off x="4403596" y="2759475"/>
              <a:ext cx="1453417" cy="1797704"/>
            </a:xfrm>
            <a:custGeom>
              <a:avLst/>
              <a:gdLst>
                <a:gd name="connsiteX0" fmla="*/ 588342 w 588342"/>
                <a:gd name="connsiteY0" fmla="*/ 363855 h 727710"/>
                <a:gd name="connsiteX1" fmla="*/ 100662 w 588342"/>
                <a:gd name="connsiteY1" fmla="*/ 727710 h 727710"/>
                <a:gd name="connsiteX2" fmla="*/ 98757 w 588342"/>
                <a:gd name="connsiteY2" fmla="*/ 0 h 727710"/>
                <a:gd name="connsiteX3" fmla="*/ 588342 w 588342"/>
                <a:gd name="connsiteY3" fmla="*/ 363855 h 727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8342" h="727710">
                  <a:moveTo>
                    <a:pt x="588342" y="363855"/>
                  </a:moveTo>
                  <a:cubicBezTo>
                    <a:pt x="448324" y="519113"/>
                    <a:pt x="275922" y="624840"/>
                    <a:pt x="100662" y="727710"/>
                  </a:cubicBezTo>
                  <a:cubicBezTo>
                    <a:pt x="-27926" y="534352"/>
                    <a:pt x="-38403" y="223838"/>
                    <a:pt x="98757" y="0"/>
                  </a:cubicBezTo>
                  <a:cubicBezTo>
                    <a:pt x="274969" y="101918"/>
                    <a:pt x="447372" y="208598"/>
                    <a:pt x="588342" y="36385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oup 31">
            <a:extLst>
              <a:ext uri="{FF2B5EF4-FFF2-40B4-BE49-F238E27FC236}">
                <a16:creationId xmlns:a16="http://schemas.microsoft.com/office/drawing/2014/main" id="{95715E39-205A-4C6C-9A7C-DF11CF10ADFD}"/>
              </a:ext>
            </a:extLst>
          </p:cNvPr>
          <p:cNvGrpSpPr/>
          <p:nvPr/>
        </p:nvGrpSpPr>
        <p:grpSpPr>
          <a:xfrm>
            <a:off x="622708" y="3531886"/>
            <a:ext cx="3228748" cy="856491"/>
            <a:chOff x="-475010" y="1129566"/>
            <a:chExt cx="3859356" cy="85649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A5B7D17-62D3-4EF5-A02C-4F7F7EF54503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C0A787B-85CB-401D-BD86-AD8D68067EF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0" name="Group 40">
            <a:extLst>
              <a:ext uri="{FF2B5EF4-FFF2-40B4-BE49-F238E27FC236}">
                <a16:creationId xmlns:a16="http://schemas.microsoft.com/office/drawing/2014/main" id="{E1BC62E6-08BF-4A32-B915-DA2F004351EE}"/>
              </a:ext>
            </a:extLst>
          </p:cNvPr>
          <p:cNvGrpSpPr/>
          <p:nvPr/>
        </p:nvGrpSpPr>
        <p:grpSpPr>
          <a:xfrm>
            <a:off x="8340544" y="3531886"/>
            <a:ext cx="3228748" cy="856491"/>
            <a:chOff x="-475010" y="1129566"/>
            <a:chExt cx="3859356" cy="85649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8F3DE6-AACC-42B1-9DB7-02F8F66D5C68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267279-BB1F-430F-B110-7B11D5E889D3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3" name="Group 28">
            <a:extLst>
              <a:ext uri="{FF2B5EF4-FFF2-40B4-BE49-F238E27FC236}">
                <a16:creationId xmlns:a16="http://schemas.microsoft.com/office/drawing/2014/main" id="{7EB898CF-7C2B-49AF-ACD9-62DF730ADE8E}"/>
              </a:ext>
            </a:extLst>
          </p:cNvPr>
          <p:cNvGrpSpPr/>
          <p:nvPr/>
        </p:nvGrpSpPr>
        <p:grpSpPr>
          <a:xfrm>
            <a:off x="1311550" y="1787097"/>
            <a:ext cx="3228748" cy="856491"/>
            <a:chOff x="-475010" y="1129566"/>
            <a:chExt cx="3859356" cy="856491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D8D1A73-DDA1-4161-AB08-5238DF028EAC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5D2F890-044E-4949-BA30-B5E16DD7AD6B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6" name="Group 34">
            <a:extLst>
              <a:ext uri="{FF2B5EF4-FFF2-40B4-BE49-F238E27FC236}">
                <a16:creationId xmlns:a16="http://schemas.microsoft.com/office/drawing/2014/main" id="{8D593BE7-ED29-4DBE-A043-49610A08669E}"/>
              </a:ext>
            </a:extLst>
          </p:cNvPr>
          <p:cNvGrpSpPr/>
          <p:nvPr/>
        </p:nvGrpSpPr>
        <p:grpSpPr>
          <a:xfrm>
            <a:off x="1311550" y="5276675"/>
            <a:ext cx="3228748" cy="856491"/>
            <a:chOff x="-475010" y="1129566"/>
            <a:chExt cx="3859356" cy="85649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200C680-FEF8-419B-B4E1-319A53DC6D8F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4986C2-9249-484A-92C8-B8B005A878CE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69" name="Group 37">
            <a:extLst>
              <a:ext uri="{FF2B5EF4-FFF2-40B4-BE49-F238E27FC236}">
                <a16:creationId xmlns:a16="http://schemas.microsoft.com/office/drawing/2014/main" id="{719136D8-E90D-4436-B1FC-AE0747F1785A}"/>
              </a:ext>
            </a:extLst>
          </p:cNvPr>
          <p:cNvGrpSpPr/>
          <p:nvPr/>
        </p:nvGrpSpPr>
        <p:grpSpPr>
          <a:xfrm>
            <a:off x="7651703" y="1787097"/>
            <a:ext cx="3228748" cy="856491"/>
            <a:chOff x="-475010" y="1129566"/>
            <a:chExt cx="3859356" cy="856491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9059F1-A05A-44B4-A912-565494213F90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AA788EF-EA63-4389-B570-3CDB3D3C3CC8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72" name="Group 43">
            <a:extLst>
              <a:ext uri="{FF2B5EF4-FFF2-40B4-BE49-F238E27FC236}">
                <a16:creationId xmlns:a16="http://schemas.microsoft.com/office/drawing/2014/main" id="{72CFC268-2D8E-476E-9A7B-78204698707D}"/>
              </a:ext>
            </a:extLst>
          </p:cNvPr>
          <p:cNvGrpSpPr/>
          <p:nvPr/>
        </p:nvGrpSpPr>
        <p:grpSpPr>
          <a:xfrm>
            <a:off x="7634064" y="5276675"/>
            <a:ext cx="3228748" cy="856491"/>
            <a:chOff x="-475010" y="1129566"/>
            <a:chExt cx="3859356" cy="85649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86F6F4E-D021-41A0-81E6-BBB3618AF3D5}"/>
                </a:ext>
              </a:extLst>
            </p:cNvPr>
            <p:cNvSpPr txBox="1"/>
            <p:nvPr/>
          </p:nvSpPr>
          <p:spPr>
            <a:xfrm>
              <a:off x="-475010" y="1129566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89C2DD2-B68C-4FA4-87B5-6091AFFCAF6E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75" name="Isosceles Triangle 51">
            <a:extLst>
              <a:ext uri="{FF2B5EF4-FFF2-40B4-BE49-F238E27FC236}">
                <a16:creationId xmlns:a16="http://schemas.microsoft.com/office/drawing/2014/main" id="{7DF75EDC-37F2-4FFF-B58B-9DDA6FE3E4B5}"/>
              </a:ext>
            </a:extLst>
          </p:cNvPr>
          <p:cNvSpPr/>
          <p:nvPr/>
        </p:nvSpPr>
        <p:spPr>
          <a:xfrm>
            <a:off x="5317144" y="2747932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Rectangle 30">
            <a:extLst>
              <a:ext uri="{FF2B5EF4-FFF2-40B4-BE49-F238E27FC236}">
                <a16:creationId xmlns:a16="http://schemas.microsoft.com/office/drawing/2014/main" id="{B3247FC4-2A4C-4AF6-8F60-BB645D7A38FF}"/>
              </a:ext>
            </a:extLst>
          </p:cNvPr>
          <p:cNvSpPr/>
          <p:nvPr/>
        </p:nvSpPr>
        <p:spPr>
          <a:xfrm>
            <a:off x="6576609" y="270670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" name="Rectangle 7">
            <a:extLst>
              <a:ext uri="{FF2B5EF4-FFF2-40B4-BE49-F238E27FC236}">
                <a16:creationId xmlns:a16="http://schemas.microsoft.com/office/drawing/2014/main" id="{432D9CC2-4B96-42D7-8871-120A00CDDD54}"/>
              </a:ext>
            </a:extLst>
          </p:cNvPr>
          <p:cNvSpPr/>
          <p:nvPr/>
        </p:nvSpPr>
        <p:spPr>
          <a:xfrm>
            <a:off x="4665137" y="3800649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8" name="Rounded Rectangle 32">
            <a:extLst>
              <a:ext uri="{FF2B5EF4-FFF2-40B4-BE49-F238E27FC236}">
                <a16:creationId xmlns:a16="http://schemas.microsoft.com/office/drawing/2014/main" id="{E23AA6DB-DDEB-4AB8-B524-F89B1D156858}"/>
              </a:ext>
            </a:extLst>
          </p:cNvPr>
          <p:cNvSpPr/>
          <p:nvPr/>
        </p:nvSpPr>
        <p:spPr>
          <a:xfrm>
            <a:off x="6573894" y="4822715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" name="Rectangle 9">
            <a:extLst>
              <a:ext uri="{FF2B5EF4-FFF2-40B4-BE49-F238E27FC236}">
                <a16:creationId xmlns:a16="http://schemas.microsoft.com/office/drawing/2014/main" id="{469B2D49-B46C-4A3A-B6E7-3826F1E8523E}"/>
              </a:ext>
            </a:extLst>
          </p:cNvPr>
          <p:cNvSpPr/>
          <p:nvPr/>
        </p:nvSpPr>
        <p:spPr>
          <a:xfrm>
            <a:off x="5362803" y="4870921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0" name="Frame 17">
            <a:extLst>
              <a:ext uri="{FF2B5EF4-FFF2-40B4-BE49-F238E27FC236}">
                <a16:creationId xmlns:a16="http://schemas.microsoft.com/office/drawing/2014/main" id="{087C2B05-8452-4D7C-9BA2-103778EDF398}"/>
              </a:ext>
            </a:extLst>
          </p:cNvPr>
          <p:cNvSpPr/>
          <p:nvPr/>
        </p:nvSpPr>
        <p:spPr>
          <a:xfrm>
            <a:off x="7228402" y="379894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2022-10-24T05:36:24Z</dcterms:modified>
</cp:coreProperties>
</file>