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4" name="Group 483">
            <a:extLst>
              <a:ext uri="{FF2B5EF4-FFF2-40B4-BE49-F238E27FC236}">
                <a16:creationId xmlns:a16="http://schemas.microsoft.com/office/drawing/2014/main" id="{9D92F60A-DC9C-4630-BBF9-31FF3405EF37}"/>
              </a:ext>
            </a:extLst>
          </p:cNvPr>
          <p:cNvGrpSpPr/>
          <p:nvPr/>
        </p:nvGrpSpPr>
        <p:grpSpPr>
          <a:xfrm>
            <a:off x="8628526" y="1215070"/>
            <a:ext cx="2762285" cy="4822510"/>
            <a:chOff x="7809921" y="430322"/>
            <a:chExt cx="3275050" cy="5717716"/>
          </a:xfrm>
        </p:grpSpPr>
        <p:grpSp>
          <p:nvGrpSpPr>
            <p:cNvPr id="429" name="Group 428">
              <a:extLst>
                <a:ext uri="{FF2B5EF4-FFF2-40B4-BE49-F238E27FC236}">
                  <a16:creationId xmlns:a16="http://schemas.microsoft.com/office/drawing/2014/main" id="{90369C6B-95FF-4AB6-8D2D-491B4628CB78}"/>
                </a:ext>
              </a:extLst>
            </p:cNvPr>
            <p:cNvGrpSpPr/>
            <p:nvPr/>
          </p:nvGrpSpPr>
          <p:grpSpPr>
            <a:xfrm>
              <a:off x="8442995" y="430322"/>
              <a:ext cx="2641976" cy="3727096"/>
              <a:chOff x="8442995" y="430322"/>
              <a:chExt cx="2641976" cy="3727096"/>
            </a:xfrm>
          </p:grpSpPr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C031D686-2CC1-4FF9-9F8C-D23D03A38A6C}"/>
                  </a:ext>
                </a:extLst>
              </p:cNvPr>
              <p:cNvGrpSpPr/>
              <p:nvPr/>
            </p:nvGrpSpPr>
            <p:grpSpPr>
              <a:xfrm>
                <a:off x="8442995" y="1506027"/>
                <a:ext cx="2641976" cy="2651391"/>
                <a:chOff x="206600" y="3140948"/>
                <a:chExt cx="5269469" cy="3095767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8BCFBF75-6CE9-47F8-AA71-CE565190D4AD}"/>
                    </a:ext>
                  </a:extLst>
                </p:cNvPr>
                <p:cNvGrpSpPr/>
                <p:nvPr/>
              </p:nvGrpSpPr>
              <p:grpSpPr>
                <a:xfrm>
                  <a:off x="1117436" y="3140948"/>
                  <a:ext cx="3452745" cy="2299246"/>
                  <a:chOff x="539552" y="4441690"/>
                  <a:chExt cx="3596930" cy="427470"/>
                </a:xfrm>
              </p:grpSpPr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id="{935810B7-D0A1-4715-96B1-CA3C46DD66F3}"/>
                      </a:ext>
                    </a:extLst>
                  </p:cNvPr>
                  <p:cNvSpPr/>
                  <p:nvPr/>
                </p:nvSpPr>
                <p:spPr>
                  <a:xfrm>
                    <a:off x="539552" y="4597952"/>
                    <a:ext cx="720079" cy="27120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100000"/>
                        </a:schemeClr>
                      </a:gs>
                      <a:gs pos="68000">
                        <a:schemeClr val="accent2">
                          <a:lumMod val="80000"/>
                        </a:schemeClr>
                      </a:gs>
                    </a:gsLst>
                    <a:lin ang="54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id="{D765A983-C87B-4D53-A324-D36CE3FB0391}"/>
                      </a:ext>
                    </a:extLst>
                  </p:cNvPr>
                  <p:cNvSpPr/>
                  <p:nvPr/>
                </p:nvSpPr>
                <p:spPr>
                  <a:xfrm>
                    <a:off x="1258765" y="4475830"/>
                    <a:ext cx="720079" cy="393330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1">
                          <a:lumMod val="80000"/>
                        </a:schemeClr>
                      </a:gs>
                      <a:gs pos="68000">
                        <a:schemeClr val="accent1">
                          <a:lumMod val="10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id="{E3D698F3-E212-407E-934A-5C535CF7AAC3}"/>
                      </a:ext>
                    </a:extLst>
                  </p:cNvPr>
                  <p:cNvSpPr/>
                  <p:nvPr/>
                </p:nvSpPr>
                <p:spPr>
                  <a:xfrm>
                    <a:off x="1977977" y="4655344"/>
                    <a:ext cx="720079" cy="213816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6">
                          <a:lumMod val="70000"/>
                        </a:schemeClr>
                      </a:gs>
                      <a:gs pos="64192">
                        <a:schemeClr val="accent6">
                          <a:lumMod val="10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55" name="Rectangle 454">
                    <a:extLst>
                      <a:ext uri="{FF2B5EF4-FFF2-40B4-BE49-F238E27FC236}">
                        <a16:creationId xmlns:a16="http://schemas.microsoft.com/office/drawing/2014/main" id="{8DC798A5-B6A2-407A-9978-0843A228AC1E}"/>
                      </a:ext>
                    </a:extLst>
                  </p:cNvPr>
                  <p:cNvSpPr/>
                  <p:nvPr/>
                </p:nvSpPr>
                <p:spPr>
                  <a:xfrm>
                    <a:off x="2697190" y="4500958"/>
                    <a:ext cx="720079" cy="368201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3">
                          <a:lumMod val="80000"/>
                        </a:schemeClr>
                      </a:gs>
                      <a:gs pos="68000">
                        <a:schemeClr val="accent3">
                          <a:lumMod val="10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id="{AE00F151-B785-4CC3-A236-45D4BB7E68DF}"/>
                      </a:ext>
                    </a:extLst>
                  </p:cNvPr>
                  <p:cNvSpPr/>
                  <p:nvPr/>
                </p:nvSpPr>
                <p:spPr>
                  <a:xfrm>
                    <a:off x="3416403" y="4441690"/>
                    <a:ext cx="720079" cy="427470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4">
                          <a:lumMod val="80000"/>
                        </a:schemeClr>
                      </a:gs>
                      <a:gs pos="68000">
                        <a:schemeClr val="accent4">
                          <a:lumMod val="10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94BFA8B9-4F7C-4A1B-A14A-5F3EBDD075BF}"/>
                    </a:ext>
                  </a:extLst>
                </p:cNvPr>
                <p:cNvGrpSpPr/>
                <p:nvPr/>
              </p:nvGrpSpPr>
              <p:grpSpPr>
                <a:xfrm>
                  <a:off x="539165" y="5434659"/>
                  <a:ext cx="4607578" cy="360394"/>
                  <a:chOff x="539165" y="5434659"/>
                  <a:chExt cx="4607578" cy="360394"/>
                </a:xfrm>
              </p:grpSpPr>
              <p:sp>
                <p:nvSpPr>
                  <p:cNvPr id="447" name="Rectangle 15">
                    <a:extLst>
                      <a:ext uri="{FF2B5EF4-FFF2-40B4-BE49-F238E27FC236}">
                        <a16:creationId xmlns:a16="http://schemas.microsoft.com/office/drawing/2014/main" id="{0D7F4222-D42A-4592-B648-3C9556C6F1FE}"/>
                      </a:ext>
                    </a:extLst>
                  </p:cNvPr>
                  <p:cNvSpPr/>
                  <p:nvPr/>
                </p:nvSpPr>
                <p:spPr>
                  <a:xfrm>
                    <a:off x="539165" y="5434659"/>
                    <a:ext cx="1279760" cy="360394"/>
                  </a:xfrm>
                  <a:custGeom>
                    <a:avLst/>
                    <a:gdLst>
                      <a:gd name="connsiteX0" fmla="*/ 0 w 792088"/>
                      <a:gd name="connsiteY0" fmla="*/ 0 h 163995"/>
                      <a:gd name="connsiteX1" fmla="*/ 792088 w 792088"/>
                      <a:gd name="connsiteY1" fmla="*/ 0 h 163995"/>
                      <a:gd name="connsiteX2" fmla="*/ 792088 w 792088"/>
                      <a:gd name="connsiteY2" fmla="*/ 163995 h 163995"/>
                      <a:gd name="connsiteX3" fmla="*/ 0 w 792088"/>
                      <a:gd name="connsiteY3" fmla="*/ 163995 h 163995"/>
                      <a:gd name="connsiteX4" fmla="*/ 0 w 792088"/>
                      <a:gd name="connsiteY4" fmla="*/ 0 h 163995"/>
                      <a:gd name="connsiteX0" fmla="*/ 115410 w 792088"/>
                      <a:gd name="connsiteY0" fmla="*/ 0 h 323793"/>
                      <a:gd name="connsiteX1" fmla="*/ 792088 w 792088"/>
                      <a:gd name="connsiteY1" fmla="*/ 159798 h 323793"/>
                      <a:gd name="connsiteX2" fmla="*/ 792088 w 792088"/>
                      <a:gd name="connsiteY2" fmla="*/ 323793 h 323793"/>
                      <a:gd name="connsiteX3" fmla="*/ 0 w 792088"/>
                      <a:gd name="connsiteY3" fmla="*/ 323793 h 323793"/>
                      <a:gd name="connsiteX4" fmla="*/ 115410 w 792088"/>
                      <a:gd name="connsiteY4" fmla="*/ 0 h 323793"/>
                      <a:gd name="connsiteX0" fmla="*/ 115410 w 797373"/>
                      <a:gd name="connsiteY0" fmla="*/ 4054 h 327847"/>
                      <a:gd name="connsiteX1" fmla="*/ 797373 w 797373"/>
                      <a:gd name="connsiteY1" fmla="*/ 0 h 327847"/>
                      <a:gd name="connsiteX2" fmla="*/ 792088 w 797373"/>
                      <a:gd name="connsiteY2" fmla="*/ 327847 h 327847"/>
                      <a:gd name="connsiteX3" fmla="*/ 0 w 797373"/>
                      <a:gd name="connsiteY3" fmla="*/ 327847 h 327847"/>
                      <a:gd name="connsiteX4" fmla="*/ 115410 w 797373"/>
                      <a:gd name="connsiteY4" fmla="*/ 4054 h 327847"/>
                      <a:gd name="connsiteX0" fmla="*/ 115410 w 797373"/>
                      <a:gd name="connsiteY0" fmla="*/ 0 h 323793"/>
                      <a:gd name="connsiteX1" fmla="*/ 797373 w 797373"/>
                      <a:gd name="connsiteY1" fmla="*/ 1231 h 323793"/>
                      <a:gd name="connsiteX2" fmla="*/ 792088 w 797373"/>
                      <a:gd name="connsiteY2" fmla="*/ 323793 h 323793"/>
                      <a:gd name="connsiteX3" fmla="*/ 0 w 797373"/>
                      <a:gd name="connsiteY3" fmla="*/ 323793 h 323793"/>
                      <a:gd name="connsiteX4" fmla="*/ 115410 w 797373"/>
                      <a:gd name="connsiteY4" fmla="*/ 0 h 323793"/>
                      <a:gd name="connsiteX0" fmla="*/ 115410 w 797373"/>
                      <a:gd name="connsiteY0" fmla="*/ 9340 h 333133"/>
                      <a:gd name="connsiteX1" fmla="*/ 797373 w 797373"/>
                      <a:gd name="connsiteY1" fmla="*/ 0 h 333133"/>
                      <a:gd name="connsiteX2" fmla="*/ 792088 w 797373"/>
                      <a:gd name="connsiteY2" fmla="*/ 333133 h 333133"/>
                      <a:gd name="connsiteX3" fmla="*/ 0 w 797373"/>
                      <a:gd name="connsiteY3" fmla="*/ 333133 h 333133"/>
                      <a:gd name="connsiteX4" fmla="*/ 115410 w 797373"/>
                      <a:gd name="connsiteY4" fmla="*/ 9340 h 333133"/>
                      <a:gd name="connsiteX0" fmla="*/ 115410 w 813229"/>
                      <a:gd name="connsiteY0" fmla="*/ 9340 h 333133"/>
                      <a:gd name="connsiteX1" fmla="*/ 813229 w 813229"/>
                      <a:gd name="connsiteY1" fmla="*/ 0 h 333133"/>
                      <a:gd name="connsiteX2" fmla="*/ 792088 w 813229"/>
                      <a:gd name="connsiteY2" fmla="*/ 333133 h 333133"/>
                      <a:gd name="connsiteX3" fmla="*/ 0 w 813229"/>
                      <a:gd name="connsiteY3" fmla="*/ 333133 h 333133"/>
                      <a:gd name="connsiteX4" fmla="*/ 115410 w 813229"/>
                      <a:gd name="connsiteY4" fmla="*/ 9340 h 33313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246645 w 1267786"/>
                      <a:gd name="connsiteY2" fmla="*/ 333133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89663 w 1287482"/>
                      <a:gd name="connsiteY0" fmla="*/ 9340 h 383657"/>
                      <a:gd name="connsiteX1" fmla="*/ 1287482 w 1287482"/>
                      <a:gd name="connsiteY1" fmla="*/ 0 h 383657"/>
                      <a:gd name="connsiteX2" fmla="*/ 922780 w 1287482"/>
                      <a:gd name="connsiteY2" fmla="*/ 380703 h 383657"/>
                      <a:gd name="connsiteX3" fmla="*/ 0 w 1287482"/>
                      <a:gd name="connsiteY3" fmla="*/ 383657 h 383657"/>
                      <a:gd name="connsiteX4" fmla="*/ 589663 w 1287482"/>
                      <a:gd name="connsiteY4" fmla="*/ 9340 h 383657"/>
                      <a:gd name="connsiteX0" fmla="*/ 589663 w 1287482"/>
                      <a:gd name="connsiteY0" fmla="*/ 9340 h 383657"/>
                      <a:gd name="connsiteX1" fmla="*/ 1287482 w 1287482"/>
                      <a:gd name="connsiteY1" fmla="*/ 0 h 383657"/>
                      <a:gd name="connsiteX2" fmla="*/ 936849 w 1287482"/>
                      <a:gd name="connsiteY2" fmla="*/ 380703 h 383657"/>
                      <a:gd name="connsiteX3" fmla="*/ 0 w 1287482"/>
                      <a:gd name="connsiteY3" fmla="*/ 383657 h 383657"/>
                      <a:gd name="connsiteX4" fmla="*/ 589663 w 1287482"/>
                      <a:gd name="connsiteY4" fmla="*/ 9340 h 383657"/>
                      <a:gd name="connsiteX0" fmla="*/ 589663 w 1281854"/>
                      <a:gd name="connsiteY0" fmla="*/ 0 h 374317"/>
                      <a:gd name="connsiteX1" fmla="*/ 1281854 w 1281854"/>
                      <a:gd name="connsiteY1" fmla="*/ 17708 h 374317"/>
                      <a:gd name="connsiteX2" fmla="*/ 936849 w 1281854"/>
                      <a:gd name="connsiteY2" fmla="*/ 371363 h 374317"/>
                      <a:gd name="connsiteX3" fmla="*/ 0 w 1281854"/>
                      <a:gd name="connsiteY3" fmla="*/ 374317 h 374317"/>
                      <a:gd name="connsiteX4" fmla="*/ 589663 w 1281854"/>
                      <a:gd name="connsiteY4" fmla="*/ 0 h 374317"/>
                      <a:gd name="connsiteX0" fmla="*/ 562419 w 1281854"/>
                      <a:gd name="connsiteY0" fmla="*/ 12510 h 356609"/>
                      <a:gd name="connsiteX1" fmla="*/ 1281854 w 1281854"/>
                      <a:gd name="connsiteY1" fmla="*/ 0 h 356609"/>
                      <a:gd name="connsiteX2" fmla="*/ 936849 w 1281854"/>
                      <a:gd name="connsiteY2" fmla="*/ 353655 h 356609"/>
                      <a:gd name="connsiteX3" fmla="*/ 0 w 1281854"/>
                      <a:gd name="connsiteY3" fmla="*/ 356609 h 356609"/>
                      <a:gd name="connsiteX4" fmla="*/ 562419 w 1281854"/>
                      <a:gd name="connsiteY4" fmla="*/ 12510 h 356609"/>
                      <a:gd name="connsiteX0" fmla="*/ 579184 w 1281854"/>
                      <a:gd name="connsiteY0" fmla="*/ 0 h 361726"/>
                      <a:gd name="connsiteX1" fmla="*/ 1281854 w 1281854"/>
                      <a:gd name="connsiteY1" fmla="*/ 5117 h 361726"/>
                      <a:gd name="connsiteX2" fmla="*/ 936849 w 1281854"/>
                      <a:gd name="connsiteY2" fmla="*/ 358772 h 361726"/>
                      <a:gd name="connsiteX3" fmla="*/ 0 w 1281854"/>
                      <a:gd name="connsiteY3" fmla="*/ 361726 h 361726"/>
                      <a:gd name="connsiteX4" fmla="*/ 579184 w 1281854"/>
                      <a:gd name="connsiteY4" fmla="*/ 0 h 361726"/>
                      <a:gd name="connsiteX0" fmla="*/ 579184 w 1279759"/>
                      <a:gd name="connsiteY0" fmla="*/ 7473 h 369199"/>
                      <a:gd name="connsiteX1" fmla="*/ 1279759 w 1279759"/>
                      <a:gd name="connsiteY1" fmla="*/ 0 h 369199"/>
                      <a:gd name="connsiteX2" fmla="*/ 936849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79184 w 1279759"/>
                      <a:gd name="connsiteY4" fmla="*/ 7473 h 369199"/>
                      <a:gd name="connsiteX0" fmla="*/ 579184 w 1279759"/>
                      <a:gd name="connsiteY0" fmla="*/ 7473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79184 w 1279759"/>
                      <a:gd name="connsiteY4" fmla="*/ 7473 h 369199"/>
                      <a:gd name="connsiteX0" fmla="*/ 579184 w 1279759"/>
                      <a:gd name="connsiteY0" fmla="*/ 7473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79184 w 1279759"/>
                      <a:gd name="connsiteY4" fmla="*/ 7473 h 369199"/>
                      <a:gd name="connsiteX0" fmla="*/ 574993 w 1279759"/>
                      <a:gd name="connsiteY0" fmla="*/ 9991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74993 w 1279759"/>
                      <a:gd name="connsiteY4" fmla="*/ 9991 h 369199"/>
                      <a:gd name="connsiteX0" fmla="*/ 574993 w 1279759"/>
                      <a:gd name="connsiteY0" fmla="*/ 7472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74993 w 1279759"/>
                      <a:gd name="connsiteY4" fmla="*/ 7472 h 369199"/>
                      <a:gd name="connsiteX0" fmla="*/ 583376 w 1279759"/>
                      <a:gd name="connsiteY0" fmla="*/ 4954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83376 w 1279759"/>
                      <a:gd name="connsiteY4" fmla="*/ 4954 h 369199"/>
                      <a:gd name="connsiteX0" fmla="*/ 583376 w 1279759"/>
                      <a:gd name="connsiteY0" fmla="*/ 1763 h 369199"/>
                      <a:gd name="connsiteX1" fmla="*/ 1279759 w 1279759"/>
                      <a:gd name="connsiteY1" fmla="*/ 0 h 369199"/>
                      <a:gd name="connsiteX2" fmla="*/ 922180 w 1279759"/>
                      <a:gd name="connsiteY2" fmla="*/ 366245 h 369199"/>
                      <a:gd name="connsiteX3" fmla="*/ 0 w 1279759"/>
                      <a:gd name="connsiteY3" fmla="*/ 369199 h 369199"/>
                      <a:gd name="connsiteX4" fmla="*/ 583376 w 1279759"/>
                      <a:gd name="connsiteY4" fmla="*/ 1763 h 36919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79759" h="369199">
                        <a:moveTo>
                          <a:pt x="583376" y="1763"/>
                        </a:moveTo>
                        <a:lnTo>
                          <a:pt x="1279759" y="0"/>
                        </a:lnTo>
                        <a:lnTo>
                          <a:pt x="922180" y="366245"/>
                        </a:lnTo>
                        <a:lnTo>
                          <a:pt x="0" y="369199"/>
                        </a:lnTo>
                        <a:lnTo>
                          <a:pt x="583376" y="17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2">
                          <a:lumMod val="80000"/>
                          <a:lumOff val="20000"/>
                        </a:schemeClr>
                      </a:gs>
                      <a:gs pos="68000">
                        <a:schemeClr val="accent2">
                          <a:lumMod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48" name="Rectangle 15">
                    <a:extLst>
                      <a:ext uri="{FF2B5EF4-FFF2-40B4-BE49-F238E27FC236}">
                        <a16:creationId xmlns:a16="http://schemas.microsoft.com/office/drawing/2014/main" id="{DDFE96ED-5E33-46AF-BD18-B7CED12E2F5B}"/>
                      </a:ext>
                    </a:extLst>
                  </p:cNvPr>
                  <p:cNvSpPr/>
                  <p:nvPr/>
                </p:nvSpPr>
                <p:spPr>
                  <a:xfrm>
                    <a:off x="1459325" y="5437285"/>
                    <a:ext cx="1044250" cy="354417"/>
                  </a:xfrm>
                  <a:custGeom>
                    <a:avLst/>
                    <a:gdLst>
                      <a:gd name="connsiteX0" fmla="*/ 0 w 792088"/>
                      <a:gd name="connsiteY0" fmla="*/ 0 h 163995"/>
                      <a:gd name="connsiteX1" fmla="*/ 792088 w 792088"/>
                      <a:gd name="connsiteY1" fmla="*/ 0 h 163995"/>
                      <a:gd name="connsiteX2" fmla="*/ 792088 w 792088"/>
                      <a:gd name="connsiteY2" fmla="*/ 163995 h 163995"/>
                      <a:gd name="connsiteX3" fmla="*/ 0 w 792088"/>
                      <a:gd name="connsiteY3" fmla="*/ 163995 h 163995"/>
                      <a:gd name="connsiteX4" fmla="*/ 0 w 792088"/>
                      <a:gd name="connsiteY4" fmla="*/ 0 h 163995"/>
                      <a:gd name="connsiteX0" fmla="*/ 115410 w 792088"/>
                      <a:gd name="connsiteY0" fmla="*/ 0 h 323793"/>
                      <a:gd name="connsiteX1" fmla="*/ 792088 w 792088"/>
                      <a:gd name="connsiteY1" fmla="*/ 159798 h 323793"/>
                      <a:gd name="connsiteX2" fmla="*/ 792088 w 792088"/>
                      <a:gd name="connsiteY2" fmla="*/ 323793 h 323793"/>
                      <a:gd name="connsiteX3" fmla="*/ 0 w 792088"/>
                      <a:gd name="connsiteY3" fmla="*/ 323793 h 323793"/>
                      <a:gd name="connsiteX4" fmla="*/ 115410 w 792088"/>
                      <a:gd name="connsiteY4" fmla="*/ 0 h 323793"/>
                      <a:gd name="connsiteX0" fmla="*/ 115410 w 797373"/>
                      <a:gd name="connsiteY0" fmla="*/ 4054 h 327847"/>
                      <a:gd name="connsiteX1" fmla="*/ 797373 w 797373"/>
                      <a:gd name="connsiteY1" fmla="*/ 0 h 327847"/>
                      <a:gd name="connsiteX2" fmla="*/ 792088 w 797373"/>
                      <a:gd name="connsiteY2" fmla="*/ 327847 h 327847"/>
                      <a:gd name="connsiteX3" fmla="*/ 0 w 797373"/>
                      <a:gd name="connsiteY3" fmla="*/ 327847 h 327847"/>
                      <a:gd name="connsiteX4" fmla="*/ 115410 w 797373"/>
                      <a:gd name="connsiteY4" fmla="*/ 4054 h 327847"/>
                      <a:gd name="connsiteX0" fmla="*/ 115410 w 797373"/>
                      <a:gd name="connsiteY0" fmla="*/ 0 h 323793"/>
                      <a:gd name="connsiteX1" fmla="*/ 797373 w 797373"/>
                      <a:gd name="connsiteY1" fmla="*/ 1231 h 323793"/>
                      <a:gd name="connsiteX2" fmla="*/ 792088 w 797373"/>
                      <a:gd name="connsiteY2" fmla="*/ 323793 h 323793"/>
                      <a:gd name="connsiteX3" fmla="*/ 0 w 797373"/>
                      <a:gd name="connsiteY3" fmla="*/ 323793 h 323793"/>
                      <a:gd name="connsiteX4" fmla="*/ 115410 w 797373"/>
                      <a:gd name="connsiteY4" fmla="*/ 0 h 323793"/>
                      <a:gd name="connsiteX0" fmla="*/ 115410 w 797373"/>
                      <a:gd name="connsiteY0" fmla="*/ 9340 h 333133"/>
                      <a:gd name="connsiteX1" fmla="*/ 797373 w 797373"/>
                      <a:gd name="connsiteY1" fmla="*/ 0 h 333133"/>
                      <a:gd name="connsiteX2" fmla="*/ 792088 w 797373"/>
                      <a:gd name="connsiteY2" fmla="*/ 333133 h 333133"/>
                      <a:gd name="connsiteX3" fmla="*/ 0 w 797373"/>
                      <a:gd name="connsiteY3" fmla="*/ 333133 h 333133"/>
                      <a:gd name="connsiteX4" fmla="*/ 115410 w 797373"/>
                      <a:gd name="connsiteY4" fmla="*/ 9340 h 333133"/>
                      <a:gd name="connsiteX0" fmla="*/ 115410 w 813229"/>
                      <a:gd name="connsiteY0" fmla="*/ 9340 h 333133"/>
                      <a:gd name="connsiteX1" fmla="*/ 813229 w 813229"/>
                      <a:gd name="connsiteY1" fmla="*/ 0 h 333133"/>
                      <a:gd name="connsiteX2" fmla="*/ 792088 w 813229"/>
                      <a:gd name="connsiteY2" fmla="*/ 333133 h 333133"/>
                      <a:gd name="connsiteX3" fmla="*/ 0 w 813229"/>
                      <a:gd name="connsiteY3" fmla="*/ 333133 h 333133"/>
                      <a:gd name="connsiteX4" fmla="*/ 115410 w 813229"/>
                      <a:gd name="connsiteY4" fmla="*/ 9340 h 33313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246645 w 1267786"/>
                      <a:gd name="connsiteY2" fmla="*/ 333133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164342 w 1267786"/>
                      <a:gd name="connsiteY2" fmla="*/ 351014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332460 w 1030279"/>
                      <a:gd name="connsiteY0" fmla="*/ 9340 h 370132"/>
                      <a:gd name="connsiteX1" fmla="*/ 1030279 w 1030279"/>
                      <a:gd name="connsiteY1" fmla="*/ 0 h 370132"/>
                      <a:gd name="connsiteX2" fmla="*/ 926835 w 1030279"/>
                      <a:gd name="connsiteY2" fmla="*/ 351014 h 370132"/>
                      <a:gd name="connsiteX3" fmla="*/ 0 w 1030279"/>
                      <a:gd name="connsiteY3" fmla="*/ 370132 h 370132"/>
                      <a:gd name="connsiteX4" fmla="*/ 332460 w 1030279"/>
                      <a:gd name="connsiteY4" fmla="*/ 9340 h 370132"/>
                      <a:gd name="connsiteX0" fmla="*/ 350273 w 1048092"/>
                      <a:gd name="connsiteY0" fmla="*/ 9340 h 358256"/>
                      <a:gd name="connsiteX1" fmla="*/ 1048092 w 1048092"/>
                      <a:gd name="connsiteY1" fmla="*/ 0 h 358256"/>
                      <a:gd name="connsiteX2" fmla="*/ 944648 w 1048092"/>
                      <a:gd name="connsiteY2" fmla="*/ 351014 h 358256"/>
                      <a:gd name="connsiteX3" fmla="*/ 0 w 1048092"/>
                      <a:gd name="connsiteY3" fmla="*/ 358256 h 358256"/>
                      <a:gd name="connsiteX4" fmla="*/ 350273 w 1048092"/>
                      <a:gd name="connsiteY4" fmla="*/ 9340 h 358256"/>
                      <a:gd name="connsiteX0" fmla="*/ 344336 w 1048092"/>
                      <a:gd name="connsiteY0" fmla="*/ 0 h 360791"/>
                      <a:gd name="connsiteX1" fmla="*/ 1048092 w 1048092"/>
                      <a:gd name="connsiteY1" fmla="*/ 2535 h 360791"/>
                      <a:gd name="connsiteX2" fmla="*/ 944648 w 1048092"/>
                      <a:gd name="connsiteY2" fmla="*/ 353549 h 360791"/>
                      <a:gd name="connsiteX3" fmla="*/ 0 w 1048092"/>
                      <a:gd name="connsiteY3" fmla="*/ 360791 h 360791"/>
                      <a:gd name="connsiteX4" fmla="*/ 344336 w 1048092"/>
                      <a:gd name="connsiteY4" fmla="*/ 0 h 360791"/>
                      <a:gd name="connsiteX0" fmla="*/ 344336 w 1042154"/>
                      <a:gd name="connsiteY0" fmla="*/ 3403 h 364194"/>
                      <a:gd name="connsiteX1" fmla="*/ 1042154 w 1042154"/>
                      <a:gd name="connsiteY1" fmla="*/ 0 h 364194"/>
                      <a:gd name="connsiteX2" fmla="*/ 944648 w 1042154"/>
                      <a:gd name="connsiteY2" fmla="*/ 356952 h 364194"/>
                      <a:gd name="connsiteX3" fmla="*/ 0 w 1042154"/>
                      <a:gd name="connsiteY3" fmla="*/ 364194 h 364194"/>
                      <a:gd name="connsiteX4" fmla="*/ 344336 w 1042154"/>
                      <a:gd name="connsiteY4" fmla="*/ 3403 h 364194"/>
                      <a:gd name="connsiteX0" fmla="*/ 350274 w 1042154"/>
                      <a:gd name="connsiteY0" fmla="*/ 0 h 366729"/>
                      <a:gd name="connsiteX1" fmla="*/ 1042154 w 1042154"/>
                      <a:gd name="connsiteY1" fmla="*/ 2535 h 366729"/>
                      <a:gd name="connsiteX2" fmla="*/ 944648 w 1042154"/>
                      <a:gd name="connsiteY2" fmla="*/ 359487 h 366729"/>
                      <a:gd name="connsiteX3" fmla="*/ 0 w 1042154"/>
                      <a:gd name="connsiteY3" fmla="*/ 366729 h 366729"/>
                      <a:gd name="connsiteX4" fmla="*/ 350274 w 1042154"/>
                      <a:gd name="connsiteY4" fmla="*/ 0 h 366729"/>
                      <a:gd name="connsiteX0" fmla="*/ 350274 w 1054029"/>
                      <a:gd name="connsiteY0" fmla="*/ 9340 h 376069"/>
                      <a:gd name="connsiteX1" fmla="*/ 1054029 w 1054029"/>
                      <a:gd name="connsiteY1" fmla="*/ 0 h 376069"/>
                      <a:gd name="connsiteX2" fmla="*/ 944648 w 1054029"/>
                      <a:gd name="connsiteY2" fmla="*/ 368827 h 376069"/>
                      <a:gd name="connsiteX3" fmla="*/ 0 w 1054029"/>
                      <a:gd name="connsiteY3" fmla="*/ 376069 h 376069"/>
                      <a:gd name="connsiteX4" fmla="*/ 350274 w 1054029"/>
                      <a:gd name="connsiteY4" fmla="*/ 9340 h 376069"/>
                      <a:gd name="connsiteX0" fmla="*/ 350274 w 944648"/>
                      <a:gd name="connsiteY0" fmla="*/ 0 h 366729"/>
                      <a:gd name="connsiteX1" fmla="*/ 875899 w 944648"/>
                      <a:gd name="connsiteY1" fmla="*/ 79725 h 366729"/>
                      <a:gd name="connsiteX2" fmla="*/ 944648 w 944648"/>
                      <a:gd name="connsiteY2" fmla="*/ 359487 h 366729"/>
                      <a:gd name="connsiteX3" fmla="*/ 0 w 944648"/>
                      <a:gd name="connsiteY3" fmla="*/ 366729 h 366729"/>
                      <a:gd name="connsiteX4" fmla="*/ 350274 w 944648"/>
                      <a:gd name="connsiteY4" fmla="*/ 0 h 366729"/>
                      <a:gd name="connsiteX0" fmla="*/ 350274 w 1042153"/>
                      <a:gd name="connsiteY0" fmla="*/ 0 h 366729"/>
                      <a:gd name="connsiteX1" fmla="*/ 1042153 w 1042153"/>
                      <a:gd name="connsiteY1" fmla="*/ 2535 h 366729"/>
                      <a:gd name="connsiteX2" fmla="*/ 944648 w 1042153"/>
                      <a:gd name="connsiteY2" fmla="*/ 359487 h 366729"/>
                      <a:gd name="connsiteX3" fmla="*/ 0 w 1042153"/>
                      <a:gd name="connsiteY3" fmla="*/ 366729 h 366729"/>
                      <a:gd name="connsiteX4" fmla="*/ 350274 w 1042153"/>
                      <a:gd name="connsiteY4" fmla="*/ 0 h 366729"/>
                      <a:gd name="connsiteX0" fmla="*/ 350274 w 1042153"/>
                      <a:gd name="connsiteY0" fmla="*/ 0 h 373135"/>
                      <a:gd name="connsiteX1" fmla="*/ 1042153 w 1042153"/>
                      <a:gd name="connsiteY1" fmla="*/ 2535 h 373135"/>
                      <a:gd name="connsiteX2" fmla="*/ 937824 w 1042153"/>
                      <a:gd name="connsiteY2" fmla="*/ 373135 h 373135"/>
                      <a:gd name="connsiteX3" fmla="*/ 0 w 1042153"/>
                      <a:gd name="connsiteY3" fmla="*/ 366729 h 373135"/>
                      <a:gd name="connsiteX4" fmla="*/ 350274 w 1042153"/>
                      <a:gd name="connsiteY4" fmla="*/ 0 h 373135"/>
                      <a:gd name="connsiteX0" fmla="*/ 350274 w 1042153"/>
                      <a:gd name="connsiteY0" fmla="*/ 0 h 379959"/>
                      <a:gd name="connsiteX1" fmla="*/ 1042153 w 1042153"/>
                      <a:gd name="connsiteY1" fmla="*/ 2535 h 379959"/>
                      <a:gd name="connsiteX2" fmla="*/ 931000 w 1042153"/>
                      <a:gd name="connsiteY2" fmla="*/ 379959 h 379959"/>
                      <a:gd name="connsiteX3" fmla="*/ 0 w 1042153"/>
                      <a:gd name="connsiteY3" fmla="*/ 366729 h 379959"/>
                      <a:gd name="connsiteX4" fmla="*/ 350274 w 1042153"/>
                      <a:gd name="connsiteY4" fmla="*/ 0 h 379959"/>
                      <a:gd name="connsiteX0" fmla="*/ 341891 w 1033770"/>
                      <a:gd name="connsiteY0" fmla="*/ 0 h 379959"/>
                      <a:gd name="connsiteX1" fmla="*/ 1033770 w 1033770"/>
                      <a:gd name="connsiteY1" fmla="*/ 2535 h 379959"/>
                      <a:gd name="connsiteX2" fmla="*/ 922617 w 1033770"/>
                      <a:gd name="connsiteY2" fmla="*/ 379959 h 379959"/>
                      <a:gd name="connsiteX3" fmla="*/ 0 w 1033770"/>
                      <a:gd name="connsiteY3" fmla="*/ 376782 h 379959"/>
                      <a:gd name="connsiteX4" fmla="*/ 341891 w 1033770"/>
                      <a:gd name="connsiteY4" fmla="*/ 0 h 379959"/>
                      <a:gd name="connsiteX0" fmla="*/ 379613 w 1033770"/>
                      <a:gd name="connsiteY0" fmla="*/ 25110 h 377424"/>
                      <a:gd name="connsiteX1" fmla="*/ 1033770 w 1033770"/>
                      <a:gd name="connsiteY1" fmla="*/ 0 h 377424"/>
                      <a:gd name="connsiteX2" fmla="*/ 922617 w 1033770"/>
                      <a:gd name="connsiteY2" fmla="*/ 377424 h 377424"/>
                      <a:gd name="connsiteX3" fmla="*/ 0 w 1033770"/>
                      <a:gd name="connsiteY3" fmla="*/ 374247 h 377424"/>
                      <a:gd name="connsiteX4" fmla="*/ 379613 w 1033770"/>
                      <a:gd name="connsiteY4" fmla="*/ 25110 h 377424"/>
                      <a:gd name="connsiteX0" fmla="*/ 356561 w 1033770"/>
                      <a:gd name="connsiteY0" fmla="*/ 17570 h 377424"/>
                      <a:gd name="connsiteX1" fmla="*/ 1033770 w 1033770"/>
                      <a:gd name="connsiteY1" fmla="*/ 0 h 377424"/>
                      <a:gd name="connsiteX2" fmla="*/ 922617 w 1033770"/>
                      <a:gd name="connsiteY2" fmla="*/ 377424 h 377424"/>
                      <a:gd name="connsiteX3" fmla="*/ 0 w 1033770"/>
                      <a:gd name="connsiteY3" fmla="*/ 374247 h 377424"/>
                      <a:gd name="connsiteX4" fmla="*/ 356561 w 1033770"/>
                      <a:gd name="connsiteY4" fmla="*/ 17570 h 377424"/>
                      <a:gd name="connsiteX0" fmla="*/ 356561 w 1023292"/>
                      <a:gd name="connsiteY0" fmla="*/ 0 h 359854"/>
                      <a:gd name="connsiteX1" fmla="*/ 1023292 w 1023292"/>
                      <a:gd name="connsiteY1" fmla="*/ 7563 h 359854"/>
                      <a:gd name="connsiteX2" fmla="*/ 922617 w 1023292"/>
                      <a:gd name="connsiteY2" fmla="*/ 359854 h 359854"/>
                      <a:gd name="connsiteX3" fmla="*/ 0 w 1023292"/>
                      <a:gd name="connsiteY3" fmla="*/ 356677 h 359854"/>
                      <a:gd name="connsiteX4" fmla="*/ 356561 w 1023292"/>
                      <a:gd name="connsiteY4" fmla="*/ 0 h 359854"/>
                      <a:gd name="connsiteX0" fmla="*/ 356561 w 1014909"/>
                      <a:gd name="connsiteY0" fmla="*/ 0 h 359854"/>
                      <a:gd name="connsiteX1" fmla="*/ 1014909 w 1014909"/>
                      <a:gd name="connsiteY1" fmla="*/ 115634 h 359854"/>
                      <a:gd name="connsiteX2" fmla="*/ 922617 w 1014909"/>
                      <a:gd name="connsiteY2" fmla="*/ 359854 h 359854"/>
                      <a:gd name="connsiteX3" fmla="*/ 0 w 1014909"/>
                      <a:gd name="connsiteY3" fmla="*/ 356677 h 359854"/>
                      <a:gd name="connsiteX4" fmla="*/ 356561 w 1014909"/>
                      <a:gd name="connsiteY4" fmla="*/ 0 h 359854"/>
                      <a:gd name="connsiteX0" fmla="*/ 356561 w 1044249"/>
                      <a:gd name="connsiteY0" fmla="*/ 0 h 359854"/>
                      <a:gd name="connsiteX1" fmla="*/ 1044249 w 1044249"/>
                      <a:gd name="connsiteY1" fmla="*/ 23 h 359854"/>
                      <a:gd name="connsiteX2" fmla="*/ 922617 w 1044249"/>
                      <a:gd name="connsiteY2" fmla="*/ 359854 h 359854"/>
                      <a:gd name="connsiteX3" fmla="*/ 0 w 1044249"/>
                      <a:gd name="connsiteY3" fmla="*/ 356677 h 359854"/>
                      <a:gd name="connsiteX4" fmla="*/ 356561 w 1044249"/>
                      <a:gd name="connsiteY4" fmla="*/ 0 h 359854"/>
                      <a:gd name="connsiteX0" fmla="*/ 352370 w 1044249"/>
                      <a:gd name="connsiteY0" fmla="*/ 0 h 362367"/>
                      <a:gd name="connsiteX1" fmla="*/ 1044249 w 1044249"/>
                      <a:gd name="connsiteY1" fmla="*/ 2536 h 362367"/>
                      <a:gd name="connsiteX2" fmla="*/ 922617 w 1044249"/>
                      <a:gd name="connsiteY2" fmla="*/ 362367 h 362367"/>
                      <a:gd name="connsiteX3" fmla="*/ 0 w 1044249"/>
                      <a:gd name="connsiteY3" fmla="*/ 359190 h 362367"/>
                      <a:gd name="connsiteX4" fmla="*/ 352370 w 1044249"/>
                      <a:gd name="connsiteY4" fmla="*/ 0 h 3623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4249" h="362367">
                        <a:moveTo>
                          <a:pt x="352370" y="0"/>
                        </a:moveTo>
                        <a:lnTo>
                          <a:pt x="1044249" y="2536"/>
                        </a:lnTo>
                        <a:lnTo>
                          <a:pt x="922617" y="362367"/>
                        </a:lnTo>
                        <a:lnTo>
                          <a:pt x="0" y="359190"/>
                        </a:lnTo>
                        <a:lnTo>
                          <a:pt x="35237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1">
                          <a:lumMod val="80000"/>
                          <a:lumOff val="20000"/>
                        </a:schemeClr>
                      </a:gs>
                      <a:gs pos="68000">
                        <a:schemeClr val="accent1">
                          <a:lumMod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49" name="Rectangle 15">
                    <a:extLst>
                      <a:ext uri="{FF2B5EF4-FFF2-40B4-BE49-F238E27FC236}">
                        <a16:creationId xmlns:a16="http://schemas.microsoft.com/office/drawing/2014/main" id="{25AB24F4-902B-4444-809C-3EE1B6302558}"/>
                      </a:ext>
                    </a:extLst>
                  </p:cNvPr>
                  <p:cNvSpPr/>
                  <p:nvPr/>
                </p:nvSpPr>
                <p:spPr>
                  <a:xfrm>
                    <a:off x="2380613" y="5437277"/>
                    <a:ext cx="923341" cy="352344"/>
                  </a:xfrm>
                  <a:custGeom>
                    <a:avLst/>
                    <a:gdLst>
                      <a:gd name="connsiteX0" fmla="*/ 0 w 792088"/>
                      <a:gd name="connsiteY0" fmla="*/ 0 h 163995"/>
                      <a:gd name="connsiteX1" fmla="*/ 792088 w 792088"/>
                      <a:gd name="connsiteY1" fmla="*/ 0 h 163995"/>
                      <a:gd name="connsiteX2" fmla="*/ 792088 w 792088"/>
                      <a:gd name="connsiteY2" fmla="*/ 163995 h 163995"/>
                      <a:gd name="connsiteX3" fmla="*/ 0 w 792088"/>
                      <a:gd name="connsiteY3" fmla="*/ 163995 h 163995"/>
                      <a:gd name="connsiteX4" fmla="*/ 0 w 792088"/>
                      <a:gd name="connsiteY4" fmla="*/ 0 h 163995"/>
                      <a:gd name="connsiteX0" fmla="*/ 115410 w 792088"/>
                      <a:gd name="connsiteY0" fmla="*/ 0 h 323793"/>
                      <a:gd name="connsiteX1" fmla="*/ 792088 w 792088"/>
                      <a:gd name="connsiteY1" fmla="*/ 159798 h 323793"/>
                      <a:gd name="connsiteX2" fmla="*/ 792088 w 792088"/>
                      <a:gd name="connsiteY2" fmla="*/ 323793 h 323793"/>
                      <a:gd name="connsiteX3" fmla="*/ 0 w 792088"/>
                      <a:gd name="connsiteY3" fmla="*/ 323793 h 323793"/>
                      <a:gd name="connsiteX4" fmla="*/ 115410 w 792088"/>
                      <a:gd name="connsiteY4" fmla="*/ 0 h 323793"/>
                      <a:gd name="connsiteX0" fmla="*/ 115410 w 797373"/>
                      <a:gd name="connsiteY0" fmla="*/ 4054 h 327847"/>
                      <a:gd name="connsiteX1" fmla="*/ 797373 w 797373"/>
                      <a:gd name="connsiteY1" fmla="*/ 0 h 327847"/>
                      <a:gd name="connsiteX2" fmla="*/ 792088 w 797373"/>
                      <a:gd name="connsiteY2" fmla="*/ 327847 h 327847"/>
                      <a:gd name="connsiteX3" fmla="*/ 0 w 797373"/>
                      <a:gd name="connsiteY3" fmla="*/ 327847 h 327847"/>
                      <a:gd name="connsiteX4" fmla="*/ 115410 w 797373"/>
                      <a:gd name="connsiteY4" fmla="*/ 4054 h 327847"/>
                      <a:gd name="connsiteX0" fmla="*/ 115410 w 797373"/>
                      <a:gd name="connsiteY0" fmla="*/ 0 h 323793"/>
                      <a:gd name="connsiteX1" fmla="*/ 797373 w 797373"/>
                      <a:gd name="connsiteY1" fmla="*/ 1231 h 323793"/>
                      <a:gd name="connsiteX2" fmla="*/ 792088 w 797373"/>
                      <a:gd name="connsiteY2" fmla="*/ 323793 h 323793"/>
                      <a:gd name="connsiteX3" fmla="*/ 0 w 797373"/>
                      <a:gd name="connsiteY3" fmla="*/ 323793 h 323793"/>
                      <a:gd name="connsiteX4" fmla="*/ 115410 w 797373"/>
                      <a:gd name="connsiteY4" fmla="*/ 0 h 323793"/>
                      <a:gd name="connsiteX0" fmla="*/ 115410 w 797373"/>
                      <a:gd name="connsiteY0" fmla="*/ 9340 h 333133"/>
                      <a:gd name="connsiteX1" fmla="*/ 797373 w 797373"/>
                      <a:gd name="connsiteY1" fmla="*/ 0 h 333133"/>
                      <a:gd name="connsiteX2" fmla="*/ 792088 w 797373"/>
                      <a:gd name="connsiteY2" fmla="*/ 333133 h 333133"/>
                      <a:gd name="connsiteX3" fmla="*/ 0 w 797373"/>
                      <a:gd name="connsiteY3" fmla="*/ 333133 h 333133"/>
                      <a:gd name="connsiteX4" fmla="*/ 115410 w 797373"/>
                      <a:gd name="connsiteY4" fmla="*/ 9340 h 333133"/>
                      <a:gd name="connsiteX0" fmla="*/ 115410 w 813229"/>
                      <a:gd name="connsiteY0" fmla="*/ 9340 h 333133"/>
                      <a:gd name="connsiteX1" fmla="*/ 813229 w 813229"/>
                      <a:gd name="connsiteY1" fmla="*/ 0 h 333133"/>
                      <a:gd name="connsiteX2" fmla="*/ 792088 w 813229"/>
                      <a:gd name="connsiteY2" fmla="*/ 333133 h 333133"/>
                      <a:gd name="connsiteX3" fmla="*/ 0 w 813229"/>
                      <a:gd name="connsiteY3" fmla="*/ 333133 h 333133"/>
                      <a:gd name="connsiteX4" fmla="*/ 115410 w 813229"/>
                      <a:gd name="connsiteY4" fmla="*/ 9340 h 33313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246645 w 1267786"/>
                      <a:gd name="connsiteY2" fmla="*/ 333133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164342 w 1267786"/>
                      <a:gd name="connsiteY2" fmla="*/ 351014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332460 w 1030279"/>
                      <a:gd name="connsiteY0" fmla="*/ 9340 h 370132"/>
                      <a:gd name="connsiteX1" fmla="*/ 1030279 w 1030279"/>
                      <a:gd name="connsiteY1" fmla="*/ 0 h 370132"/>
                      <a:gd name="connsiteX2" fmla="*/ 926835 w 1030279"/>
                      <a:gd name="connsiteY2" fmla="*/ 351014 h 370132"/>
                      <a:gd name="connsiteX3" fmla="*/ 0 w 1030279"/>
                      <a:gd name="connsiteY3" fmla="*/ 370132 h 370132"/>
                      <a:gd name="connsiteX4" fmla="*/ 332460 w 1030279"/>
                      <a:gd name="connsiteY4" fmla="*/ 9340 h 370132"/>
                      <a:gd name="connsiteX0" fmla="*/ 350273 w 1048092"/>
                      <a:gd name="connsiteY0" fmla="*/ 9340 h 358256"/>
                      <a:gd name="connsiteX1" fmla="*/ 1048092 w 1048092"/>
                      <a:gd name="connsiteY1" fmla="*/ 0 h 358256"/>
                      <a:gd name="connsiteX2" fmla="*/ 944648 w 1048092"/>
                      <a:gd name="connsiteY2" fmla="*/ 351014 h 358256"/>
                      <a:gd name="connsiteX3" fmla="*/ 0 w 1048092"/>
                      <a:gd name="connsiteY3" fmla="*/ 358256 h 358256"/>
                      <a:gd name="connsiteX4" fmla="*/ 350273 w 1048092"/>
                      <a:gd name="connsiteY4" fmla="*/ 9340 h 358256"/>
                      <a:gd name="connsiteX0" fmla="*/ 344336 w 1048092"/>
                      <a:gd name="connsiteY0" fmla="*/ 0 h 360791"/>
                      <a:gd name="connsiteX1" fmla="*/ 1048092 w 1048092"/>
                      <a:gd name="connsiteY1" fmla="*/ 2535 h 360791"/>
                      <a:gd name="connsiteX2" fmla="*/ 944648 w 1048092"/>
                      <a:gd name="connsiteY2" fmla="*/ 353549 h 360791"/>
                      <a:gd name="connsiteX3" fmla="*/ 0 w 1048092"/>
                      <a:gd name="connsiteY3" fmla="*/ 360791 h 360791"/>
                      <a:gd name="connsiteX4" fmla="*/ 344336 w 1048092"/>
                      <a:gd name="connsiteY4" fmla="*/ 0 h 360791"/>
                      <a:gd name="connsiteX0" fmla="*/ 344336 w 1059967"/>
                      <a:gd name="connsiteY0" fmla="*/ 0 h 360791"/>
                      <a:gd name="connsiteX1" fmla="*/ 1059967 w 1059967"/>
                      <a:gd name="connsiteY1" fmla="*/ 8472 h 360791"/>
                      <a:gd name="connsiteX2" fmla="*/ 944648 w 1059967"/>
                      <a:gd name="connsiteY2" fmla="*/ 353549 h 360791"/>
                      <a:gd name="connsiteX3" fmla="*/ 0 w 1059967"/>
                      <a:gd name="connsiteY3" fmla="*/ 360791 h 360791"/>
                      <a:gd name="connsiteX4" fmla="*/ 344336 w 1059967"/>
                      <a:gd name="connsiteY4" fmla="*/ 0 h 360791"/>
                      <a:gd name="connsiteX0" fmla="*/ 344336 w 1065905"/>
                      <a:gd name="connsiteY0" fmla="*/ 15278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44336 w 1065905"/>
                      <a:gd name="connsiteY4" fmla="*/ 15278 h 376069"/>
                      <a:gd name="connsiteX0" fmla="*/ 356211 w 1065905"/>
                      <a:gd name="connsiteY0" fmla="*/ 3403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56211 w 1065905"/>
                      <a:gd name="connsiteY4" fmla="*/ 3403 h 376069"/>
                      <a:gd name="connsiteX0" fmla="*/ 356211 w 1170279"/>
                      <a:gd name="connsiteY0" fmla="*/ 3403 h 380703"/>
                      <a:gd name="connsiteX1" fmla="*/ 1065905 w 1170279"/>
                      <a:gd name="connsiteY1" fmla="*/ 0 h 380703"/>
                      <a:gd name="connsiteX2" fmla="*/ 1170279 w 1170279"/>
                      <a:gd name="connsiteY2" fmla="*/ 380703 h 380703"/>
                      <a:gd name="connsiteX3" fmla="*/ 0 w 1170279"/>
                      <a:gd name="connsiteY3" fmla="*/ 376069 h 380703"/>
                      <a:gd name="connsiteX4" fmla="*/ 356211 w 1170279"/>
                      <a:gd name="connsiteY4" fmla="*/ 3403 h 380703"/>
                      <a:gd name="connsiteX0" fmla="*/ 100891 w 914959"/>
                      <a:gd name="connsiteY0" fmla="*/ 3403 h 382007"/>
                      <a:gd name="connsiteX1" fmla="*/ 810585 w 914959"/>
                      <a:gd name="connsiteY1" fmla="*/ 0 h 382007"/>
                      <a:gd name="connsiteX2" fmla="*/ 914959 w 914959"/>
                      <a:gd name="connsiteY2" fmla="*/ 380703 h 382007"/>
                      <a:gd name="connsiteX3" fmla="*/ 0 w 914959"/>
                      <a:gd name="connsiteY3" fmla="*/ 382007 h 382007"/>
                      <a:gd name="connsiteX4" fmla="*/ 100891 w 914959"/>
                      <a:gd name="connsiteY4" fmla="*/ 3403 h 382007"/>
                      <a:gd name="connsiteX0" fmla="*/ 112766 w 914959"/>
                      <a:gd name="connsiteY0" fmla="*/ 0 h 384541"/>
                      <a:gd name="connsiteX1" fmla="*/ 810585 w 914959"/>
                      <a:gd name="connsiteY1" fmla="*/ 2534 h 384541"/>
                      <a:gd name="connsiteX2" fmla="*/ 914959 w 914959"/>
                      <a:gd name="connsiteY2" fmla="*/ 383237 h 384541"/>
                      <a:gd name="connsiteX3" fmla="*/ 0 w 914959"/>
                      <a:gd name="connsiteY3" fmla="*/ 384541 h 384541"/>
                      <a:gd name="connsiteX4" fmla="*/ 112766 w 914959"/>
                      <a:gd name="connsiteY4" fmla="*/ 0 h 384541"/>
                      <a:gd name="connsiteX0" fmla="*/ 112766 w 920896"/>
                      <a:gd name="connsiteY0" fmla="*/ 0 h 389175"/>
                      <a:gd name="connsiteX1" fmla="*/ 810585 w 920896"/>
                      <a:gd name="connsiteY1" fmla="*/ 2534 h 389175"/>
                      <a:gd name="connsiteX2" fmla="*/ 920896 w 920896"/>
                      <a:gd name="connsiteY2" fmla="*/ 389175 h 389175"/>
                      <a:gd name="connsiteX3" fmla="*/ 0 w 920896"/>
                      <a:gd name="connsiteY3" fmla="*/ 384541 h 389175"/>
                      <a:gd name="connsiteX4" fmla="*/ 112766 w 920896"/>
                      <a:gd name="connsiteY4" fmla="*/ 0 h 389175"/>
                      <a:gd name="connsiteX0" fmla="*/ 112766 w 825893"/>
                      <a:gd name="connsiteY0" fmla="*/ 0 h 384541"/>
                      <a:gd name="connsiteX1" fmla="*/ 810585 w 825893"/>
                      <a:gd name="connsiteY1" fmla="*/ 2534 h 384541"/>
                      <a:gd name="connsiteX2" fmla="*/ 825893 w 825893"/>
                      <a:gd name="connsiteY2" fmla="*/ 383238 h 384541"/>
                      <a:gd name="connsiteX3" fmla="*/ 0 w 825893"/>
                      <a:gd name="connsiteY3" fmla="*/ 384541 h 384541"/>
                      <a:gd name="connsiteX4" fmla="*/ 112766 w 825893"/>
                      <a:gd name="connsiteY4" fmla="*/ 0 h 384541"/>
                      <a:gd name="connsiteX0" fmla="*/ 112766 w 914958"/>
                      <a:gd name="connsiteY0" fmla="*/ 0 h 384541"/>
                      <a:gd name="connsiteX1" fmla="*/ 810585 w 914958"/>
                      <a:gd name="connsiteY1" fmla="*/ 2534 h 384541"/>
                      <a:gd name="connsiteX2" fmla="*/ 914958 w 914958"/>
                      <a:gd name="connsiteY2" fmla="*/ 377300 h 384541"/>
                      <a:gd name="connsiteX3" fmla="*/ 0 w 914958"/>
                      <a:gd name="connsiteY3" fmla="*/ 384541 h 384541"/>
                      <a:gd name="connsiteX4" fmla="*/ 112766 w 914958"/>
                      <a:gd name="connsiteY4" fmla="*/ 0 h 384541"/>
                      <a:gd name="connsiteX0" fmla="*/ 112766 w 914958"/>
                      <a:gd name="connsiteY0" fmla="*/ 0 h 384541"/>
                      <a:gd name="connsiteX1" fmla="*/ 810585 w 914958"/>
                      <a:gd name="connsiteY1" fmla="*/ 2534 h 384541"/>
                      <a:gd name="connsiteX2" fmla="*/ 914958 w 914958"/>
                      <a:gd name="connsiteY2" fmla="*/ 377300 h 384541"/>
                      <a:gd name="connsiteX3" fmla="*/ 0 w 914958"/>
                      <a:gd name="connsiteY3" fmla="*/ 384541 h 384541"/>
                      <a:gd name="connsiteX4" fmla="*/ 112766 w 914958"/>
                      <a:gd name="connsiteY4" fmla="*/ 0 h 384541"/>
                      <a:gd name="connsiteX0" fmla="*/ 165158 w 914958"/>
                      <a:gd name="connsiteY0" fmla="*/ 27989 h 382007"/>
                      <a:gd name="connsiteX1" fmla="*/ 810585 w 914958"/>
                      <a:gd name="connsiteY1" fmla="*/ 0 h 382007"/>
                      <a:gd name="connsiteX2" fmla="*/ 914958 w 914958"/>
                      <a:gd name="connsiteY2" fmla="*/ 374766 h 382007"/>
                      <a:gd name="connsiteX3" fmla="*/ 0 w 914958"/>
                      <a:gd name="connsiteY3" fmla="*/ 382007 h 382007"/>
                      <a:gd name="connsiteX4" fmla="*/ 165158 w 914958"/>
                      <a:gd name="connsiteY4" fmla="*/ 27989 h 382007"/>
                      <a:gd name="connsiteX0" fmla="*/ 119054 w 914958"/>
                      <a:gd name="connsiteY0" fmla="*/ 17815 h 382007"/>
                      <a:gd name="connsiteX1" fmla="*/ 810585 w 914958"/>
                      <a:gd name="connsiteY1" fmla="*/ 0 h 382007"/>
                      <a:gd name="connsiteX2" fmla="*/ 914958 w 914958"/>
                      <a:gd name="connsiteY2" fmla="*/ 374766 h 382007"/>
                      <a:gd name="connsiteX3" fmla="*/ 0 w 914958"/>
                      <a:gd name="connsiteY3" fmla="*/ 382007 h 382007"/>
                      <a:gd name="connsiteX4" fmla="*/ 119054 w 914958"/>
                      <a:gd name="connsiteY4" fmla="*/ 17815 h 382007"/>
                      <a:gd name="connsiteX0" fmla="*/ 62471 w 858375"/>
                      <a:gd name="connsiteY0" fmla="*/ 17815 h 374766"/>
                      <a:gd name="connsiteX1" fmla="*/ 754002 w 858375"/>
                      <a:gd name="connsiteY1" fmla="*/ 0 h 374766"/>
                      <a:gd name="connsiteX2" fmla="*/ 858375 w 858375"/>
                      <a:gd name="connsiteY2" fmla="*/ 374766 h 374766"/>
                      <a:gd name="connsiteX3" fmla="*/ 0 w 858375"/>
                      <a:gd name="connsiteY3" fmla="*/ 374377 h 374766"/>
                      <a:gd name="connsiteX4" fmla="*/ 62471 w 858375"/>
                      <a:gd name="connsiteY4" fmla="*/ 17815 h 374766"/>
                      <a:gd name="connsiteX0" fmla="*/ 116958 w 912862"/>
                      <a:gd name="connsiteY0" fmla="*/ 17815 h 379464"/>
                      <a:gd name="connsiteX1" fmla="*/ 808489 w 912862"/>
                      <a:gd name="connsiteY1" fmla="*/ 0 h 379464"/>
                      <a:gd name="connsiteX2" fmla="*/ 912862 w 912862"/>
                      <a:gd name="connsiteY2" fmla="*/ 374766 h 379464"/>
                      <a:gd name="connsiteX3" fmla="*/ 0 w 912862"/>
                      <a:gd name="connsiteY3" fmla="*/ 379464 h 379464"/>
                      <a:gd name="connsiteX4" fmla="*/ 116958 w 912862"/>
                      <a:gd name="connsiteY4" fmla="*/ 17815 h 379464"/>
                      <a:gd name="connsiteX0" fmla="*/ 116958 w 910767"/>
                      <a:gd name="connsiteY0" fmla="*/ 17815 h 379464"/>
                      <a:gd name="connsiteX1" fmla="*/ 808489 w 910767"/>
                      <a:gd name="connsiteY1" fmla="*/ 0 h 379464"/>
                      <a:gd name="connsiteX2" fmla="*/ 910767 w 910767"/>
                      <a:gd name="connsiteY2" fmla="*/ 377311 h 379464"/>
                      <a:gd name="connsiteX3" fmla="*/ 0 w 910767"/>
                      <a:gd name="connsiteY3" fmla="*/ 379464 h 379464"/>
                      <a:gd name="connsiteX4" fmla="*/ 116958 w 910767"/>
                      <a:gd name="connsiteY4" fmla="*/ 17815 h 379464"/>
                      <a:gd name="connsiteX0" fmla="*/ 116958 w 919150"/>
                      <a:gd name="connsiteY0" fmla="*/ 17815 h 379854"/>
                      <a:gd name="connsiteX1" fmla="*/ 808489 w 919150"/>
                      <a:gd name="connsiteY1" fmla="*/ 0 h 379854"/>
                      <a:gd name="connsiteX2" fmla="*/ 919150 w 919150"/>
                      <a:gd name="connsiteY2" fmla="*/ 379854 h 379854"/>
                      <a:gd name="connsiteX3" fmla="*/ 0 w 919150"/>
                      <a:gd name="connsiteY3" fmla="*/ 379464 h 379854"/>
                      <a:gd name="connsiteX4" fmla="*/ 116958 w 919150"/>
                      <a:gd name="connsiteY4" fmla="*/ 17815 h 379854"/>
                      <a:gd name="connsiteX0" fmla="*/ 116958 w 919150"/>
                      <a:gd name="connsiteY0" fmla="*/ 0 h 362039"/>
                      <a:gd name="connsiteX1" fmla="*/ 818967 w 919150"/>
                      <a:gd name="connsiteY1" fmla="*/ 2534 h 362039"/>
                      <a:gd name="connsiteX2" fmla="*/ 919150 w 919150"/>
                      <a:gd name="connsiteY2" fmla="*/ 362039 h 362039"/>
                      <a:gd name="connsiteX3" fmla="*/ 0 w 919150"/>
                      <a:gd name="connsiteY3" fmla="*/ 361649 h 362039"/>
                      <a:gd name="connsiteX4" fmla="*/ 116958 w 919150"/>
                      <a:gd name="connsiteY4" fmla="*/ 0 h 362039"/>
                      <a:gd name="connsiteX0" fmla="*/ 116958 w 919150"/>
                      <a:gd name="connsiteY0" fmla="*/ 0 h 362039"/>
                      <a:gd name="connsiteX1" fmla="*/ 806393 w 919150"/>
                      <a:gd name="connsiteY1" fmla="*/ 33057 h 362039"/>
                      <a:gd name="connsiteX2" fmla="*/ 919150 w 919150"/>
                      <a:gd name="connsiteY2" fmla="*/ 362039 h 362039"/>
                      <a:gd name="connsiteX3" fmla="*/ 0 w 919150"/>
                      <a:gd name="connsiteY3" fmla="*/ 361649 h 362039"/>
                      <a:gd name="connsiteX4" fmla="*/ 116958 w 919150"/>
                      <a:gd name="connsiteY4" fmla="*/ 0 h 362039"/>
                      <a:gd name="connsiteX0" fmla="*/ 116958 w 919150"/>
                      <a:gd name="connsiteY0" fmla="*/ 2553 h 364592"/>
                      <a:gd name="connsiteX1" fmla="*/ 806393 w 919150"/>
                      <a:gd name="connsiteY1" fmla="*/ 0 h 364592"/>
                      <a:gd name="connsiteX2" fmla="*/ 919150 w 919150"/>
                      <a:gd name="connsiteY2" fmla="*/ 364592 h 364592"/>
                      <a:gd name="connsiteX3" fmla="*/ 0 w 919150"/>
                      <a:gd name="connsiteY3" fmla="*/ 364202 h 364592"/>
                      <a:gd name="connsiteX4" fmla="*/ 116958 w 919150"/>
                      <a:gd name="connsiteY4" fmla="*/ 2553 h 364592"/>
                      <a:gd name="connsiteX0" fmla="*/ 121150 w 923342"/>
                      <a:gd name="connsiteY0" fmla="*/ 2553 h 364592"/>
                      <a:gd name="connsiteX1" fmla="*/ 810585 w 923342"/>
                      <a:gd name="connsiteY1" fmla="*/ 0 h 364592"/>
                      <a:gd name="connsiteX2" fmla="*/ 923342 w 923342"/>
                      <a:gd name="connsiteY2" fmla="*/ 364592 h 364592"/>
                      <a:gd name="connsiteX3" fmla="*/ 0 w 923342"/>
                      <a:gd name="connsiteY3" fmla="*/ 364202 h 364592"/>
                      <a:gd name="connsiteX4" fmla="*/ 121150 w 923342"/>
                      <a:gd name="connsiteY4" fmla="*/ 2553 h 364592"/>
                      <a:gd name="connsiteX0" fmla="*/ 115838 w 923342"/>
                      <a:gd name="connsiteY0" fmla="*/ 2553 h 364592"/>
                      <a:gd name="connsiteX1" fmla="*/ 810585 w 923342"/>
                      <a:gd name="connsiteY1" fmla="*/ 0 h 364592"/>
                      <a:gd name="connsiteX2" fmla="*/ 923342 w 923342"/>
                      <a:gd name="connsiteY2" fmla="*/ 364592 h 364592"/>
                      <a:gd name="connsiteX3" fmla="*/ 0 w 923342"/>
                      <a:gd name="connsiteY3" fmla="*/ 364202 h 364592"/>
                      <a:gd name="connsiteX4" fmla="*/ 115838 w 923342"/>
                      <a:gd name="connsiteY4" fmla="*/ 2553 h 3645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23342" h="364592">
                        <a:moveTo>
                          <a:pt x="115838" y="2553"/>
                        </a:moveTo>
                        <a:lnTo>
                          <a:pt x="810585" y="0"/>
                        </a:lnTo>
                        <a:lnTo>
                          <a:pt x="923342" y="364592"/>
                        </a:lnTo>
                        <a:lnTo>
                          <a:pt x="0" y="364202"/>
                        </a:lnTo>
                        <a:lnTo>
                          <a:pt x="115838" y="255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6">
                          <a:lumMod val="80000"/>
                          <a:lumOff val="20000"/>
                        </a:schemeClr>
                      </a:gs>
                      <a:gs pos="68000">
                        <a:schemeClr val="accent6">
                          <a:lumMod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50" name="Rectangle 15">
                    <a:extLst>
                      <a:ext uri="{FF2B5EF4-FFF2-40B4-BE49-F238E27FC236}">
                        <a16:creationId xmlns:a16="http://schemas.microsoft.com/office/drawing/2014/main" id="{92D69968-699B-4F5B-9FBA-08656B805EE3}"/>
                      </a:ext>
                    </a:extLst>
                  </p:cNvPr>
                  <p:cNvSpPr/>
                  <p:nvPr/>
                </p:nvSpPr>
                <p:spPr>
                  <a:xfrm>
                    <a:off x="3189479" y="5434827"/>
                    <a:ext cx="1037256" cy="359614"/>
                  </a:xfrm>
                  <a:custGeom>
                    <a:avLst/>
                    <a:gdLst>
                      <a:gd name="connsiteX0" fmla="*/ 0 w 792088"/>
                      <a:gd name="connsiteY0" fmla="*/ 0 h 163995"/>
                      <a:gd name="connsiteX1" fmla="*/ 792088 w 792088"/>
                      <a:gd name="connsiteY1" fmla="*/ 0 h 163995"/>
                      <a:gd name="connsiteX2" fmla="*/ 792088 w 792088"/>
                      <a:gd name="connsiteY2" fmla="*/ 163995 h 163995"/>
                      <a:gd name="connsiteX3" fmla="*/ 0 w 792088"/>
                      <a:gd name="connsiteY3" fmla="*/ 163995 h 163995"/>
                      <a:gd name="connsiteX4" fmla="*/ 0 w 792088"/>
                      <a:gd name="connsiteY4" fmla="*/ 0 h 163995"/>
                      <a:gd name="connsiteX0" fmla="*/ 115410 w 792088"/>
                      <a:gd name="connsiteY0" fmla="*/ 0 h 323793"/>
                      <a:gd name="connsiteX1" fmla="*/ 792088 w 792088"/>
                      <a:gd name="connsiteY1" fmla="*/ 159798 h 323793"/>
                      <a:gd name="connsiteX2" fmla="*/ 792088 w 792088"/>
                      <a:gd name="connsiteY2" fmla="*/ 323793 h 323793"/>
                      <a:gd name="connsiteX3" fmla="*/ 0 w 792088"/>
                      <a:gd name="connsiteY3" fmla="*/ 323793 h 323793"/>
                      <a:gd name="connsiteX4" fmla="*/ 115410 w 792088"/>
                      <a:gd name="connsiteY4" fmla="*/ 0 h 323793"/>
                      <a:gd name="connsiteX0" fmla="*/ 115410 w 797373"/>
                      <a:gd name="connsiteY0" fmla="*/ 4054 h 327847"/>
                      <a:gd name="connsiteX1" fmla="*/ 797373 w 797373"/>
                      <a:gd name="connsiteY1" fmla="*/ 0 h 327847"/>
                      <a:gd name="connsiteX2" fmla="*/ 792088 w 797373"/>
                      <a:gd name="connsiteY2" fmla="*/ 327847 h 327847"/>
                      <a:gd name="connsiteX3" fmla="*/ 0 w 797373"/>
                      <a:gd name="connsiteY3" fmla="*/ 327847 h 327847"/>
                      <a:gd name="connsiteX4" fmla="*/ 115410 w 797373"/>
                      <a:gd name="connsiteY4" fmla="*/ 4054 h 327847"/>
                      <a:gd name="connsiteX0" fmla="*/ 115410 w 797373"/>
                      <a:gd name="connsiteY0" fmla="*/ 0 h 323793"/>
                      <a:gd name="connsiteX1" fmla="*/ 797373 w 797373"/>
                      <a:gd name="connsiteY1" fmla="*/ 1231 h 323793"/>
                      <a:gd name="connsiteX2" fmla="*/ 792088 w 797373"/>
                      <a:gd name="connsiteY2" fmla="*/ 323793 h 323793"/>
                      <a:gd name="connsiteX3" fmla="*/ 0 w 797373"/>
                      <a:gd name="connsiteY3" fmla="*/ 323793 h 323793"/>
                      <a:gd name="connsiteX4" fmla="*/ 115410 w 797373"/>
                      <a:gd name="connsiteY4" fmla="*/ 0 h 323793"/>
                      <a:gd name="connsiteX0" fmla="*/ 115410 w 797373"/>
                      <a:gd name="connsiteY0" fmla="*/ 9340 h 333133"/>
                      <a:gd name="connsiteX1" fmla="*/ 797373 w 797373"/>
                      <a:gd name="connsiteY1" fmla="*/ 0 h 333133"/>
                      <a:gd name="connsiteX2" fmla="*/ 792088 w 797373"/>
                      <a:gd name="connsiteY2" fmla="*/ 333133 h 333133"/>
                      <a:gd name="connsiteX3" fmla="*/ 0 w 797373"/>
                      <a:gd name="connsiteY3" fmla="*/ 333133 h 333133"/>
                      <a:gd name="connsiteX4" fmla="*/ 115410 w 797373"/>
                      <a:gd name="connsiteY4" fmla="*/ 9340 h 333133"/>
                      <a:gd name="connsiteX0" fmla="*/ 115410 w 813229"/>
                      <a:gd name="connsiteY0" fmla="*/ 9340 h 333133"/>
                      <a:gd name="connsiteX1" fmla="*/ 813229 w 813229"/>
                      <a:gd name="connsiteY1" fmla="*/ 0 h 333133"/>
                      <a:gd name="connsiteX2" fmla="*/ 792088 w 813229"/>
                      <a:gd name="connsiteY2" fmla="*/ 333133 h 333133"/>
                      <a:gd name="connsiteX3" fmla="*/ 0 w 813229"/>
                      <a:gd name="connsiteY3" fmla="*/ 333133 h 333133"/>
                      <a:gd name="connsiteX4" fmla="*/ 115410 w 813229"/>
                      <a:gd name="connsiteY4" fmla="*/ 9340 h 33313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246645 w 1267786"/>
                      <a:gd name="connsiteY2" fmla="*/ 333133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164342 w 1267786"/>
                      <a:gd name="connsiteY2" fmla="*/ 351014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332460 w 1030279"/>
                      <a:gd name="connsiteY0" fmla="*/ 9340 h 370132"/>
                      <a:gd name="connsiteX1" fmla="*/ 1030279 w 1030279"/>
                      <a:gd name="connsiteY1" fmla="*/ 0 h 370132"/>
                      <a:gd name="connsiteX2" fmla="*/ 926835 w 1030279"/>
                      <a:gd name="connsiteY2" fmla="*/ 351014 h 370132"/>
                      <a:gd name="connsiteX3" fmla="*/ 0 w 1030279"/>
                      <a:gd name="connsiteY3" fmla="*/ 370132 h 370132"/>
                      <a:gd name="connsiteX4" fmla="*/ 332460 w 1030279"/>
                      <a:gd name="connsiteY4" fmla="*/ 9340 h 370132"/>
                      <a:gd name="connsiteX0" fmla="*/ 350273 w 1048092"/>
                      <a:gd name="connsiteY0" fmla="*/ 9340 h 358256"/>
                      <a:gd name="connsiteX1" fmla="*/ 1048092 w 1048092"/>
                      <a:gd name="connsiteY1" fmla="*/ 0 h 358256"/>
                      <a:gd name="connsiteX2" fmla="*/ 944648 w 1048092"/>
                      <a:gd name="connsiteY2" fmla="*/ 351014 h 358256"/>
                      <a:gd name="connsiteX3" fmla="*/ 0 w 1048092"/>
                      <a:gd name="connsiteY3" fmla="*/ 358256 h 358256"/>
                      <a:gd name="connsiteX4" fmla="*/ 350273 w 1048092"/>
                      <a:gd name="connsiteY4" fmla="*/ 9340 h 358256"/>
                      <a:gd name="connsiteX0" fmla="*/ 344336 w 1048092"/>
                      <a:gd name="connsiteY0" fmla="*/ 0 h 360791"/>
                      <a:gd name="connsiteX1" fmla="*/ 1048092 w 1048092"/>
                      <a:gd name="connsiteY1" fmla="*/ 2535 h 360791"/>
                      <a:gd name="connsiteX2" fmla="*/ 944648 w 1048092"/>
                      <a:gd name="connsiteY2" fmla="*/ 353549 h 360791"/>
                      <a:gd name="connsiteX3" fmla="*/ 0 w 1048092"/>
                      <a:gd name="connsiteY3" fmla="*/ 360791 h 360791"/>
                      <a:gd name="connsiteX4" fmla="*/ 344336 w 1048092"/>
                      <a:gd name="connsiteY4" fmla="*/ 0 h 360791"/>
                      <a:gd name="connsiteX0" fmla="*/ 344336 w 1059967"/>
                      <a:gd name="connsiteY0" fmla="*/ 0 h 360791"/>
                      <a:gd name="connsiteX1" fmla="*/ 1059967 w 1059967"/>
                      <a:gd name="connsiteY1" fmla="*/ 8472 h 360791"/>
                      <a:gd name="connsiteX2" fmla="*/ 944648 w 1059967"/>
                      <a:gd name="connsiteY2" fmla="*/ 353549 h 360791"/>
                      <a:gd name="connsiteX3" fmla="*/ 0 w 1059967"/>
                      <a:gd name="connsiteY3" fmla="*/ 360791 h 360791"/>
                      <a:gd name="connsiteX4" fmla="*/ 344336 w 1059967"/>
                      <a:gd name="connsiteY4" fmla="*/ 0 h 360791"/>
                      <a:gd name="connsiteX0" fmla="*/ 344336 w 1065905"/>
                      <a:gd name="connsiteY0" fmla="*/ 15278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44336 w 1065905"/>
                      <a:gd name="connsiteY4" fmla="*/ 15278 h 376069"/>
                      <a:gd name="connsiteX0" fmla="*/ 356211 w 1065905"/>
                      <a:gd name="connsiteY0" fmla="*/ 3403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56211 w 1065905"/>
                      <a:gd name="connsiteY4" fmla="*/ 3403 h 376069"/>
                      <a:gd name="connsiteX0" fmla="*/ 356211 w 1170279"/>
                      <a:gd name="connsiteY0" fmla="*/ 3403 h 380703"/>
                      <a:gd name="connsiteX1" fmla="*/ 1065905 w 1170279"/>
                      <a:gd name="connsiteY1" fmla="*/ 0 h 380703"/>
                      <a:gd name="connsiteX2" fmla="*/ 1170279 w 1170279"/>
                      <a:gd name="connsiteY2" fmla="*/ 380703 h 380703"/>
                      <a:gd name="connsiteX3" fmla="*/ 0 w 1170279"/>
                      <a:gd name="connsiteY3" fmla="*/ 376069 h 380703"/>
                      <a:gd name="connsiteX4" fmla="*/ 356211 w 1170279"/>
                      <a:gd name="connsiteY4" fmla="*/ 3403 h 380703"/>
                      <a:gd name="connsiteX0" fmla="*/ 100891 w 914959"/>
                      <a:gd name="connsiteY0" fmla="*/ 3403 h 382007"/>
                      <a:gd name="connsiteX1" fmla="*/ 810585 w 914959"/>
                      <a:gd name="connsiteY1" fmla="*/ 0 h 382007"/>
                      <a:gd name="connsiteX2" fmla="*/ 914959 w 914959"/>
                      <a:gd name="connsiteY2" fmla="*/ 380703 h 382007"/>
                      <a:gd name="connsiteX3" fmla="*/ 0 w 914959"/>
                      <a:gd name="connsiteY3" fmla="*/ 382007 h 382007"/>
                      <a:gd name="connsiteX4" fmla="*/ 100891 w 914959"/>
                      <a:gd name="connsiteY4" fmla="*/ 3403 h 382007"/>
                      <a:gd name="connsiteX0" fmla="*/ 112766 w 914959"/>
                      <a:gd name="connsiteY0" fmla="*/ 0 h 384541"/>
                      <a:gd name="connsiteX1" fmla="*/ 810585 w 914959"/>
                      <a:gd name="connsiteY1" fmla="*/ 2534 h 384541"/>
                      <a:gd name="connsiteX2" fmla="*/ 914959 w 914959"/>
                      <a:gd name="connsiteY2" fmla="*/ 383237 h 384541"/>
                      <a:gd name="connsiteX3" fmla="*/ 0 w 914959"/>
                      <a:gd name="connsiteY3" fmla="*/ 384541 h 384541"/>
                      <a:gd name="connsiteX4" fmla="*/ 112766 w 914959"/>
                      <a:gd name="connsiteY4" fmla="*/ 0 h 384541"/>
                      <a:gd name="connsiteX0" fmla="*/ 112766 w 1146528"/>
                      <a:gd name="connsiteY0" fmla="*/ 0 h 384541"/>
                      <a:gd name="connsiteX1" fmla="*/ 810585 w 1146528"/>
                      <a:gd name="connsiteY1" fmla="*/ 2534 h 384541"/>
                      <a:gd name="connsiteX2" fmla="*/ 1146528 w 1146528"/>
                      <a:gd name="connsiteY2" fmla="*/ 371362 h 384541"/>
                      <a:gd name="connsiteX3" fmla="*/ 0 w 1146528"/>
                      <a:gd name="connsiteY3" fmla="*/ 384541 h 384541"/>
                      <a:gd name="connsiteX4" fmla="*/ 112766 w 1146528"/>
                      <a:gd name="connsiteY4" fmla="*/ 0 h 384541"/>
                      <a:gd name="connsiteX0" fmla="*/ 0 w 1033762"/>
                      <a:gd name="connsiteY0" fmla="*/ 0 h 372666"/>
                      <a:gd name="connsiteX1" fmla="*/ 697819 w 1033762"/>
                      <a:gd name="connsiteY1" fmla="*/ 2534 h 372666"/>
                      <a:gd name="connsiteX2" fmla="*/ 1033762 w 1033762"/>
                      <a:gd name="connsiteY2" fmla="*/ 371362 h 372666"/>
                      <a:gd name="connsiteX3" fmla="*/ 106928 w 1033762"/>
                      <a:gd name="connsiteY3" fmla="*/ 372666 h 372666"/>
                      <a:gd name="connsiteX4" fmla="*/ 0 w 1033762"/>
                      <a:gd name="connsiteY4" fmla="*/ 0 h 372666"/>
                      <a:gd name="connsiteX0" fmla="*/ 0 w 1033762"/>
                      <a:gd name="connsiteY0" fmla="*/ 0 h 371362"/>
                      <a:gd name="connsiteX1" fmla="*/ 697819 w 1033762"/>
                      <a:gd name="connsiteY1" fmla="*/ 2534 h 371362"/>
                      <a:gd name="connsiteX2" fmla="*/ 1033762 w 1033762"/>
                      <a:gd name="connsiteY2" fmla="*/ 371362 h 371362"/>
                      <a:gd name="connsiteX3" fmla="*/ 166304 w 1033762"/>
                      <a:gd name="connsiteY3" fmla="*/ 366729 h 371362"/>
                      <a:gd name="connsiteX4" fmla="*/ 0 w 1033762"/>
                      <a:gd name="connsiteY4" fmla="*/ 0 h 371362"/>
                      <a:gd name="connsiteX0" fmla="*/ 0 w 1033762"/>
                      <a:gd name="connsiteY0" fmla="*/ 0 h 371362"/>
                      <a:gd name="connsiteX1" fmla="*/ 697819 w 1033762"/>
                      <a:gd name="connsiteY1" fmla="*/ 2534 h 371362"/>
                      <a:gd name="connsiteX2" fmla="*/ 1033762 w 1033762"/>
                      <a:gd name="connsiteY2" fmla="*/ 371362 h 371362"/>
                      <a:gd name="connsiteX3" fmla="*/ 100990 w 1033762"/>
                      <a:gd name="connsiteY3" fmla="*/ 366729 h 371362"/>
                      <a:gd name="connsiteX4" fmla="*/ 0 w 1033762"/>
                      <a:gd name="connsiteY4" fmla="*/ 0 h 371362"/>
                      <a:gd name="connsiteX0" fmla="*/ 0 w 1045638"/>
                      <a:gd name="connsiteY0" fmla="*/ 0 h 371362"/>
                      <a:gd name="connsiteX1" fmla="*/ 697819 w 1045638"/>
                      <a:gd name="connsiteY1" fmla="*/ 2534 h 371362"/>
                      <a:gd name="connsiteX2" fmla="*/ 1045638 w 1045638"/>
                      <a:gd name="connsiteY2" fmla="*/ 371362 h 371362"/>
                      <a:gd name="connsiteX3" fmla="*/ 100990 w 1045638"/>
                      <a:gd name="connsiteY3" fmla="*/ 366729 h 371362"/>
                      <a:gd name="connsiteX4" fmla="*/ 0 w 1045638"/>
                      <a:gd name="connsiteY4" fmla="*/ 0 h 371362"/>
                      <a:gd name="connsiteX0" fmla="*/ 0 w 1041446"/>
                      <a:gd name="connsiteY0" fmla="*/ 14661 h 368828"/>
                      <a:gd name="connsiteX1" fmla="*/ 693627 w 1041446"/>
                      <a:gd name="connsiteY1" fmla="*/ 0 h 368828"/>
                      <a:gd name="connsiteX2" fmla="*/ 1041446 w 1041446"/>
                      <a:gd name="connsiteY2" fmla="*/ 368828 h 368828"/>
                      <a:gd name="connsiteX3" fmla="*/ 96798 w 1041446"/>
                      <a:gd name="connsiteY3" fmla="*/ 364195 h 368828"/>
                      <a:gd name="connsiteX4" fmla="*/ 0 w 1041446"/>
                      <a:gd name="connsiteY4" fmla="*/ 14661 h 368828"/>
                      <a:gd name="connsiteX0" fmla="*/ 0 w 1041446"/>
                      <a:gd name="connsiteY0" fmla="*/ 0 h 354167"/>
                      <a:gd name="connsiteX1" fmla="*/ 695723 w 1041446"/>
                      <a:gd name="connsiteY1" fmla="*/ 7446 h 354167"/>
                      <a:gd name="connsiteX2" fmla="*/ 1041446 w 1041446"/>
                      <a:gd name="connsiteY2" fmla="*/ 354167 h 354167"/>
                      <a:gd name="connsiteX3" fmla="*/ 96798 w 1041446"/>
                      <a:gd name="connsiteY3" fmla="*/ 349534 h 354167"/>
                      <a:gd name="connsiteX4" fmla="*/ 0 w 1041446"/>
                      <a:gd name="connsiteY4" fmla="*/ 0 h 354167"/>
                      <a:gd name="connsiteX0" fmla="*/ 0 w 1041446"/>
                      <a:gd name="connsiteY0" fmla="*/ 2380 h 356547"/>
                      <a:gd name="connsiteX1" fmla="*/ 685245 w 1041446"/>
                      <a:gd name="connsiteY1" fmla="*/ 0 h 356547"/>
                      <a:gd name="connsiteX2" fmla="*/ 1041446 w 1041446"/>
                      <a:gd name="connsiteY2" fmla="*/ 356547 h 356547"/>
                      <a:gd name="connsiteX3" fmla="*/ 96798 w 1041446"/>
                      <a:gd name="connsiteY3" fmla="*/ 351914 h 356547"/>
                      <a:gd name="connsiteX4" fmla="*/ 0 w 1041446"/>
                      <a:gd name="connsiteY4" fmla="*/ 2380 h 356547"/>
                      <a:gd name="connsiteX0" fmla="*/ 0 w 1041446"/>
                      <a:gd name="connsiteY0" fmla="*/ 2380 h 356547"/>
                      <a:gd name="connsiteX1" fmla="*/ 685245 w 1041446"/>
                      <a:gd name="connsiteY1" fmla="*/ 0 h 356547"/>
                      <a:gd name="connsiteX2" fmla="*/ 1041446 w 1041446"/>
                      <a:gd name="connsiteY2" fmla="*/ 356547 h 356547"/>
                      <a:gd name="connsiteX3" fmla="*/ 109371 w 1041446"/>
                      <a:gd name="connsiteY3" fmla="*/ 354370 h 356547"/>
                      <a:gd name="connsiteX4" fmla="*/ 0 w 1041446"/>
                      <a:gd name="connsiteY4" fmla="*/ 2380 h 356547"/>
                      <a:gd name="connsiteX0" fmla="*/ 0 w 1041446"/>
                      <a:gd name="connsiteY0" fmla="*/ 2380 h 356547"/>
                      <a:gd name="connsiteX1" fmla="*/ 685245 w 1041446"/>
                      <a:gd name="connsiteY1" fmla="*/ 0 h 356547"/>
                      <a:gd name="connsiteX2" fmla="*/ 1041446 w 1041446"/>
                      <a:gd name="connsiteY2" fmla="*/ 356547 h 356547"/>
                      <a:gd name="connsiteX3" fmla="*/ 144997 w 1041446"/>
                      <a:gd name="connsiteY3" fmla="*/ 349458 h 356547"/>
                      <a:gd name="connsiteX4" fmla="*/ 0 w 1041446"/>
                      <a:gd name="connsiteY4" fmla="*/ 2380 h 356547"/>
                      <a:gd name="connsiteX0" fmla="*/ 0 w 1041446"/>
                      <a:gd name="connsiteY0" fmla="*/ 2380 h 359284"/>
                      <a:gd name="connsiteX1" fmla="*/ 685245 w 1041446"/>
                      <a:gd name="connsiteY1" fmla="*/ 0 h 359284"/>
                      <a:gd name="connsiteX2" fmla="*/ 1041446 w 1041446"/>
                      <a:gd name="connsiteY2" fmla="*/ 356547 h 359284"/>
                      <a:gd name="connsiteX3" fmla="*/ 111466 w 1041446"/>
                      <a:gd name="connsiteY3" fmla="*/ 359284 h 359284"/>
                      <a:gd name="connsiteX4" fmla="*/ 0 w 1041446"/>
                      <a:gd name="connsiteY4" fmla="*/ 2380 h 359284"/>
                      <a:gd name="connsiteX0" fmla="*/ 0 w 1016298"/>
                      <a:gd name="connsiteY0" fmla="*/ 2380 h 359284"/>
                      <a:gd name="connsiteX1" fmla="*/ 685245 w 1016298"/>
                      <a:gd name="connsiteY1" fmla="*/ 0 h 359284"/>
                      <a:gd name="connsiteX2" fmla="*/ 1016298 w 1016298"/>
                      <a:gd name="connsiteY2" fmla="*/ 354090 h 359284"/>
                      <a:gd name="connsiteX3" fmla="*/ 111466 w 1016298"/>
                      <a:gd name="connsiteY3" fmla="*/ 359284 h 359284"/>
                      <a:gd name="connsiteX4" fmla="*/ 0 w 1016298"/>
                      <a:gd name="connsiteY4" fmla="*/ 2380 h 359284"/>
                      <a:gd name="connsiteX0" fmla="*/ 0 w 1033063"/>
                      <a:gd name="connsiteY0" fmla="*/ 2380 h 359284"/>
                      <a:gd name="connsiteX1" fmla="*/ 685245 w 1033063"/>
                      <a:gd name="connsiteY1" fmla="*/ 0 h 359284"/>
                      <a:gd name="connsiteX2" fmla="*/ 1033063 w 1033063"/>
                      <a:gd name="connsiteY2" fmla="*/ 356547 h 359284"/>
                      <a:gd name="connsiteX3" fmla="*/ 111466 w 1033063"/>
                      <a:gd name="connsiteY3" fmla="*/ 359284 h 359284"/>
                      <a:gd name="connsiteX4" fmla="*/ 0 w 1033063"/>
                      <a:gd name="connsiteY4" fmla="*/ 2380 h 359284"/>
                      <a:gd name="connsiteX0" fmla="*/ 0 w 1037254"/>
                      <a:gd name="connsiteY0" fmla="*/ 0 h 359360"/>
                      <a:gd name="connsiteX1" fmla="*/ 689436 w 1037254"/>
                      <a:gd name="connsiteY1" fmla="*/ 76 h 359360"/>
                      <a:gd name="connsiteX2" fmla="*/ 1037254 w 1037254"/>
                      <a:gd name="connsiteY2" fmla="*/ 356623 h 359360"/>
                      <a:gd name="connsiteX3" fmla="*/ 115657 w 1037254"/>
                      <a:gd name="connsiteY3" fmla="*/ 359360 h 359360"/>
                      <a:gd name="connsiteX4" fmla="*/ 0 w 1037254"/>
                      <a:gd name="connsiteY4" fmla="*/ 0 h 3593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37254" h="359360">
                        <a:moveTo>
                          <a:pt x="0" y="0"/>
                        </a:moveTo>
                        <a:lnTo>
                          <a:pt x="689436" y="76"/>
                        </a:lnTo>
                        <a:lnTo>
                          <a:pt x="1037254" y="356623"/>
                        </a:lnTo>
                        <a:lnTo>
                          <a:pt x="115657" y="3593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3">
                          <a:lumMod val="80000"/>
                          <a:lumOff val="20000"/>
                        </a:schemeClr>
                      </a:gs>
                      <a:gs pos="68000">
                        <a:schemeClr val="accent3">
                          <a:lumMod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51" name="Rectangle 15">
                    <a:extLst>
                      <a:ext uri="{FF2B5EF4-FFF2-40B4-BE49-F238E27FC236}">
                        <a16:creationId xmlns:a16="http://schemas.microsoft.com/office/drawing/2014/main" id="{15445DDD-4591-48ED-9FC3-1A618BC2ABAB}"/>
                      </a:ext>
                    </a:extLst>
                  </p:cNvPr>
                  <p:cNvSpPr/>
                  <p:nvPr/>
                </p:nvSpPr>
                <p:spPr>
                  <a:xfrm>
                    <a:off x="3878966" y="5439744"/>
                    <a:ext cx="1267777" cy="351958"/>
                  </a:xfrm>
                  <a:custGeom>
                    <a:avLst/>
                    <a:gdLst>
                      <a:gd name="connsiteX0" fmla="*/ 0 w 792088"/>
                      <a:gd name="connsiteY0" fmla="*/ 0 h 163995"/>
                      <a:gd name="connsiteX1" fmla="*/ 792088 w 792088"/>
                      <a:gd name="connsiteY1" fmla="*/ 0 h 163995"/>
                      <a:gd name="connsiteX2" fmla="*/ 792088 w 792088"/>
                      <a:gd name="connsiteY2" fmla="*/ 163995 h 163995"/>
                      <a:gd name="connsiteX3" fmla="*/ 0 w 792088"/>
                      <a:gd name="connsiteY3" fmla="*/ 163995 h 163995"/>
                      <a:gd name="connsiteX4" fmla="*/ 0 w 792088"/>
                      <a:gd name="connsiteY4" fmla="*/ 0 h 163995"/>
                      <a:gd name="connsiteX0" fmla="*/ 115410 w 792088"/>
                      <a:gd name="connsiteY0" fmla="*/ 0 h 323793"/>
                      <a:gd name="connsiteX1" fmla="*/ 792088 w 792088"/>
                      <a:gd name="connsiteY1" fmla="*/ 159798 h 323793"/>
                      <a:gd name="connsiteX2" fmla="*/ 792088 w 792088"/>
                      <a:gd name="connsiteY2" fmla="*/ 323793 h 323793"/>
                      <a:gd name="connsiteX3" fmla="*/ 0 w 792088"/>
                      <a:gd name="connsiteY3" fmla="*/ 323793 h 323793"/>
                      <a:gd name="connsiteX4" fmla="*/ 115410 w 792088"/>
                      <a:gd name="connsiteY4" fmla="*/ 0 h 323793"/>
                      <a:gd name="connsiteX0" fmla="*/ 115410 w 797373"/>
                      <a:gd name="connsiteY0" fmla="*/ 4054 h 327847"/>
                      <a:gd name="connsiteX1" fmla="*/ 797373 w 797373"/>
                      <a:gd name="connsiteY1" fmla="*/ 0 h 327847"/>
                      <a:gd name="connsiteX2" fmla="*/ 792088 w 797373"/>
                      <a:gd name="connsiteY2" fmla="*/ 327847 h 327847"/>
                      <a:gd name="connsiteX3" fmla="*/ 0 w 797373"/>
                      <a:gd name="connsiteY3" fmla="*/ 327847 h 327847"/>
                      <a:gd name="connsiteX4" fmla="*/ 115410 w 797373"/>
                      <a:gd name="connsiteY4" fmla="*/ 4054 h 327847"/>
                      <a:gd name="connsiteX0" fmla="*/ 115410 w 797373"/>
                      <a:gd name="connsiteY0" fmla="*/ 0 h 323793"/>
                      <a:gd name="connsiteX1" fmla="*/ 797373 w 797373"/>
                      <a:gd name="connsiteY1" fmla="*/ 1231 h 323793"/>
                      <a:gd name="connsiteX2" fmla="*/ 792088 w 797373"/>
                      <a:gd name="connsiteY2" fmla="*/ 323793 h 323793"/>
                      <a:gd name="connsiteX3" fmla="*/ 0 w 797373"/>
                      <a:gd name="connsiteY3" fmla="*/ 323793 h 323793"/>
                      <a:gd name="connsiteX4" fmla="*/ 115410 w 797373"/>
                      <a:gd name="connsiteY4" fmla="*/ 0 h 323793"/>
                      <a:gd name="connsiteX0" fmla="*/ 115410 w 797373"/>
                      <a:gd name="connsiteY0" fmla="*/ 9340 h 333133"/>
                      <a:gd name="connsiteX1" fmla="*/ 797373 w 797373"/>
                      <a:gd name="connsiteY1" fmla="*/ 0 h 333133"/>
                      <a:gd name="connsiteX2" fmla="*/ 792088 w 797373"/>
                      <a:gd name="connsiteY2" fmla="*/ 333133 h 333133"/>
                      <a:gd name="connsiteX3" fmla="*/ 0 w 797373"/>
                      <a:gd name="connsiteY3" fmla="*/ 333133 h 333133"/>
                      <a:gd name="connsiteX4" fmla="*/ 115410 w 797373"/>
                      <a:gd name="connsiteY4" fmla="*/ 9340 h 333133"/>
                      <a:gd name="connsiteX0" fmla="*/ 115410 w 813229"/>
                      <a:gd name="connsiteY0" fmla="*/ 9340 h 333133"/>
                      <a:gd name="connsiteX1" fmla="*/ 813229 w 813229"/>
                      <a:gd name="connsiteY1" fmla="*/ 0 h 333133"/>
                      <a:gd name="connsiteX2" fmla="*/ 792088 w 813229"/>
                      <a:gd name="connsiteY2" fmla="*/ 333133 h 333133"/>
                      <a:gd name="connsiteX3" fmla="*/ 0 w 813229"/>
                      <a:gd name="connsiteY3" fmla="*/ 333133 h 333133"/>
                      <a:gd name="connsiteX4" fmla="*/ 115410 w 813229"/>
                      <a:gd name="connsiteY4" fmla="*/ 9340 h 33313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246645 w 1267786"/>
                      <a:gd name="connsiteY2" fmla="*/ 333133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80703"/>
                      <a:gd name="connsiteX1" fmla="*/ 1267786 w 1267786"/>
                      <a:gd name="connsiteY1" fmla="*/ 0 h 380703"/>
                      <a:gd name="connsiteX2" fmla="*/ 903084 w 1267786"/>
                      <a:gd name="connsiteY2" fmla="*/ 380703 h 380703"/>
                      <a:gd name="connsiteX3" fmla="*/ 0 w 1267786"/>
                      <a:gd name="connsiteY3" fmla="*/ 370132 h 380703"/>
                      <a:gd name="connsiteX4" fmla="*/ 569967 w 1267786"/>
                      <a:gd name="connsiteY4" fmla="*/ 9340 h 380703"/>
                      <a:gd name="connsiteX0" fmla="*/ 569967 w 1267786"/>
                      <a:gd name="connsiteY0" fmla="*/ 9340 h 370132"/>
                      <a:gd name="connsiteX1" fmla="*/ 1267786 w 1267786"/>
                      <a:gd name="connsiteY1" fmla="*/ 0 h 370132"/>
                      <a:gd name="connsiteX2" fmla="*/ 1164342 w 1267786"/>
                      <a:gd name="connsiteY2" fmla="*/ 351014 h 370132"/>
                      <a:gd name="connsiteX3" fmla="*/ 0 w 1267786"/>
                      <a:gd name="connsiteY3" fmla="*/ 370132 h 370132"/>
                      <a:gd name="connsiteX4" fmla="*/ 569967 w 1267786"/>
                      <a:gd name="connsiteY4" fmla="*/ 9340 h 370132"/>
                      <a:gd name="connsiteX0" fmla="*/ 332460 w 1030279"/>
                      <a:gd name="connsiteY0" fmla="*/ 9340 h 370132"/>
                      <a:gd name="connsiteX1" fmla="*/ 1030279 w 1030279"/>
                      <a:gd name="connsiteY1" fmla="*/ 0 h 370132"/>
                      <a:gd name="connsiteX2" fmla="*/ 926835 w 1030279"/>
                      <a:gd name="connsiteY2" fmla="*/ 351014 h 370132"/>
                      <a:gd name="connsiteX3" fmla="*/ 0 w 1030279"/>
                      <a:gd name="connsiteY3" fmla="*/ 370132 h 370132"/>
                      <a:gd name="connsiteX4" fmla="*/ 332460 w 1030279"/>
                      <a:gd name="connsiteY4" fmla="*/ 9340 h 370132"/>
                      <a:gd name="connsiteX0" fmla="*/ 350273 w 1048092"/>
                      <a:gd name="connsiteY0" fmla="*/ 9340 h 358256"/>
                      <a:gd name="connsiteX1" fmla="*/ 1048092 w 1048092"/>
                      <a:gd name="connsiteY1" fmla="*/ 0 h 358256"/>
                      <a:gd name="connsiteX2" fmla="*/ 944648 w 1048092"/>
                      <a:gd name="connsiteY2" fmla="*/ 351014 h 358256"/>
                      <a:gd name="connsiteX3" fmla="*/ 0 w 1048092"/>
                      <a:gd name="connsiteY3" fmla="*/ 358256 h 358256"/>
                      <a:gd name="connsiteX4" fmla="*/ 350273 w 1048092"/>
                      <a:gd name="connsiteY4" fmla="*/ 9340 h 358256"/>
                      <a:gd name="connsiteX0" fmla="*/ 344336 w 1048092"/>
                      <a:gd name="connsiteY0" fmla="*/ 0 h 360791"/>
                      <a:gd name="connsiteX1" fmla="*/ 1048092 w 1048092"/>
                      <a:gd name="connsiteY1" fmla="*/ 2535 h 360791"/>
                      <a:gd name="connsiteX2" fmla="*/ 944648 w 1048092"/>
                      <a:gd name="connsiteY2" fmla="*/ 353549 h 360791"/>
                      <a:gd name="connsiteX3" fmla="*/ 0 w 1048092"/>
                      <a:gd name="connsiteY3" fmla="*/ 360791 h 360791"/>
                      <a:gd name="connsiteX4" fmla="*/ 344336 w 1048092"/>
                      <a:gd name="connsiteY4" fmla="*/ 0 h 360791"/>
                      <a:gd name="connsiteX0" fmla="*/ 344336 w 1059967"/>
                      <a:gd name="connsiteY0" fmla="*/ 0 h 360791"/>
                      <a:gd name="connsiteX1" fmla="*/ 1059967 w 1059967"/>
                      <a:gd name="connsiteY1" fmla="*/ 8472 h 360791"/>
                      <a:gd name="connsiteX2" fmla="*/ 944648 w 1059967"/>
                      <a:gd name="connsiteY2" fmla="*/ 353549 h 360791"/>
                      <a:gd name="connsiteX3" fmla="*/ 0 w 1059967"/>
                      <a:gd name="connsiteY3" fmla="*/ 360791 h 360791"/>
                      <a:gd name="connsiteX4" fmla="*/ 344336 w 1059967"/>
                      <a:gd name="connsiteY4" fmla="*/ 0 h 360791"/>
                      <a:gd name="connsiteX0" fmla="*/ 344336 w 1065905"/>
                      <a:gd name="connsiteY0" fmla="*/ 15278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44336 w 1065905"/>
                      <a:gd name="connsiteY4" fmla="*/ 15278 h 376069"/>
                      <a:gd name="connsiteX0" fmla="*/ 356211 w 1065905"/>
                      <a:gd name="connsiteY0" fmla="*/ 3403 h 376069"/>
                      <a:gd name="connsiteX1" fmla="*/ 1065905 w 1065905"/>
                      <a:gd name="connsiteY1" fmla="*/ 0 h 376069"/>
                      <a:gd name="connsiteX2" fmla="*/ 944648 w 1065905"/>
                      <a:gd name="connsiteY2" fmla="*/ 368827 h 376069"/>
                      <a:gd name="connsiteX3" fmla="*/ 0 w 1065905"/>
                      <a:gd name="connsiteY3" fmla="*/ 376069 h 376069"/>
                      <a:gd name="connsiteX4" fmla="*/ 356211 w 1065905"/>
                      <a:gd name="connsiteY4" fmla="*/ 3403 h 376069"/>
                      <a:gd name="connsiteX0" fmla="*/ 356211 w 1170279"/>
                      <a:gd name="connsiteY0" fmla="*/ 3403 h 380703"/>
                      <a:gd name="connsiteX1" fmla="*/ 1065905 w 1170279"/>
                      <a:gd name="connsiteY1" fmla="*/ 0 h 380703"/>
                      <a:gd name="connsiteX2" fmla="*/ 1170279 w 1170279"/>
                      <a:gd name="connsiteY2" fmla="*/ 380703 h 380703"/>
                      <a:gd name="connsiteX3" fmla="*/ 0 w 1170279"/>
                      <a:gd name="connsiteY3" fmla="*/ 376069 h 380703"/>
                      <a:gd name="connsiteX4" fmla="*/ 356211 w 1170279"/>
                      <a:gd name="connsiteY4" fmla="*/ 3403 h 380703"/>
                      <a:gd name="connsiteX0" fmla="*/ 100891 w 914959"/>
                      <a:gd name="connsiteY0" fmla="*/ 3403 h 382007"/>
                      <a:gd name="connsiteX1" fmla="*/ 810585 w 914959"/>
                      <a:gd name="connsiteY1" fmla="*/ 0 h 382007"/>
                      <a:gd name="connsiteX2" fmla="*/ 914959 w 914959"/>
                      <a:gd name="connsiteY2" fmla="*/ 380703 h 382007"/>
                      <a:gd name="connsiteX3" fmla="*/ 0 w 914959"/>
                      <a:gd name="connsiteY3" fmla="*/ 382007 h 382007"/>
                      <a:gd name="connsiteX4" fmla="*/ 100891 w 914959"/>
                      <a:gd name="connsiteY4" fmla="*/ 3403 h 382007"/>
                      <a:gd name="connsiteX0" fmla="*/ 112766 w 914959"/>
                      <a:gd name="connsiteY0" fmla="*/ 0 h 384541"/>
                      <a:gd name="connsiteX1" fmla="*/ 810585 w 914959"/>
                      <a:gd name="connsiteY1" fmla="*/ 2534 h 384541"/>
                      <a:gd name="connsiteX2" fmla="*/ 914959 w 914959"/>
                      <a:gd name="connsiteY2" fmla="*/ 383237 h 384541"/>
                      <a:gd name="connsiteX3" fmla="*/ 0 w 914959"/>
                      <a:gd name="connsiteY3" fmla="*/ 384541 h 384541"/>
                      <a:gd name="connsiteX4" fmla="*/ 112766 w 914959"/>
                      <a:gd name="connsiteY4" fmla="*/ 0 h 384541"/>
                      <a:gd name="connsiteX0" fmla="*/ 112766 w 1146528"/>
                      <a:gd name="connsiteY0" fmla="*/ 0 h 384541"/>
                      <a:gd name="connsiteX1" fmla="*/ 810585 w 1146528"/>
                      <a:gd name="connsiteY1" fmla="*/ 2534 h 384541"/>
                      <a:gd name="connsiteX2" fmla="*/ 1146528 w 1146528"/>
                      <a:gd name="connsiteY2" fmla="*/ 371362 h 384541"/>
                      <a:gd name="connsiteX3" fmla="*/ 0 w 1146528"/>
                      <a:gd name="connsiteY3" fmla="*/ 384541 h 384541"/>
                      <a:gd name="connsiteX4" fmla="*/ 112766 w 1146528"/>
                      <a:gd name="connsiteY4" fmla="*/ 0 h 384541"/>
                      <a:gd name="connsiteX0" fmla="*/ 0 w 1033762"/>
                      <a:gd name="connsiteY0" fmla="*/ 0 h 372666"/>
                      <a:gd name="connsiteX1" fmla="*/ 697819 w 1033762"/>
                      <a:gd name="connsiteY1" fmla="*/ 2534 h 372666"/>
                      <a:gd name="connsiteX2" fmla="*/ 1033762 w 1033762"/>
                      <a:gd name="connsiteY2" fmla="*/ 371362 h 372666"/>
                      <a:gd name="connsiteX3" fmla="*/ 106928 w 1033762"/>
                      <a:gd name="connsiteY3" fmla="*/ 372666 h 372666"/>
                      <a:gd name="connsiteX4" fmla="*/ 0 w 1033762"/>
                      <a:gd name="connsiteY4" fmla="*/ 0 h 372666"/>
                      <a:gd name="connsiteX0" fmla="*/ 0 w 1033762"/>
                      <a:gd name="connsiteY0" fmla="*/ 0 h 371362"/>
                      <a:gd name="connsiteX1" fmla="*/ 697819 w 1033762"/>
                      <a:gd name="connsiteY1" fmla="*/ 2534 h 371362"/>
                      <a:gd name="connsiteX2" fmla="*/ 1033762 w 1033762"/>
                      <a:gd name="connsiteY2" fmla="*/ 371362 h 371362"/>
                      <a:gd name="connsiteX3" fmla="*/ 166304 w 1033762"/>
                      <a:gd name="connsiteY3" fmla="*/ 366729 h 371362"/>
                      <a:gd name="connsiteX4" fmla="*/ 0 w 1033762"/>
                      <a:gd name="connsiteY4" fmla="*/ 0 h 371362"/>
                      <a:gd name="connsiteX0" fmla="*/ 0 w 1033762"/>
                      <a:gd name="connsiteY0" fmla="*/ 0 h 371362"/>
                      <a:gd name="connsiteX1" fmla="*/ 697819 w 1033762"/>
                      <a:gd name="connsiteY1" fmla="*/ 2534 h 371362"/>
                      <a:gd name="connsiteX2" fmla="*/ 1033762 w 1033762"/>
                      <a:gd name="connsiteY2" fmla="*/ 371362 h 371362"/>
                      <a:gd name="connsiteX3" fmla="*/ 100990 w 1033762"/>
                      <a:gd name="connsiteY3" fmla="*/ 366729 h 371362"/>
                      <a:gd name="connsiteX4" fmla="*/ 0 w 1033762"/>
                      <a:gd name="connsiteY4" fmla="*/ 0 h 371362"/>
                      <a:gd name="connsiteX0" fmla="*/ 0 w 1259394"/>
                      <a:gd name="connsiteY0" fmla="*/ 0 h 366729"/>
                      <a:gd name="connsiteX1" fmla="*/ 697819 w 1259394"/>
                      <a:gd name="connsiteY1" fmla="*/ 2534 h 366729"/>
                      <a:gd name="connsiteX2" fmla="*/ 1259394 w 1259394"/>
                      <a:gd name="connsiteY2" fmla="*/ 365424 h 366729"/>
                      <a:gd name="connsiteX3" fmla="*/ 100990 w 1259394"/>
                      <a:gd name="connsiteY3" fmla="*/ 366729 h 366729"/>
                      <a:gd name="connsiteX4" fmla="*/ 0 w 1259394"/>
                      <a:gd name="connsiteY4" fmla="*/ 0 h 366729"/>
                      <a:gd name="connsiteX0" fmla="*/ 0 w 1259394"/>
                      <a:gd name="connsiteY0" fmla="*/ 0 h 372666"/>
                      <a:gd name="connsiteX1" fmla="*/ 697819 w 1259394"/>
                      <a:gd name="connsiteY1" fmla="*/ 2534 h 372666"/>
                      <a:gd name="connsiteX2" fmla="*/ 1259394 w 1259394"/>
                      <a:gd name="connsiteY2" fmla="*/ 365424 h 372666"/>
                      <a:gd name="connsiteX3" fmla="*/ 350372 w 1259394"/>
                      <a:gd name="connsiteY3" fmla="*/ 372666 h 372666"/>
                      <a:gd name="connsiteX4" fmla="*/ 0 w 1259394"/>
                      <a:gd name="connsiteY4" fmla="*/ 0 h 372666"/>
                      <a:gd name="connsiteX0" fmla="*/ 0 w 1253108"/>
                      <a:gd name="connsiteY0" fmla="*/ 17186 h 370132"/>
                      <a:gd name="connsiteX1" fmla="*/ 691533 w 1253108"/>
                      <a:gd name="connsiteY1" fmla="*/ 0 h 370132"/>
                      <a:gd name="connsiteX2" fmla="*/ 1253108 w 1253108"/>
                      <a:gd name="connsiteY2" fmla="*/ 362890 h 370132"/>
                      <a:gd name="connsiteX3" fmla="*/ 344086 w 1253108"/>
                      <a:gd name="connsiteY3" fmla="*/ 370132 h 370132"/>
                      <a:gd name="connsiteX4" fmla="*/ 0 w 1253108"/>
                      <a:gd name="connsiteY4" fmla="*/ 17186 h 370132"/>
                      <a:gd name="connsiteX0" fmla="*/ 0 w 1253108"/>
                      <a:gd name="connsiteY0" fmla="*/ 0 h 352946"/>
                      <a:gd name="connsiteX1" fmla="*/ 699915 w 1253108"/>
                      <a:gd name="connsiteY1" fmla="*/ 9929 h 352946"/>
                      <a:gd name="connsiteX2" fmla="*/ 1253108 w 1253108"/>
                      <a:gd name="connsiteY2" fmla="*/ 345704 h 352946"/>
                      <a:gd name="connsiteX3" fmla="*/ 344086 w 1253108"/>
                      <a:gd name="connsiteY3" fmla="*/ 352946 h 352946"/>
                      <a:gd name="connsiteX4" fmla="*/ 0 w 1253108"/>
                      <a:gd name="connsiteY4" fmla="*/ 0 h 352946"/>
                      <a:gd name="connsiteX0" fmla="*/ 0 w 1253108"/>
                      <a:gd name="connsiteY0" fmla="*/ 0 h 352946"/>
                      <a:gd name="connsiteX1" fmla="*/ 691533 w 1253108"/>
                      <a:gd name="connsiteY1" fmla="*/ 2534 h 352946"/>
                      <a:gd name="connsiteX2" fmla="*/ 1253108 w 1253108"/>
                      <a:gd name="connsiteY2" fmla="*/ 345704 h 352946"/>
                      <a:gd name="connsiteX3" fmla="*/ 344086 w 1253108"/>
                      <a:gd name="connsiteY3" fmla="*/ 352946 h 352946"/>
                      <a:gd name="connsiteX4" fmla="*/ 0 w 1253108"/>
                      <a:gd name="connsiteY4" fmla="*/ 0 h 352946"/>
                      <a:gd name="connsiteX0" fmla="*/ 0 w 1261491"/>
                      <a:gd name="connsiteY0" fmla="*/ 0 h 352946"/>
                      <a:gd name="connsiteX1" fmla="*/ 691533 w 1261491"/>
                      <a:gd name="connsiteY1" fmla="*/ 2534 h 352946"/>
                      <a:gd name="connsiteX2" fmla="*/ 1261491 w 1261491"/>
                      <a:gd name="connsiteY2" fmla="*/ 348170 h 352946"/>
                      <a:gd name="connsiteX3" fmla="*/ 344086 w 1261491"/>
                      <a:gd name="connsiteY3" fmla="*/ 352946 h 352946"/>
                      <a:gd name="connsiteX4" fmla="*/ 0 w 1261491"/>
                      <a:gd name="connsiteY4" fmla="*/ 0 h 352946"/>
                      <a:gd name="connsiteX0" fmla="*/ 0 w 1261491"/>
                      <a:gd name="connsiteY0" fmla="*/ 0 h 352946"/>
                      <a:gd name="connsiteX1" fmla="*/ 685246 w 1261491"/>
                      <a:gd name="connsiteY1" fmla="*/ 69 h 352946"/>
                      <a:gd name="connsiteX2" fmla="*/ 1261491 w 1261491"/>
                      <a:gd name="connsiteY2" fmla="*/ 348170 h 352946"/>
                      <a:gd name="connsiteX3" fmla="*/ 344086 w 1261491"/>
                      <a:gd name="connsiteY3" fmla="*/ 352946 h 352946"/>
                      <a:gd name="connsiteX4" fmla="*/ 0 w 1261491"/>
                      <a:gd name="connsiteY4" fmla="*/ 0 h 352946"/>
                      <a:gd name="connsiteX0" fmla="*/ 0 w 1261491"/>
                      <a:gd name="connsiteY0" fmla="*/ 7326 h 352877"/>
                      <a:gd name="connsiteX1" fmla="*/ 685246 w 1261491"/>
                      <a:gd name="connsiteY1" fmla="*/ 0 h 352877"/>
                      <a:gd name="connsiteX2" fmla="*/ 1261491 w 1261491"/>
                      <a:gd name="connsiteY2" fmla="*/ 348101 h 352877"/>
                      <a:gd name="connsiteX3" fmla="*/ 344086 w 1261491"/>
                      <a:gd name="connsiteY3" fmla="*/ 352877 h 352877"/>
                      <a:gd name="connsiteX4" fmla="*/ 0 w 1261491"/>
                      <a:gd name="connsiteY4" fmla="*/ 7326 h 352877"/>
                      <a:gd name="connsiteX0" fmla="*/ 0 w 1267778"/>
                      <a:gd name="connsiteY0" fmla="*/ 0 h 352946"/>
                      <a:gd name="connsiteX1" fmla="*/ 691533 w 1267778"/>
                      <a:gd name="connsiteY1" fmla="*/ 69 h 352946"/>
                      <a:gd name="connsiteX2" fmla="*/ 1267778 w 1267778"/>
                      <a:gd name="connsiteY2" fmla="*/ 348170 h 352946"/>
                      <a:gd name="connsiteX3" fmla="*/ 350373 w 1267778"/>
                      <a:gd name="connsiteY3" fmla="*/ 352946 h 352946"/>
                      <a:gd name="connsiteX4" fmla="*/ 0 w 1267778"/>
                      <a:gd name="connsiteY4" fmla="*/ 0 h 352946"/>
                      <a:gd name="connsiteX0" fmla="*/ 0 w 1267778"/>
                      <a:gd name="connsiteY0" fmla="*/ 0 h 352946"/>
                      <a:gd name="connsiteX1" fmla="*/ 691533 w 1267778"/>
                      <a:gd name="connsiteY1" fmla="*/ 69 h 352946"/>
                      <a:gd name="connsiteX2" fmla="*/ 1267778 w 1267778"/>
                      <a:gd name="connsiteY2" fmla="*/ 350634 h 352946"/>
                      <a:gd name="connsiteX3" fmla="*/ 350373 w 1267778"/>
                      <a:gd name="connsiteY3" fmla="*/ 352946 h 352946"/>
                      <a:gd name="connsiteX4" fmla="*/ 0 w 1267778"/>
                      <a:gd name="connsiteY4" fmla="*/ 0 h 35294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67778" h="352946">
                        <a:moveTo>
                          <a:pt x="0" y="0"/>
                        </a:moveTo>
                        <a:lnTo>
                          <a:pt x="691533" y="69"/>
                        </a:lnTo>
                        <a:lnTo>
                          <a:pt x="1267778" y="350634"/>
                        </a:lnTo>
                        <a:lnTo>
                          <a:pt x="350373" y="35294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accent4">
                          <a:lumMod val="80000"/>
                          <a:lumOff val="20000"/>
                        </a:schemeClr>
                      </a:gs>
                      <a:gs pos="68000">
                        <a:schemeClr val="accent4">
                          <a:lumMod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</p:grpSp>
            <p:sp>
              <p:nvSpPr>
                <p:cNvPr id="439" name="Oval 438">
                  <a:extLst>
                    <a:ext uri="{FF2B5EF4-FFF2-40B4-BE49-F238E27FC236}">
                      <a16:creationId xmlns:a16="http://schemas.microsoft.com/office/drawing/2014/main" id="{B13E2E7D-852F-4C3F-A474-22194B71C802}"/>
                    </a:ext>
                  </a:extLst>
                </p:cNvPr>
                <p:cNvSpPr/>
                <p:nvPr/>
              </p:nvSpPr>
              <p:spPr>
                <a:xfrm>
                  <a:off x="827584" y="5368840"/>
                  <a:ext cx="4032448" cy="123668"/>
                </a:xfrm>
                <a:prstGeom prst="ellipse">
                  <a:avLst/>
                </a:prstGeom>
                <a:solidFill>
                  <a:schemeClr val="tx1">
                    <a:alpha val="5000"/>
                  </a:schemeClr>
                </a:solidFill>
                <a:ln>
                  <a:noFill/>
                </a:ln>
                <a:effectLst>
                  <a:softEdge rad="3175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  <p:grpSp>
              <p:nvGrpSpPr>
                <p:cNvPr id="440" name="Group 439">
                  <a:extLst>
                    <a:ext uri="{FF2B5EF4-FFF2-40B4-BE49-F238E27FC236}">
                      <a16:creationId xmlns:a16="http://schemas.microsoft.com/office/drawing/2014/main" id="{160ED616-D881-4C97-8B23-2FEB90CC49F1}"/>
                    </a:ext>
                  </a:extLst>
                </p:cNvPr>
                <p:cNvGrpSpPr/>
                <p:nvPr/>
              </p:nvGrpSpPr>
              <p:grpSpPr>
                <a:xfrm>
                  <a:off x="539552" y="5789608"/>
                  <a:ext cx="4608513" cy="447107"/>
                  <a:chOff x="539552" y="5789608"/>
                  <a:chExt cx="3596931" cy="447107"/>
                </a:xfrm>
              </p:grpSpPr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id="{8F0C5D38-E378-47BD-9758-6EF5416FF31F}"/>
                      </a:ext>
                    </a:extLst>
                  </p:cNvPr>
                  <p:cNvSpPr/>
                  <p:nvPr/>
                </p:nvSpPr>
                <p:spPr>
                  <a:xfrm>
                    <a:off x="539552" y="5789608"/>
                    <a:ext cx="720080" cy="447107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/>
                      </a:gs>
                      <a:gs pos="68000">
                        <a:schemeClr val="accent2">
                          <a:lumMod val="90000"/>
                          <a:lumOff val="1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43" name="Rectangle 442">
                    <a:extLst>
                      <a:ext uri="{FF2B5EF4-FFF2-40B4-BE49-F238E27FC236}">
                        <a16:creationId xmlns:a16="http://schemas.microsoft.com/office/drawing/2014/main" id="{76638FAA-9912-4D68-9CD0-D984B5DA3CEF}"/>
                      </a:ext>
                    </a:extLst>
                  </p:cNvPr>
                  <p:cNvSpPr/>
                  <p:nvPr/>
                </p:nvSpPr>
                <p:spPr>
                  <a:xfrm>
                    <a:off x="1258764" y="5789608"/>
                    <a:ext cx="720080" cy="447107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1"/>
                      </a:gs>
                      <a:gs pos="68000">
                        <a:schemeClr val="accent1">
                          <a:lumMod val="90000"/>
                          <a:lumOff val="1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44" name="Rectangle 443">
                    <a:extLst>
                      <a:ext uri="{FF2B5EF4-FFF2-40B4-BE49-F238E27FC236}">
                        <a16:creationId xmlns:a16="http://schemas.microsoft.com/office/drawing/2014/main" id="{902DE43E-A944-4AAF-93BA-491FF52F8DBF}"/>
                      </a:ext>
                    </a:extLst>
                  </p:cNvPr>
                  <p:cNvSpPr/>
                  <p:nvPr/>
                </p:nvSpPr>
                <p:spPr>
                  <a:xfrm>
                    <a:off x="1977977" y="5789608"/>
                    <a:ext cx="720080" cy="447107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6">
                          <a:lumMod val="90000"/>
                        </a:schemeClr>
                      </a:gs>
                      <a:gs pos="68000">
                        <a:schemeClr val="accent6">
                          <a:lumMod val="75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  <p:sp>
                <p:nvSpPr>
                  <p:cNvPr id="445" name="Rectangle 444">
                    <a:extLst>
                      <a:ext uri="{FF2B5EF4-FFF2-40B4-BE49-F238E27FC236}">
                        <a16:creationId xmlns:a16="http://schemas.microsoft.com/office/drawing/2014/main" id="{AA660B2F-4263-401E-BFAF-A3700BEC460C}"/>
                      </a:ext>
                    </a:extLst>
                  </p:cNvPr>
                  <p:cNvSpPr/>
                  <p:nvPr/>
                </p:nvSpPr>
                <p:spPr>
                  <a:xfrm>
                    <a:off x="2697190" y="5789608"/>
                    <a:ext cx="720080" cy="447107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3">
                          <a:lumMod val="100000"/>
                        </a:schemeClr>
                      </a:gs>
                      <a:gs pos="68000">
                        <a:schemeClr val="accent3">
                          <a:lumMod val="90000"/>
                          <a:lumOff val="1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/>
                  </a:p>
                </p:txBody>
              </p:sp>
              <p:sp>
                <p:nvSpPr>
                  <p:cNvPr id="446" name="Rectangle 445">
                    <a:extLst>
                      <a:ext uri="{FF2B5EF4-FFF2-40B4-BE49-F238E27FC236}">
                        <a16:creationId xmlns:a16="http://schemas.microsoft.com/office/drawing/2014/main" id="{F28BDA8E-4B82-440F-AD27-11D37933D1E6}"/>
                      </a:ext>
                    </a:extLst>
                  </p:cNvPr>
                  <p:cNvSpPr/>
                  <p:nvPr/>
                </p:nvSpPr>
                <p:spPr>
                  <a:xfrm>
                    <a:off x="3416403" y="5789608"/>
                    <a:ext cx="720080" cy="447107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4"/>
                      </a:gs>
                      <a:gs pos="68000">
                        <a:schemeClr val="accent4">
                          <a:lumMod val="90000"/>
                          <a:lumOff val="10000"/>
                        </a:schemeClr>
                      </a:gs>
                    </a:gsLst>
                    <a:lin ang="1620000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700" dirty="0"/>
                  </a:p>
                </p:txBody>
              </p:sp>
            </p:grpSp>
            <p:sp>
              <p:nvSpPr>
                <p:cNvPr id="441" name="Oval 440">
                  <a:extLst>
                    <a:ext uri="{FF2B5EF4-FFF2-40B4-BE49-F238E27FC236}">
                      <a16:creationId xmlns:a16="http://schemas.microsoft.com/office/drawing/2014/main" id="{B8D39AB2-5604-422D-ADE1-EE9D15329AD5}"/>
                    </a:ext>
                  </a:extLst>
                </p:cNvPr>
                <p:cNvSpPr/>
                <p:nvPr/>
              </p:nvSpPr>
              <p:spPr>
                <a:xfrm>
                  <a:off x="206600" y="5767246"/>
                  <a:ext cx="5269469" cy="74325"/>
                </a:xfrm>
                <a:prstGeom prst="ellipse">
                  <a:avLst/>
                </a:prstGeom>
                <a:solidFill>
                  <a:schemeClr val="bg1">
                    <a:alpha val="29000"/>
                  </a:schemeClr>
                </a:solidFill>
                <a:ln>
                  <a:noFill/>
                </a:ln>
                <a:effectLst>
                  <a:glow rad="12700">
                    <a:schemeClr val="bg1">
                      <a:alpha val="6000"/>
                    </a:schemeClr>
                  </a:glow>
                  <a:softEdge rad="3175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/>
                </a:p>
              </p:txBody>
            </p:sp>
          </p:grpSp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A10DAEC9-5D46-4CB0-8433-14D28463A7B3}"/>
                  </a:ext>
                </a:extLst>
              </p:cNvPr>
              <p:cNvGrpSpPr/>
              <p:nvPr/>
            </p:nvGrpSpPr>
            <p:grpSpPr>
              <a:xfrm>
                <a:off x="8894537" y="430322"/>
                <a:ext cx="1743491" cy="2099923"/>
                <a:chOff x="8894537" y="430322"/>
                <a:chExt cx="1743491" cy="2099923"/>
              </a:xfrm>
            </p:grpSpPr>
            <p:sp>
              <p:nvSpPr>
                <p:cNvPr id="432" name="Freeform: Shape 431">
                  <a:extLst>
                    <a:ext uri="{FF2B5EF4-FFF2-40B4-BE49-F238E27FC236}">
                      <a16:creationId xmlns:a16="http://schemas.microsoft.com/office/drawing/2014/main" id="{3359BCB9-9671-4465-ABAC-8AEBB237802E}"/>
                    </a:ext>
                  </a:extLst>
                </p:cNvPr>
                <p:cNvSpPr/>
                <p:nvPr/>
              </p:nvSpPr>
              <p:spPr>
                <a:xfrm>
                  <a:off x="9241652" y="782847"/>
                  <a:ext cx="347472" cy="902451"/>
                </a:xfrm>
                <a:custGeom>
                  <a:avLst/>
                  <a:gdLst>
                    <a:gd name="connsiteX0" fmla="*/ 46527 w 544812"/>
                    <a:gd name="connsiteY0" fmla="*/ 1160562 h 1444797"/>
                    <a:gd name="connsiteX1" fmla="*/ 46527 w 544812"/>
                    <a:gd name="connsiteY1" fmla="*/ 1237667 h 1444797"/>
                    <a:gd name="connsiteX2" fmla="*/ 498284 w 544812"/>
                    <a:gd name="connsiteY2" fmla="*/ 1237667 h 1444797"/>
                    <a:gd name="connsiteX3" fmla="*/ 498284 w 544812"/>
                    <a:gd name="connsiteY3" fmla="*/ 1160562 h 1444797"/>
                    <a:gd name="connsiteX4" fmla="*/ 46527 w 544812"/>
                    <a:gd name="connsiteY4" fmla="*/ 1038223 h 1444797"/>
                    <a:gd name="connsiteX5" fmla="*/ 46527 w 544812"/>
                    <a:gd name="connsiteY5" fmla="*/ 1115328 h 1444797"/>
                    <a:gd name="connsiteX6" fmla="*/ 498284 w 544812"/>
                    <a:gd name="connsiteY6" fmla="*/ 1115328 h 1444797"/>
                    <a:gd name="connsiteX7" fmla="*/ 498284 w 544812"/>
                    <a:gd name="connsiteY7" fmla="*/ 1038223 h 1444797"/>
                    <a:gd name="connsiteX8" fmla="*/ 46527 w 544812"/>
                    <a:gd name="connsiteY8" fmla="*/ 919882 h 1444797"/>
                    <a:gd name="connsiteX9" fmla="*/ 46527 w 544812"/>
                    <a:gd name="connsiteY9" fmla="*/ 996987 h 1444797"/>
                    <a:gd name="connsiteX10" fmla="*/ 498284 w 544812"/>
                    <a:gd name="connsiteY10" fmla="*/ 996987 h 1444797"/>
                    <a:gd name="connsiteX11" fmla="*/ 498284 w 544812"/>
                    <a:gd name="connsiteY11" fmla="*/ 919882 h 1444797"/>
                    <a:gd name="connsiteX12" fmla="*/ 46527 w 544812"/>
                    <a:gd name="connsiteY12" fmla="*/ 797544 h 1444797"/>
                    <a:gd name="connsiteX13" fmla="*/ 46527 w 544812"/>
                    <a:gd name="connsiteY13" fmla="*/ 874649 h 1444797"/>
                    <a:gd name="connsiteX14" fmla="*/ 498284 w 544812"/>
                    <a:gd name="connsiteY14" fmla="*/ 874649 h 1444797"/>
                    <a:gd name="connsiteX15" fmla="*/ 498284 w 544812"/>
                    <a:gd name="connsiteY15" fmla="*/ 797544 h 1444797"/>
                    <a:gd name="connsiteX16" fmla="*/ 46527 w 544812"/>
                    <a:gd name="connsiteY16" fmla="*/ 675206 h 1444797"/>
                    <a:gd name="connsiteX17" fmla="*/ 46527 w 544812"/>
                    <a:gd name="connsiteY17" fmla="*/ 752311 h 1444797"/>
                    <a:gd name="connsiteX18" fmla="*/ 498284 w 544812"/>
                    <a:gd name="connsiteY18" fmla="*/ 752311 h 1444797"/>
                    <a:gd name="connsiteX19" fmla="*/ 498284 w 544812"/>
                    <a:gd name="connsiteY19" fmla="*/ 675206 h 1444797"/>
                    <a:gd name="connsiteX20" fmla="*/ 46527 w 544812"/>
                    <a:gd name="connsiteY20" fmla="*/ 552867 h 1444797"/>
                    <a:gd name="connsiteX21" fmla="*/ 46527 w 544812"/>
                    <a:gd name="connsiteY21" fmla="*/ 629972 h 1444797"/>
                    <a:gd name="connsiteX22" fmla="*/ 498284 w 544812"/>
                    <a:gd name="connsiteY22" fmla="*/ 629972 h 1444797"/>
                    <a:gd name="connsiteX23" fmla="*/ 498284 w 544812"/>
                    <a:gd name="connsiteY23" fmla="*/ 552867 h 1444797"/>
                    <a:gd name="connsiteX24" fmla="*/ 46527 w 544812"/>
                    <a:gd name="connsiteY24" fmla="*/ 430529 h 1444797"/>
                    <a:gd name="connsiteX25" fmla="*/ 46527 w 544812"/>
                    <a:gd name="connsiteY25" fmla="*/ 507634 h 1444797"/>
                    <a:gd name="connsiteX26" fmla="*/ 498284 w 544812"/>
                    <a:gd name="connsiteY26" fmla="*/ 507634 h 1444797"/>
                    <a:gd name="connsiteX27" fmla="*/ 498284 w 544812"/>
                    <a:gd name="connsiteY27" fmla="*/ 430529 h 1444797"/>
                    <a:gd name="connsiteX28" fmla="*/ 46527 w 544812"/>
                    <a:gd name="connsiteY28" fmla="*/ 308190 h 1444797"/>
                    <a:gd name="connsiteX29" fmla="*/ 46527 w 544812"/>
                    <a:gd name="connsiteY29" fmla="*/ 385295 h 1444797"/>
                    <a:gd name="connsiteX30" fmla="*/ 498284 w 544812"/>
                    <a:gd name="connsiteY30" fmla="*/ 385295 h 1444797"/>
                    <a:gd name="connsiteX31" fmla="*/ 498284 w 544812"/>
                    <a:gd name="connsiteY31" fmla="*/ 308190 h 1444797"/>
                    <a:gd name="connsiteX32" fmla="*/ 46527 w 544812"/>
                    <a:gd name="connsiteY32" fmla="*/ 185852 h 1444797"/>
                    <a:gd name="connsiteX33" fmla="*/ 46527 w 544812"/>
                    <a:gd name="connsiteY33" fmla="*/ 262957 h 1444797"/>
                    <a:gd name="connsiteX34" fmla="*/ 498284 w 544812"/>
                    <a:gd name="connsiteY34" fmla="*/ 262957 h 1444797"/>
                    <a:gd name="connsiteX35" fmla="*/ 498284 w 544812"/>
                    <a:gd name="connsiteY35" fmla="*/ 185852 h 1444797"/>
                    <a:gd name="connsiteX36" fmla="*/ 48758 w 544812"/>
                    <a:gd name="connsiteY36" fmla="*/ 0 h 1444797"/>
                    <a:gd name="connsiteX37" fmla="*/ 95284 w 544812"/>
                    <a:gd name="connsiteY37" fmla="*/ 0 h 1444797"/>
                    <a:gd name="connsiteX38" fmla="*/ 95284 w 544812"/>
                    <a:gd name="connsiteY38" fmla="*/ 82647 h 1444797"/>
                    <a:gd name="connsiteX39" fmla="*/ 544812 w 544812"/>
                    <a:gd name="connsiteY39" fmla="*/ 82647 h 1444797"/>
                    <a:gd name="connsiteX40" fmla="*/ 544812 w 544812"/>
                    <a:gd name="connsiteY40" fmla="*/ 1444797 h 1444797"/>
                    <a:gd name="connsiteX41" fmla="*/ 0 w 544812"/>
                    <a:gd name="connsiteY41" fmla="*/ 1444797 h 1444797"/>
                    <a:gd name="connsiteX42" fmla="*/ 0 w 544812"/>
                    <a:gd name="connsiteY42" fmla="*/ 82647 h 1444797"/>
                    <a:gd name="connsiteX43" fmla="*/ 48758 w 544812"/>
                    <a:gd name="connsiteY43" fmla="*/ 82647 h 14447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544812" h="1444797">
                      <a:moveTo>
                        <a:pt x="46527" y="1160562"/>
                      </a:moveTo>
                      <a:lnTo>
                        <a:pt x="46527" y="1237667"/>
                      </a:lnTo>
                      <a:lnTo>
                        <a:pt x="498284" y="1237667"/>
                      </a:lnTo>
                      <a:lnTo>
                        <a:pt x="498284" y="1160562"/>
                      </a:lnTo>
                      <a:close/>
                      <a:moveTo>
                        <a:pt x="46527" y="1038223"/>
                      </a:moveTo>
                      <a:lnTo>
                        <a:pt x="46527" y="1115328"/>
                      </a:lnTo>
                      <a:lnTo>
                        <a:pt x="498284" y="1115328"/>
                      </a:lnTo>
                      <a:lnTo>
                        <a:pt x="498284" y="1038223"/>
                      </a:lnTo>
                      <a:close/>
                      <a:moveTo>
                        <a:pt x="46527" y="919882"/>
                      </a:moveTo>
                      <a:lnTo>
                        <a:pt x="46527" y="996987"/>
                      </a:lnTo>
                      <a:lnTo>
                        <a:pt x="498284" y="996987"/>
                      </a:lnTo>
                      <a:lnTo>
                        <a:pt x="498284" y="919882"/>
                      </a:lnTo>
                      <a:close/>
                      <a:moveTo>
                        <a:pt x="46527" y="797544"/>
                      </a:moveTo>
                      <a:lnTo>
                        <a:pt x="46527" y="874649"/>
                      </a:lnTo>
                      <a:lnTo>
                        <a:pt x="498284" y="874649"/>
                      </a:lnTo>
                      <a:lnTo>
                        <a:pt x="498284" y="797544"/>
                      </a:lnTo>
                      <a:close/>
                      <a:moveTo>
                        <a:pt x="46527" y="675206"/>
                      </a:moveTo>
                      <a:lnTo>
                        <a:pt x="46527" y="752311"/>
                      </a:lnTo>
                      <a:lnTo>
                        <a:pt x="498284" y="752311"/>
                      </a:lnTo>
                      <a:lnTo>
                        <a:pt x="498284" y="675206"/>
                      </a:lnTo>
                      <a:close/>
                      <a:moveTo>
                        <a:pt x="46527" y="552867"/>
                      </a:moveTo>
                      <a:lnTo>
                        <a:pt x="46527" y="629972"/>
                      </a:lnTo>
                      <a:lnTo>
                        <a:pt x="498284" y="629972"/>
                      </a:lnTo>
                      <a:lnTo>
                        <a:pt x="498284" y="552867"/>
                      </a:lnTo>
                      <a:close/>
                      <a:moveTo>
                        <a:pt x="46527" y="430529"/>
                      </a:moveTo>
                      <a:lnTo>
                        <a:pt x="46527" y="507634"/>
                      </a:lnTo>
                      <a:lnTo>
                        <a:pt x="498284" y="507634"/>
                      </a:lnTo>
                      <a:lnTo>
                        <a:pt x="498284" y="430529"/>
                      </a:lnTo>
                      <a:close/>
                      <a:moveTo>
                        <a:pt x="46527" y="308190"/>
                      </a:moveTo>
                      <a:lnTo>
                        <a:pt x="46527" y="385295"/>
                      </a:lnTo>
                      <a:lnTo>
                        <a:pt x="498284" y="385295"/>
                      </a:lnTo>
                      <a:lnTo>
                        <a:pt x="498284" y="308190"/>
                      </a:lnTo>
                      <a:close/>
                      <a:moveTo>
                        <a:pt x="46527" y="185852"/>
                      </a:moveTo>
                      <a:lnTo>
                        <a:pt x="46527" y="262957"/>
                      </a:lnTo>
                      <a:lnTo>
                        <a:pt x="498284" y="262957"/>
                      </a:lnTo>
                      <a:lnTo>
                        <a:pt x="498284" y="185852"/>
                      </a:lnTo>
                      <a:close/>
                      <a:moveTo>
                        <a:pt x="48758" y="0"/>
                      </a:moveTo>
                      <a:lnTo>
                        <a:pt x="95284" y="0"/>
                      </a:lnTo>
                      <a:lnTo>
                        <a:pt x="95284" y="82647"/>
                      </a:lnTo>
                      <a:lnTo>
                        <a:pt x="544812" y="82647"/>
                      </a:lnTo>
                      <a:lnTo>
                        <a:pt x="544812" y="1444797"/>
                      </a:lnTo>
                      <a:lnTo>
                        <a:pt x="0" y="1444797"/>
                      </a:lnTo>
                      <a:lnTo>
                        <a:pt x="0" y="82647"/>
                      </a:lnTo>
                      <a:lnTo>
                        <a:pt x="48758" y="82647"/>
                      </a:lnTo>
                      <a:close/>
                    </a:path>
                  </a:pathLst>
                </a:cu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3" name="Freeform: Shape 432">
                  <a:extLst>
                    <a:ext uri="{FF2B5EF4-FFF2-40B4-BE49-F238E27FC236}">
                      <a16:creationId xmlns:a16="http://schemas.microsoft.com/office/drawing/2014/main" id="{63B1DFD2-6B54-4181-B834-1D551174166D}"/>
                    </a:ext>
                  </a:extLst>
                </p:cNvPr>
                <p:cNvSpPr/>
                <p:nvPr/>
              </p:nvSpPr>
              <p:spPr>
                <a:xfrm>
                  <a:off x="8894537" y="1336358"/>
                  <a:ext cx="347472" cy="915497"/>
                </a:xfrm>
                <a:custGeom>
                  <a:avLst/>
                  <a:gdLst>
                    <a:gd name="connsiteX0" fmla="*/ 626340 w 817827"/>
                    <a:gd name="connsiteY0" fmla="*/ 1213401 h 1465684"/>
                    <a:gd name="connsiteX1" fmla="*/ 626340 w 817827"/>
                    <a:gd name="connsiteY1" fmla="*/ 1303150 h 1465684"/>
                    <a:gd name="connsiteX2" fmla="*/ 745634 w 817827"/>
                    <a:gd name="connsiteY2" fmla="*/ 1303150 h 1465684"/>
                    <a:gd name="connsiteX3" fmla="*/ 745634 w 817827"/>
                    <a:gd name="connsiteY3" fmla="*/ 1213401 h 1465684"/>
                    <a:gd name="connsiteX4" fmla="*/ 441624 w 817827"/>
                    <a:gd name="connsiteY4" fmla="*/ 1213401 h 1465684"/>
                    <a:gd name="connsiteX5" fmla="*/ 441624 w 817827"/>
                    <a:gd name="connsiteY5" fmla="*/ 1303150 h 1465684"/>
                    <a:gd name="connsiteX6" fmla="*/ 560919 w 817827"/>
                    <a:gd name="connsiteY6" fmla="*/ 1303150 h 1465684"/>
                    <a:gd name="connsiteX7" fmla="*/ 560919 w 817827"/>
                    <a:gd name="connsiteY7" fmla="*/ 1213401 h 1465684"/>
                    <a:gd name="connsiteX8" fmla="*/ 72193 w 817827"/>
                    <a:gd name="connsiteY8" fmla="*/ 1213401 h 1465684"/>
                    <a:gd name="connsiteX9" fmla="*/ 72193 w 817827"/>
                    <a:gd name="connsiteY9" fmla="*/ 1303150 h 1465684"/>
                    <a:gd name="connsiteX10" fmla="*/ 191488 w 817827"/>
                    <a:gd name="connsiteY10" fmla="*/ 1303150 h 1465684"/>
                    <a:gd name="connsiteX11" fmla="*/ 191488 w 817827"/>
                    <a:gd name="connsiteY11" fmla="*/ 1213401 h 1465684"/>
                    <a:gd name="connsiteX12" fmla="*/ 626340 w 817827"/>
                    <a:gd name="connsiteY12" fmla="*/ 1070999 h 1465684"/>
                    <a:gd name="connsiteX13" fmla="*/ 626340 w 817827"/>
                    <a:gd name="connsiteY13" fmla="*/ 1160749 h 1465684"/>
                    <a:gd name="connsiteX14" fmla="*/ 745634 w 817827"/>
                    <a:gd name="connsiteY14" fmla="*/ 1160749 h 1465684"/>
                    <a:gd name="connsiteX15" fmla="*/ 745634 w 817827"/>
                    <a:gd name="connsiteY15" fmla="*/ 1070999 h 1465684"/>
                    <a:gd name="connsiteX16" fmla="*/ 441624 w 817827"/>
                    <a:gd name="connsiteY16" fmla="*/ 1070999 h 1465684"/>
                    <a:gd name="connsiteX17" fmla="*/ 441624 w 817827"/>
                    <a:gd name="connsiteY17" fmla="*/ 1160749 h 1465684"/>
                    <a:gd name="connsiteX18" fmla="*/ 560919 w 817827"/>
                    <a:gd name="connsiteY18" fmla="*/ 1160749 h 1465684"/>
                    <a:gd name="connsiteX19" fmla="*/ 560919 w 817827"/>
                    <a:gd name="connsiteY19" fmla="*/ 1070999 h 1465684"/>
                    <a:gd name="connsiteX20" fmla="*/ 256909 w 817827"/>
                    <a:gd name="connsiteY20" fmla="*/ 1070999 h 1465684"/>
                    <a:gd name="connsiteX21" fmla="*/ 256909 w 817827"/>
                    <a:gd name="connsiteY21" fmla="*/ 1160749 h 1465684"/>
                    <a:gd name="connsiteX22" fmla="*/ 376203 w 817827"/>
                    <a:gd name="connsiteY22" fmla="*/ 1160749 h 1465684"/>
                    <a:gd name="connsiteX23" fmla="*/ 376203 w 817827"/>
                    <a:gd name="connsiteY23" fmla="*/ 1070999 h 1465684"/>
                    <a:gd name="connsiteX24" fmla="*/ 72193 w 817827"/>
                    <a:gd name="connsiteY24" fmla="*/ 1070999 h 1465684"/>
                    <a:gd name="connsiteX25" fmla="*/ 72193 w 817827"/>
                    <a:gd name="connsiteY25" fmla="*/ 1160749 h 1465684"/>
                    <a:gd name="connsiteX26" fmla="*/ 191488 w 817827"/>
                    <a:gd name="connsiteY26" fmla="*/ 1160749 h 1465684"/>
                    <a:gd name="connsiteX27" fmla="*/ 191488 w 817827"/>
                    <a:gd name="connsiteY27" fmla="*/ 1070999 h 1465684"/>
                    <a:gd name="connsiteX28" fmla="*/ 626340 w 817827"/>
                    <a:gd name="connsiteY28" fmla="*/ 928598 h 1465684"/>
                    <a:gd name="connsiteX29" fmla="*/ 626340 w 817827"/>
                    <a:gd name="connsiteY29" fmla="*/ 1018347 h 1465684"/>
                    <a:gd name="connsiteX30" fmla="*/ 745634 w 817827"/>
                    <a:gd name="connsiteY30" fmla="*/ 1018347 h 1465684"/>
                    <a:gd name="connsiteX31" fmla="*/ 745634 w 817827"/>
                    <a:gd name="connsiteY31" fmla="*/ 928598 h 1465684"/>
                    <a:gd name="connsiteX32" fmla="*/ 256909 w 817827"/>
                    <a:gd name="connsiteY32" fmla="*/ 928598 h 1465684"/>
                    <a:gd name="connsiteX33" fmla="*/ 256909 w 817827"/>
                    <a:gd name="connsiteY33" fmla="*/ 1018347 h 1465684"/>
                    <a:gd name="connsiteX34" fmla="*/ 376203 w 817827"/>
                    <a:gd name="connsiteY34" fmla="*/ 1018347 h 1465684"/>
                    <a:gd name="connsiteX35" fmla="*/ 376203 w 817827"/>
                    <a:gd name="connsiteY35" fmla="*/ 928598 h 1465684"/>
                    <a:gd name="connsiteX36" fmla="*/ 72193 w 817827"/>
                    <a:gd name="connsiteY36" fmla="*/ 928598 h 1465684"/>
                    <a:gd name="connsiteX37" fmla="*/ 72193 w 817827"/>
                    <a:gd name="connsiteY37" fmla="*/ 1018347 h 1465684"/>
                    <a:gd name="connsiteX38" fmla="*/ 191488 w 817827"/>
                    <a:gd name="connsiteY38" fmla="*/ 1018347 h 1465684"/>
                    <a:gd name="connsiteX39" fmla="*/ 191488 w 817827"/>
                    <a:gd name="connsiteY39" fmla="*/ 928598 h 1465684"/>
                    <a:gd name="connsiteX40" fmla="*/ 441624 w 817827"/>
                    <a:gd name="connsiteY40" fmla="*/ 786197 h 1465684"/>
                    <a:gd name="connsiteX41" fmla="*/ 441624 w 817827"/>
                    <a:gd name="connsiteY41" fmla="*/ 875946 h 1465684"/>
                    <a:gd name="connsiteX42" fmla="*/ 560919 w 817827"/>
                    <a:gd name="connsiteY42" fmla="*/ 875946 h 1465684"/>
                    <a:gd name="connsiteX43" fmla="*/ 560919 w 817827"/>
                    <a:gd name="connsiteY43" fmla="*/ 786197 h 1465684"/>
                    <a:gd name="connsiteX44" fmla="*/ 256909 w 817827"/>
                    <a:gd name="connsiteY44" fmla="*/ 786197 h 1465684"/>
                    <a:gd name="connsiteX45" fmla="*/ 256909 w 817827"/>
                    <a:gd name="connsiteY45" fmla="*/ 875946 h 1465684"/>
                    <a:gd name="connsiteX46" fmla="*/ 376203 w 817827"/>
                    <a:gd name="connsiteY46" fmla="*/ 875946 h 1465684"/>
                    <a:gd name="connsiteX47" fmla="*/ 376203 w 817827"/>
                    <a:gd name="connsiteY47" fmla="*/ 786197 h 1465684"/>
                    <a:gd name="connsiteX48" fmla="*/ 626340 w 817827"/>
                    <a:gd name="connsiteY48" fmla="*/ 643796 h 1465684"/>
                    <a:gd name="connsiteX49" fmla="*/ 626340 w 817827"/>
                    <a:gd name="connsiteY49" fmla="*/ 733545 h 1465684"/>
                    <a:gd name="connsiteX50" fmla="*/ 745634 w 817827"/>
                    <a:gd name="connsiteY50" fmla="*/ 733545 h 1465684"/>
                    <a:gd name="connsiteX51" fmla="*/ 745634 w 817827"/>
                    <a:gd name="connsiteY51" fmla="*/ 643796 h 1465684"/>
                    <a:gd name="connsiteX52" fmla="*/ 441624 w 817827"/>
                    <a:gd name="connsiteY52" fmla="*/ 643796 h 1465684"/>
                    <a:gd name="connsiteX53" fmla="*/ 441624 w 817827"/>
                    <a:gd name="connsiteY53" fmla="*/ 733545 h 1465684"/>
                    <a:gd name="connsiteX54" fmla="*/ 560919 w 817827"/>
                    <a:gd name="connsiteY54" fmla="*/ 733545 h 1465684"/>
                    <a:gd name="connsiteX55" fmla="*/ 560919 w 817827"/>
                    <a:gd name="connsiteY55" fmla="*/ 643796 h 1465684"/>
                    <a:gd name="connsiteX56" fmla="*/ 256909 w 817827"/>
                    <a:gd name="connsiteY56" fmla="*/ 643796 h 1465684"/>
                    <a:gd name="connsiteX57" fmla="*/ 256909 w 817827"/>
                    <a:gd name="connsiteY57" fmla="*/ 733545 h 1465684"/>
                    <a:gd name="connsiteX58" fmla="*/ 376203 w 817827"/>
                    <a:gd name="connsiteY58" fmla="*/ 733545 h 1465684"/>
                    <a:gd name="connsiteX59" fmla="*/ 376203 w 817827"/>
                    <a:gd name="connsiteY59" fmla="*/ 643796 h 1465684"/>
                    <a:gd name="connsiteX60" fmla="*/ 72193 w 817827"/>
                    <a:gd name="connsiteY60" fmla="*/ 643796 h 1465684"/>
                    <a:gd name="connsiteX61" fmla="*/ 72193 w 817827"/>
                    <a:gd name="connsiteY61" fmla="*/ 733545 h 1465684"/>
                    <a:gd name="connsiteX62" fmla="*/ 191488 w 817827"/>
                    <a:gd name="connsiteY62" fmla="*/ 733545 h 1465684"/>
                    <a:gd name="connsiteX63" fmla="*/ 191488 w 817827"/>
                    <a:gd name="connsiteY63" fmla="*/ 643796 h 1465684"/>
                    <a:gd name="connsiteX64" fmla="*/ 626340 w 817827"/>
                    <a:gd name="connsiteY64" fmla="*/ 501394 h 1465684"/>
                    <a:gd name="connsiteX65" fmla="*/ 626340 w 817827"/>
                    <a:gd name="connsiteY65" fmla="*/ 591144 h 1465684"/>
                    <a:gd name="connsiteX66" fmla="*/ 745634 w 817827"/>
                    <a:gd name="connsiteY66" fmla="*/ 591144 h 1465684"/>
                    <a:gd name="connsiteX67" fmla="*/ 745634 w 817827"/>
                    <a:gd name="connsiteY67" fmla="*/ 501394 h 1465684"/>
                    <a:gd name="connsiteX68" fmla="*/ 256909 w 817827"/>
                    <a:gd name="connsiteY68" fmla="*/ 501394 h 1465684"/>
                    <a:gd name="connsiteX69" fmla="*/ 256909 w 817827"/>
                    <a:gd name="connsiteY69" fmla="*/ 591144 h 1465684"/>
                    <a:gd name="connsiteX70" fmla="*/ 376203 w 817827"/>
                    <a:gd name="connsiteY70" fmla="*/ 591144 h 1465684"/>
                    <a:gd name="connsiteX71" fmla="*/ 376203 w 817827"/>
                    <a:gd name="connsiteY71" fmla="*/ 501394 h 1465684"/>
                    <a:gd name="connsiteX72" fmla="*/ 626340 w 817827"/>
                    <a:gd name="connsiteY72" fmla="*/ 358993 h 1465684"/>
                    <a:gd name="connsiteX73" fmla="*/ 626340 w 817827"/>
                    <a:gd name="connsiteY73" fmla="*/ 448743 h 1465684"/>
                    <a:gd name="connsiteX74" fmla="*/ 745634 w 817827"/>
                    <a:gd name="connsiteY74" fmla="*/ 448743 h 1465684"/>
                    <a:gd name="connsiteX75" fmla="*/ 745634 w 817827"/>
                    <a:gd name="connsiteY75" fmla="*/ 358993 h 1465684"/>
                    <a:gd name="connsiteX76" fmla="*/ 441624 w 817827"/>
                    <a:gd name="connsiteY76" fmla="*/ 358993 h 1465684"/>
                    <a:gd name="connsiteX77" fmla="*/ 441624 w 817827"/>
                    <a:gd name="connsiteY77" fmla="*/ 448743 h 1465684"/>
                    <a:gd name="connsiteX78" fmla="*/ 560919 w 817827"/>
                    <a:gd name="connsiteY78" fmla="*/ 448743 h 1465684"/>
                    <a:gd name="connsiteX79" fmla="*/ 560919 w 817827"/>
                    <a:gd name="connsiteY79" fmla="*/ 358993 h 1465684"/>
                    <a:gd name="connsiteX80" fmla="*/ 256909 w 817827"/>
                    <a:gd name="connsiteY80" fmla="*/ 358993 h 1465684"/>
                    <a:gd name="connsiteX81" fmla="*/ 256909 w 817827"/>
                    <a:gd name="connsiteY81" fmla="*/ 448743 h 1465684"/>
                    <a:gd name="connsiteX82" fmla="*/ 376203 w 817827"/>
                    <a:gd name="connsiteY82" fmla="*/ 448743 h 1465684"/>
                    <a:gd name="connsiteX83" fmla="*/ 376203 w 817827"/>
                    <a:gd name="connsiteY83" fmla="*/ 358993 h 1465684"/>
                    <a:gd name="connsiteX84" fmla="*/ 72193 w 817827"/>
                    <a:gd name="connsiteY84" fmla="*/ 358993 h 1465684"/>
                    <a:gd name="connsiteX85" fmla="*/ 72193 w 817827"/>
                    <a:gd name="connsiteY85" fmla="*/ 448743 h 1465684"/>
                    <a:gd name="connsiteX86" fmla="*/ 191488 w 817827"/>
                    <a:gd name="connsiteY86" fmla="*/ 448743 h 1465684"/>
                    <a:gd name="connsiteX87" fmla="*/ 191488 w 817827"/>
                    <a:gd name="connsiteY87" fmla="*/ 358993 h 1465684"/>
                    <a:gd name="connsiteX88" fmla="*/ 626340 w 817827"/>
                    <a:gd name="connsiteY88" fmla="*/ 216592 h 1465684"/>
                    <a:gd name="connsiteX89" fmla="*/ 626340 w 817827"/>
                    <a:gd name="connsiteY89" fmla="*/ 306342 h 1465684"/>
                    <a:gd name="connsiteX90" fmla="*/ 745634 w 817827"/>
                    <a:gd name="connsiteY90" fmla="*/ 306342 h 1465684"/>
                    <a:gd name="connsiteX91" fmla="*/ 745634 w 817827"/>
                    <a:gd name="connsiteY91" fmla="*/ 216592 h 1465684"/>
                    <a:gd name="connsiteX92" fmla="*/ 441624 w 817827"/>
                    <a:gd name="connsiteY92" fmla="*/ 216592 h 1465684"/>
                    <a:gd name="connsiteX93" fmla="*/ 441624 w 817827"/>
                    <a:gd name="connsiteY93" fmla="*/ 306342 h 1465684"/>
                    <a:gd name="connsiteX94" fmla="*/ 560919 w 817827"/>
                    <a:gd name="connsiteY94" fmla="*/ 306342 h 1465684"/>
                    <a:gd name="connsiteX95" fmla="*/ 560919 w 817827"/>
                    <a:gd name="connsiteY95" fmla="*/ 216592 h 1465684"/>
                    <a:gd name="connsiteX96" fmla="*/ 72193 w 817827"/>
                    <a:gd name="connsiteY96" fmla="*/ 216592 h 1465684"/>
                    <a:gd name="connsiteX97" fmla="*/ 72193 w 817827"/>
                    <a:gd name="connsiteY97" fmla="*/ 306342 h 1465684"/>
                    <a:gd name="connsiteX98" fmla="*/ 191488 w 817827"/>
                    <a:gd name="connsiteY98" fmla="*/ 306342 h 1465684"/>
                    <a:gd name="connsiteX99" fmla="*/ 191488 w 817827"/>
                    <a:gd name="connsiteY99" fmla="*/ 216592 h 1465684"/>
                    <a:gd name="connsiteX100" fmla="*/ 626340 w 817827"/>
                    <a:gd name="connsiteY100" fmla="*/ 74191 h 1465684"/>
                    <a:gd name="connsiteX101" fmla="*/ 626340 w 817827"/>
                    <a:gd name="connsiteY101" fmla="*/ 163941 h 1465684"/>
                    <a:gd name="connsiteX102" fmla="*/ 745634 w 817827"/>
                    <a:gd name="connsiteY102" fmla="*/ 163941 h 1465684"/>
                    <a:gd name="connsiteX103" fmla="*/ 745634 w 817827"/>
                    <a:gd name="connsiteY103" fmla="*/ 74191 h 1465684"/>
                    <a:gd name="connsiteX104" fmla="*/ 256909 w 817827"/>
                    <a:gd name="connsiteY104" fmla="*/ 74191 h 1465684"/>
                    <a:gd name="connsiteX105" fmla="*/ 256909 w 817827"/>
                    <a:gd name="connsiteY105" fmla="*/ 163941 h 1465684"/>
                    <a:gd name="connsiteX106" fmla="*/ 376203 w 817827"/>
                    <a:gd name="connsiteY106" fmla="*/ 163941 h 1465684"/>
                    <a:gd name="connsiteX107" fmla="*/ 376203 w 817827"/>
                    <a:gd name="connsiteY107" fmla="*/ 74191 h 1465684"/>
                    <a:gd name="connsiteX108" fmla="*/ 72193 w 817827"/>
                    <a:gd name="connsiteY108" fmla="*/ 74191 h 1465684"/>
                    <a:gd name="connsiteX109" fmla="*/ 72193 w 817827"/>
                    <a:gd name="connsiteY109" fmla="*/ 163941 h 1465684"/>
                    <a:gd name="connsiteX110" fmla="*/ 191488 w 817827"/>
                    <a:gd name="connsiteY110" fmla="*/ 163941 h 1465684"/>
                    <a:gd name="connsiteX111" fmla="*/ 191488 w 817827"/>
                    <a:gd name="connsiteY111" fmla="*/ 74191 h 1465684"/>
                    <a:gd name="connsiteX112" fmla="*/ 0 w 817827"/>
                    <a:gd name="connsiteY112" fmla="*/ 0 h 1465684"/>
                    <a:gd name="connsiteX113" fmla="*/ 817827 w 817827"/>
                    <a:gd name="connsiteY113" fmla="*/ 0 h 1465684"/>
                    <a:gd name="connsiteX114" fmla="*/ 817827 w 817827"/>
                    <a:gd name="connsiteY114" fmla="*/ 1465684 h 1465684"/>
                    <a:gd name="connsiteX115" fmla="*/ 0 w 817827"/>
                    <a:gd name="connsiteY115" fmla="*/ 1465684 h 14656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</a:cxnLst>
                  <a:rect l="l" t="t" r="r" b="b"/>
                  <a:pathLst>
                    <a:path w="817827" h="1465684">
                      <a:moveTo>
                        <a:pt x="626340" y="1213401"/>
                      </a:moveTo>
                      <a:lnTo>
                        <a:pt x="626340" y="1303150"/>
                      </a:lnTo>
                      <a:lnTo>
                        <a:pt x="745634" y="1303150"/>
                      </a:lnTo>
                      <a:lnTo>
                        <a:pt x="745634" y="1213401"/>
                      </a:lnTo>
                      <a:close/>
                      <a:moveTo>
                        <a:pt x="441624" y="1213401"/>
                      </a:moveTo>
                      <a:lnTo>
                        <a:pt x="441624" y="1303150"/>
                      </a:lnTo>
                      <a:lnTo>
                        <a:pt x="560919" y="1303150"/>
                      </a:lnTo>
                      <a:lnTo>
                        <a:pt x="560919" y="1213401"/>
                      </a:lnTo>
                      <a:close/>
                      <a:moveTo>
                        <a:pt x="72193" y="1213401"/>
                      </a:moveTo>
                      <a:lnTo>
                        <a:pt x="72193" y="1303150"/>
                      </a:lnTo>
                      <a:lnTo>
                        <a:pt x="191488" y="1303150"/>
                      </a:lnTo>
                      <a:lnTo>
                        <a:pt x="191488" y="1213401"/>
                      </a:lnTo>
                      <a:close/>
                      <a:moveTo>
                        <a:pt x="626340" y="1070999"/>
                      </a:moveTo>
                      <a:lnTo>
                        <a:pt x="626340" y="1160749"/>
                      </a:lnTo>
                      <a:lnTo>
                        <a:pt x="745634" y="1160749"/>
                      </a:lnTo>
                      <a:lnTo>
                        <a:pt x="745634" y="1070999"/>
                      </a:lnTo>
                      <a:close/>
                      <a:moveTo>
                        <a:pt x="441624" y="1070999"/>
                      </a:moveTo>
                      <a:lnTo>
                        <a:pt x="441624" y="1160749"/>
                      </a:lnTo>
                      <a:lnTo>
                        <a:pt x="560919" y="1160749"/>
                      </a:lnTo>
                      <a:lnTo>
                        <a:pt x="560919" y="1070999"/>
                      </a:lnTo>
                      <a:close/>
                      <a:moveTo>
                        <a:pt x="256909" y="1070999"/>
                      </a:moveTo>
                      <a:lnTo>
                        <a:pt x="256909" y="1160749"/>
                      </a:lnTo>
                      <a:lnTo>
                        <a:pt x="376203" y="1160749"/>
                      </a:lnTo>
                      <a:lnTo>
                        <a:pt x="376203" y="1070999"/>
                      </a:lnTo>
                      <a:close/>
                      <a:moveTo>
                        <a:pt x="72193" y="1070999"/>
                      </a:moveTo>
                      <a:lnTo>
                        <a:pt x="72193" y="1160749"/>
                      </a:lnTo>
                      <a:lnTo>
                        <a:pt x="191488" y="1160749"/>
                      </a:lnTo>
                      <a:lnTo>
                        <a:pt x="191488" y="1070999"/>
                      </a:lnTo>
                      <a:close/>
                      <a:moveTo>
                        <a:pt x="626340" y="928598"/>
                      </a:moveTo>
                      <a:lnTo>
                        <a:pt x="626340" y="1018347"/>
                      </a:lnTo>
                      <a:lnTo>
                        <a:pt x="745634" y="1018347"/>
                      </a:lnTo>
                      <a:lnTo>
                        <a:pt x="745634" y="928598"/>
                      </a:lnTo>
                      <a:close/>
                      <a:moveTo>
                        <a:pt x="256909" y="928598"/>
                      </a:moveTo>
                      <a:lnTo>
                        <a:pt x="256909" y="1018347"/>
                      </a:lnTo>
                      <a:lnTo>
                        <a:pt x="376203" y="1018347"/>
                      </a:lnTo>
                      <a:lnTo>
                        <a:pt x="376203" y="928598"/>
                      </a:lnTo>
                      <a:close/>
                      <a:moveTo>
                        <a:pt x="72193" y="928598"/>
                      </a:moveTo>
                      <a:lnTo>
                        <a:pt x="72193" y="1018347"/>
                      </a:lnTo>
                      <a:lnTo>
                        <a:pt x="191488" y="1018347"/>
                      </a:lnTo>
                      <a:lnTo>
                        <a:pt x="191488" y="928598"/>
                      </a:lnTo>
                      <a:close/>
                      <a:moveTo>
                        <a:pt x="441624" y="786197"/>
                      </a:moveTo>
                      <a:lnTo>
                        <a:pt x="441624" y="875946"/>
                      </a:lnTo>
                      <a:lnTo>
                        <a:pt x="560919" y="875946"/>
                      </a:lnTo>
                      <a:lnTo>
                        <a:pt x="560919" y="786197"/>
                      </a:lnTo>
                      <a:close/>
                      <a:moveTo>
                        <a:pt x="256909" y="786197"/>
                      </a:moveTo>
                      <a:lnTo>
                        <a:pt x="256909" y="875946"/>
                      </a:lnTo>
                      <a:lnTo>
                        <a:pt x="376203" y="875946"/>
                      </a:lnTo>
                      <a:lnTo>
                        <a:pt x="376203" y="786197"/>
                      </a:lnTo>
                      <a:close/>
                      <a:moveTo>
                        <a:pt x="626340" y="643796"/>
                      </a:moveTo>
                      <a:lnTo>
                        <a:pt x="626340" y="733545"/>
                      </a:lnTo>
                      <a:lnTo>
                        <a:pt x="745634" y="733545"/>
                      </a:lnTo>
                      <a:lnTo>
                        <a:pt x="745634" y="643796"/>
                      </a:lnTo>
                      <a:close/>
                      <a:moveTo>
                        <a:pt x="441624" y="643796"/>
                      </a:moveTo>
                      <a:lnTo>
                        <a:pt x="441624" y="733545"/>
                      </a:lnTo>
                      <a:lnTo>
                        <a:pt x="560919" y="733545"/>
                      </a:lnTo>
                      <a:lnTo>
                        <a:pt x="560919" y="643796"/>
                      </a:lnTo>
                      <a:close/>
                      <a:moveTo>
                        <a:pt x="256909" y="643796"/>
                      </a:moveTo>
                      <a:lnTo>
                        <a:pt x="256909" y="733545"/>
                      </a:lnTo>
                      <a:lnTo>
                        <a:pt x="376203" y="733545"/>
                      </a:lnTo>
                      <a:lnTo>
                        <a:pt x="376203" y="643796"/>
                      </a:lnTo>
                      <a:close/>
                      <a:moveTo>
                        <a:pt x="72193" y="643796"/>
                      </a:moveTo>
                      <a:lnTo>
                        <a:pt x="72193" y="733545"/>
                      </a:lnTo>
                      <a:lnTo>
                        <a:pt x="191488" y="733545"/>
                      </a:lnTo>
                      <a:lnTo>
                        <a:pt x="191488" y="643796"/>
                      </a:lnTo>
                      <a:close/>
                      <a:moveTo>
                        <a:pt x="626340" y="501394"/>
                      </a:moveTo>
                      <a:lnTo>
                        <a:pt x="626340" y="591144"/>
                      </a:lnTo>
                      <a:lnTo>
                        <a:pt x="745634" y="591144"/>
                      </a:lnTo>
                      <a:lnTo>
                        <a:pt x="745634" y="501394"/>
                      </a:lnTo>
                      <a:close/>
                      <a:moveTo>
                        <a:pt x="256909" y="501394"/>
                      </a:moveTo>
                      <a:lnTo>
                        <a:pt x="256909" y="591144"/>
                      </a:lnTo>
                      <a:lnTo>
                        <a:pt x="376203" y="591144"/>
                      </a:lnTo>
                      <a:lnTo>
                        <a:pt x="376203" y="501394"/>
                      </a:lnTo>
                      <a:close/>
                      <a:moveTo>
                        <a:pt x="626340" y="358993"/>
                      </a:moveTo>
                      <a:lnTo>
                        <a:pt x="626340" y="448743"/>
                      </a:lnTo>
                      <a:lnTo>
                        <a:pt x="745634" y="448743"/>
                      </a:lnTo>
                      <a:lnTo>
                        <a:pt x="745634" y="358993"/>
                      </a:lnTo>
                      <a:close/>
                      <a:moveTo>
                        <a:pt x="441624" y="358993"/>
                      </a:moveTo>
                      <a:lnTo>
                        <a:pt x="441624" y="448743"/>
                      </a:lnTo>
                      <a:lnTo>
                        <a:pt x="560919" y="448743"/>
                      </a:lnTo>
                      <a:lnTo>
                        <a:pt x="560919" y="358993"/>
                      </a:lnTo>
                      <a:close/>
                      <a:moveTo>
                        <a:pt x="256909" y="358993"/>
                      </a:moveTo>
                      <a:lnTo>
                        <a:pt x="256909" y="448743"/>
                      </a:lnTo>
                      <a:lnTo>
                        <a:pt x="376203" y="448743"/>
                      </a:lnTo>
                      <a:lnTo>
                        <a:pt x="376203" y="358993"/>
                      </a:lnTo>
                      <a:close/>
                      <a:moveTo>
                        <a:pt x="72193" y="358993"/>
                      </a:moveTo>
                      <a:lnTo>
                        <a:pt x="72193" y="448743"/>
                      </a:lnTo>
                      <a:lnTo>
                        <a:pt x="191488" y="448743"/>
                      </a:lnTo>
                      <a:lnTo>
                        <a:pt x="191488" y="358993"/>
                      </a:lnTo>
                      <a:close/>
                      <a:moveTo>
                        <a:pt x="626340" y="216592"/>
                      </a:moveTo>
                      <a:lnTo>
                        <a:pt x="626340" y="306342"/>
                      </a:lnTo>
                      <a:lnTo>
                        <a:pt x="745634" y="306342"/>
                      </a:lnTo>
                      <a:lnTo>
                        <a:pt x="745634" y="216592"/>
                      </a:lnTo>
                      <a:close/>
                      <a:moveTo>
                        <a:pt x="441624" y="216592"/>
                      </a:moveTo>
                      <a:lnTo>
                        <a:pt x="441624" y="306342"/>
                      </a:lnTo>
                      <a:lnTo>
                        <a:pt x="560919" y="306342"/>
                      </a:lnTo>
                      <a:lnTo>
                        <a:pt x="560919" y="216592"/>
                      </a:lnTo>
                      <a:close/>
                      <a:moveTo>
                        <a:pt x="72193" y="216592"/>
                      </a:moveTo>
                      <a:lnTo>
                        <a:pt x="72193" y="306342"/>
                      </a:lnTo>
                      <a:lnTo>
                        <a:pt x="191488" y="306342"/>
                      </a:lnTo>
                      <a:lnTo>
                        <a:pt x="191488" y="216592"/>
                      </a:lnTo>
                      <a:close/>
                      <a:moveTo>
                        <a:pt x="626340" y="74191"/>
                      </a:moveTo>
                      <a:lnTo>
                        <a:pt x="626340" y="163941"/>
                      </a:lnTo>
                      <a:lnTo>
                        <a:pt x="745634" y="163941"/>
                      </a:lnTo>
                      <a:lnTo>
                        <a:pt x="745634" y="74191"/>
                      </a:lnTo>
                      <a:close/>
                      <a:moveTo>
                        <a:pt x="256909" y="74191"/>
                      </a:moveTo>
                      <a:lnTo>
                        <a:pt x="256909" y="163941"/>
                      </a:lnTo>
                      <a:lnTo>
                        <a:pt x="376203" y="163941"/>
                      </a:lnTo>
                      <a:lnTo>
                        <a:pt x="376203" y="74191"/>
                      </a:lnTo>
                      <a:close/>
                      <a:moveTo>
                        <a:pt x="72193" y="74191"/>
                      </a:moveTo>
                      <a:lnTo>
                        <a:pt x="72193" y="163941"/>
                      </a:lnTo>
                      <a:lnTo>
                        <a:pt x="191488" y="163941"/>
                      </a:lnTo>
                      <a:lnTo>
                        <a:pt x="191488" y="74191"/>
                      </a:lnTo>
                      <a:close/>
                      <a:moveTo>
                        <a:pt x="0" y="0"/>
                      </a:moveTo>
                      <a:lnTo>
                        <a:pt x="817827" y="0"/>
                      </a:lnTo>
                      <a:lnTo>
                        <a:pt x="817827" y="1465684"/>
                      </a:lnTo>
                      <a:lnTo>
                        <a:pt x="0" y="146568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4" name="Freeform: Shape 433">
                  <a:extLst>
                    <a:ext uri="{FF2B5EF4-FFF2-40B4-BE49-F238E27FC236}">
                      <a16:creationId xmlns:a16="http://schemas.microsoft.com/office/drawing/2014/main" id="{4D654B05-E7F3-4CBE-82DD-4CC2213BC2D8}"/>
                    </a:ext>
                  </a:extLst>
                </p:cNvPr>
                <p:cNvSpPr/>
                <p:nvPr/>
              </p:nvSpPr>
              <p:spPr>
                <a:xfrm>
                  <a:off x="9936974" y="1091205"/>
                  <a:ext cx="347472" cy="799588"/>
                </a:xfrm>
                <a:custGeom>
                  <a:avLst/>
                  <a:gdLst>
                    <a:gd name="connsiteX0" fmla="*/ 478951 w 668556"/>
                    <a:gd name="connsiteY0" fmla="*/ 935402 h 1280116"/>
                    <a:gd name="connsiteX1" fmla="*/ 478951 w 668556"/>
                    <a:gd name="connsiteY1" fmla="*/ 1013788 h 1280116"/>
                    <a:gd name="connsiteX2" fmla="*/ 613251 w 668556"/>
                    <a:gd name="connsiteY2" fmla="*/ 1013788 h 1280116"/>
                    <a:gd name="connsiteX3" fmla="*/ 613251 w 668556"/>
                    <a:gd name="connsiteY3" fmla="*/ 935402 h 1280116"/>
                    <a:gd name="connsiteX4" fmla="*/ 271002 w 668556"/>
                    <a:gd name="connsiteY4" fmla="*/ 935402 h 1280116"/>
                    <a:gd name="connsiteX5" fmla="*/ 271002 w 668556"/>
                    <a:gd name="connsiteY5" fmla="*/ 1013788 h 1280116"/>
                    <a:gd name="connsiteX6" fmla="*/ 405302 w 668556"/>
                    <a:gd name="connsiteY6" fmla="*/ 1013788 h 1280116"/>
                    <a:gd name="connsiteX7" fmla="*/ 405302 w 668556"/>
                    <a:gd name="connsiteY7" fmla="*/ 935402 h 1280116"/>
                    <a:gd name="connsiteX8" fmla="*/ 63053 w 668556"/>
                    <a:gd name="connsiteY8" fmla="*/ 935402 h 1280116"/>
                    <a:gd name="connsiteX9" fmla="*/ 63053 w 668556"/>
                    <a:gd name="connsiteY9" fmla="*/ 1013788 h 1280116"/>
                    <a:gd name="connsiteX10" fmla="*/ 197353 w 668556"/>
                    <a:gd name="connsiteY10" fmla="*/ 1013788 h 1280116"/>
                    <a:gd name="connsiteX11" fmla="*/ 197353 w 668556"/>
                    <a:gd name="connsiteY11" fmla="*/ 935402 h 1280116"/>
                    <a:gd name="connsiteX12" fmla="*/ 478951 w 668556"/>
                    <a:gd name="connsiteY12" fmla="*/ 811029 h 1280116"/>
                    <a:gd name="connsiteX13" fmla="*/ 478951 w 668556"/>
                    <a:gd name="connsiteY13" fmla="*/ 889416 h 1280116"/>
                    <a:gd name="connsiteX14" fmla="*/ 613251 w 668556"/>
                    <a:gd name="connsiteY14" fmla="*/ 889416 h 1280116"/>
                    <a:gd name="connsiteX15" fmla="*/ 613251 w 668556"/>
                    <a:gd name="connsiteY15" fmla="*/ 811029 h 1280116"/>
                    <a:gd name="connsiteX16" fmla="*/ 63053 w 668556"/>
                    <a:gd name="connsiteY16" fmla="*/ 811029 h 1280116"/>
                    <a:gd name="connsiteX17" fmla="*/ 63053 w 668556"/>
                    <a:gd name="connsiteY17" fmla="*/ 889416 h 1280116"/>
                    <a:gd name="connsiteX18" fmla="*/ 197353 w 668556"/>
                    <a:gd name="connsiteY18" fmla="*/ 889416 h 1280116"/>
                    <a:gd name="connsiteX19" fmla="*/ 197353 w 668556"/>
                    <a:gd name="connsiteY19" fmla="*/ 811029 h 1280116"/>
                    <a:gd name="connsiteX20" fmla="*/ 478951 w 668556"/>
                    <a:gd name="connsiteY20" fmla="*/ 686658 h 1280116"/>
                    <a:gd name="connsiteX21" fmla="*/ 478951 w 668556"/>
                    <a:gd name="connsiteY21" fmla="*/ 765044 h 1280116"/>
                    <a:gd name="connsiteX22" fmla="*/ 613251 w 668556"/>
                    <a:gd name="connsiteY22" fmla="*/ 765044 h 1280116"/>
                    <a:gd name="connsiteX23" fmla="*/ 613251 w 668556"/>
                    <a:gd name="connsiteY23" fmla="*/ 686658 h 1280116"/>
                    <a:gd name="connsiteX24" fmla="*/ 271002 w 668556"/>
                    <a:gd name="connsiteY24" fmla="*/ 686658 h 1280116"/>
                    <a:gd name="connsiteX25" fmla="*/ 271002 w 668556"/>
                    <a:gd name="connsiteY25" fmla="*/ 765044 h 1280116"/>
                    <a:gd name="connsiteX26" fmla="*/ 405302 w 668556"/>
                    <a:gd name="connsiteY26" fmla="*/ 765044 h 1280116"/>
                    <a:gd name="connsiteX27" fmla="*/ 405302 w 668556"/>
                    <a:gd name="connsiteY27" fmla="*/ 686658 h 1280116"/>
                    <a:gd name="connsiteX28" fmla="*/ 478951 w 668556"/>
                    <a:gd name="connsiteY28" fmla="*/ 562286 h 1280116"/>
                    <a:gd name="connsiteX29" fmla="*/ 478951 w 668556"/>
                    <a:gd name="connsiteY29" fmla="*/ 640672 h 1280116"/>
                    <a:gd name="connsiteX30" fmla="*/ 613251 w 668556"/>
                    <a:gd name="connsiteY30" fmla="*/ 640672 h 1280116"/>
                    <a:gd name="connsiteX31" fmla="*/ 613251 w 668556"/>
                    <a:gd name="connsiteY31" fmla="*/ 562286 h 1280116"/>
                    <a:gd name="connsiteX32" fmla="*/ 271002 w 668556"/>
                    <a:gd name="connsiteY32" fmla="*/ 562286 h 1280116"/>
                    <a:gd name="connsiteX33" fmla="*/ 271002 w 668556"/>
                    <a:gd name="connsiteY33" fmla="*/ 640672 h 1280116"/>
                    <a:gd name="connsiteX34" fmla="*/ 405302 w 668556"/>
                    <a:gd name="connsiteY34" fmla="*/ 640672 h 1280116"/>
                    <a:gd name="connsiteX35" fmla="*/ 405302 w 668556"/>
                    <a:gd name="connsiteY35" fmla="*/ 562286 h 1280116"/>
                    <a:gd name="connsiteX36" fmla="*/ 63053 w 668556"/>
                    <a:gd name="connsiteY36" fmla="*/ 562286 h 1280116"/>
                    <a:gd name="connsiteX37" fmla="*/ 63053 w 668556"/>
                    <a:gd name="connsiteY37" fmla="*/ 640672 h 1280116"/>
                    <a:gd name="connsiteX38" fmla="*/ 197353 w 668556"/>
                    <a:gd name="connsiteY38" fmla="*/ 640672 h 1280116"/>
                    <a:gd name="connsiteX39" fmla="*/ 197353 w 668556"/>
                    <a:gd name="connsiteY39" fmla="*/ 562286 h 1280116"/>
                    <a:gd name="connsiteX40" fmla="*/ 271002 w 668556"/>
                    <a:gd name="connsiteY40" fmla="*/ 437914 h 1280116"/>
                    <a:gd name="connsiteX41" fmla="*/ 271002 w 668556"/>
                    <a:gd name="connsiteY41" fmla="*/ 516300 h 1280116"/>
                    <a:gd name="connsiteX42" fmla="*/ 405302 w 668556"/>
                    <a:gd name="connsiteY42" fmla="*/ 516300 h 1280116"/>
                    <a:gd name="connsiteX43" fmla="*/ 405302 w 668556"/>
                    <a:gd name="connsiteY43" fmla="*/ 437914 h 1280116"/>
                    <a:gd name="connsiteX44" fmla="*/ 63053 w 668556"/>
                    <a:gd name="connsiteY44" fmla="*/ 437914 h 1280116"/>
                    <a:gd name="connsiteX45" fmla="*/ 63053 w 668556"/>
                    <a:gd name="connsiteY45" fmla="*/ 516300 h 1280116"/>
                    <a:gd name="connsiteX46" fmla="*/ 197353 w 668556"/>
                    <a:gd name="connsiteY46" fmla="*/ 516300 h 1280116"/>
                    <a:gd name="connsiteX47" fmla="*/ 197353 w 668556"/>
                    <a:gd name="connsiteY47" fmla="*/ 437914 h 1280116"/>
                    <a:gd name="connsiteX48" fmla="*/ 478951 w 668556"/>
                    <a:gd name="connsiteY48" fmla="*/ 313542 h 1280116"/>
                    <a:gd name="connsiteX49" fmla="*/ 478951 w 668556"/>
                    <a:gd name="connsiteY49" fmla="*/ 391928 h 1280116"/>
                    <a:gd name="connsiteX50" fmla="*/ 613251 w 668556"/>
                    <a:gd name="connsiteY50" fmla="*/ 391928 h 1280116"/>
                    <a:gd name="connsiteX51" fmla="*/ 613251 w 668556"/>
                    <a:gd name="connsiteY51" fmla="*/ 313542 h 1280116"/>
                    <a:gd name="connsiteX52" fmla="*/ 271002 w 668556"/>
                    <a:gd name="connsiteY52" fmla="*/ 313542 h 1280116"/>
                    <a:gd name="connsiteX53" fmla="*/ 271002 w 668556"/>
                    <a:gd name="connsiteY53" fmla="*/ 391928 h 1280116"/>
                    <a:gd name="connsiteX54" fmla="*/ 405302 w 668556"/>
                    <a:gd name="connsiteY54" fmla="*/ 391928 h 1280116"/>
                    <a:gd name="connsiteX55" fmla="*/ 405302 w 668556"/>
                    <a:gd name="connsiteY55" fmla="*/ 313542 h 1280116"/>
                    <a:gd name="connsiteX56" fmla="*/ 63053 w 668556"/>
                    <a:gd name="connsiteY56" fmla="*/ 313542 h 1280116"/>
                    <a:gd name="connsiteX57" fmla="*/ 63053 w 668556"/>
                    <a:gd name="connsiteY57" fmla="*/ 391928 h 1280116"/>
                    <a:gd name="connsiteX58" fmla="*/ 197353 w 668556"/>
                    <a:gd name="connsiteY58" fmla="*/ 391928 h 1280116"/>
                    <a:gd name="connsiteX59" fmla="*/ 197353 w 668556"/>
                    <a:gd name="connsiteY59" fmla="*/ 313542 h 1280116"/>
                    <a:gd name="connsiteX60" fmla="*/ 478951 w 668556"/>
                    <a:gd name="connsiteY60" fmla="*/ 189170 h 1280116"/>
                    <a:gd name="connsiteX61" fmla="*/ 478951 w 668556"/>
                    <a:gd name="connsiteY61" fmla="*/ 267556 h 1280116"/>
                    <a:gd name="connsiteX62" fmla="*/ 613251 w 668556"/>
                    <a:gd name="connsiteY62" fmla="*/ 267556 h 1280116"/>
                    <a:gd name="connsiteX63" fmla="*/ 613251 w 668556"/>
                    <a:gd name="connsiteY63" fmla="*/ 189170 h 1280116"/>
                    <a:gd name="connsiteX64" fmla="*/ 63053 w 668556"/>
                    <a:gd name="connsiteY64" fmla="*/ 189170 h 1280116"/>
                    <a:gd name="connsiteX65" fmla="*/ 63053 w 668556"/>
                    <a:gd name="connsiteY65" fmla="*/ 267556 h 1280116"/>
                    <a:gd name="connsiteX66" fmla="*/ 197353 w 668556"/>
                    <a:gd name="connsiteY66" fmla="*/ 267556 h 1280116"/>
                    <a:gd name="connsiteX67" fmla="*/ 197353 w 668556"/>
                    <a:gd name="connsiteY67" fmla="*/ 189170 h 1280116"/>
                    <a:gd name="connsiteX68" fmla="*/ 478951 w 668556"/>
                    <a:gd name="connsiteY68" fmla="*/ 64798 h 1280116"/>
                    <a:gd name="connsiteX69" fmla="*/ 478951 w 668556"/>
                    <a:gd name="connsiteY69" fmla="*/ 143185 h 1280116"/>
                    <a:gd name="connsiteX70" fmla="*/ 613251 w 668556"/>
                    <a:gd name="connsiteY70" fmla="*/ 143185 h 1280116"/>
                    <a:gd name="connsiteX71" fmla="*/ 613251 w 668556"/>
                    <a:gd name="connsiteY71" fmla="*/ 64798 h 1280116"/>
                    <a:gd name="connsiteX72" fmla="*/ 271002 w 668556"/>
                    <a:gd name="connsiteY72" fmla="*/ 64798 h 1280116"/>
                    <a:gd name="connsiteX73" fmla="*/ 271002 w 668556"/>
                    <a:gd name="connsiteY73" fmla="*/ 143185 h 1280116"/>
                    <a:gd name="connsiteX74" fmla="*/ 405302 w 668556"/>
                    <a:gd name="connsiteY74" fmla="*/ 143185 h 1280116"/>
                    <a:gd name="connsiteX75" fmla="*/ 405302 w 668556"/>
                    <a:gd name="connsiteY75" fmla="*/ 64798 h 1280116"/>
                    <a:gd name="connsiteX76" fmla="*/ 63053 w 668556"/>
                    <a:gd name="connsiteY76" fmla="*/ 64798 h 1280116"/>
                    <a:gd name="connsiteX77" fmla="*/ 63053 w 668556"/>
                    <a:gd name="connsiteY77" fmla="*/ 143185 h 1280116"/>
                    <a:gd name="connsiteX78" fmla="*/ 197353 w 668556"/>
                    <a:gd name="connsiteY78" fmla="*/ 143185 h 1280116"/>
                    <a:gd name="connsiteX79" fmla="*/ 197353 w 668556"/>
                    <a:gd name="connsiteY79" fmla="*/ 64798 h 1280116"/>
                    <a:gd name="connsiteX80" fmla="*/ 0 w 668556"/>
                    <a:gd name="connsiteY80" fmla="*/ 0 h 1280116"/>
                    <a:gd name="connsiteX81" fmla="*/ 668556 w 668556"/>
                    <a:gd name="connsiteY81" fmla="*/ 0 h 1280116"/>
                    <a:gd name="connsiteX82" fmla="*/ 668556 w 668556"/>
                    <a:gd name="connsiteY82" fmla="*/ 1280116 h 1280116"/>
                    <a:gd name="connsiteX83" fmla="*/ 0 w 668556"/>
                    <a:gd name="connsiteY83" fmla="*/ 1280116 h 1280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</a:cxnLst>
                  <a:rect l="l" t="t" r="r" b="b"/>
                  <a:pathLst>
                    <a:path w="668556" h="1280116">
                      <a:moveTo>
                        <a:pt x="478951" y="935402"/>
                      </a:moveTo>
                      <a:lnTo>
                        <a:pt x="478951" y="1013788"/>
                      </a:lnTo>
                      <a:lnTo>
                        <a:pt x="613251" y="1013788"/>
                      </a:lnTo>
                      <a:lnTo>
                        <a:pt x="613251" y="935402"/>
                      </a:lnTo>
                      <a:close/>
                      <a:moveTo>
                        <a:pt x="271002" y="935402"/>
                      </a:moveTo>
                      <a:lnTo>
                        <a:pt x="271002" y="1013788"/>
                      </a:lnTo>
                      <a:lnTo>
                        <a:pt x="405302" y="1013788"/>
                      </a:lnTo>
                      <a:lnTo>
                        <a:pt x="405302" y="935402"/>
                      </a:lnTo>
                      <a:close/>
                      <a:moveTo>
                        <a:pt x="63053" y="935402"/>
                      </a:moveTo>
                      <a:lnTo>
                        <a:pt x="63053" y="1013788"/>
                      </a:lnTo>
                      <a:lnTo>
                        <a:pt x="197353" y="1013788"/>
                      </a:lnTo>
                      <a:lnTo>
                        <a:pt x="197353" y="935402"/>
                      </a:lnTo>
                      <a:close/>
                      <a:moveTo>
                        <a:pt x="478951" y="811029"/>
                      </a:moveTo>
                      <a:lnTo>
                        <a:pt x="478951" y="889416"/>
                      </a:lnTo>
                      <a:lnTo>
                        <a:pt x="613251" y="889416"/>
                      </a:lnTo>
                      <a:lnTo>
                        <a:pt x="613251" y="811029"/>
                      </a:lnTo>
                      <a:close/>
                      <a:moveTo>
                        <a:pt x="63053" y="811029"/>
                      </a:moveTo>
                      <a:lnTo>
                        <a:pt x="63053" y="889416"/>
                      </a:lnTo>
                      <a:lnTo>
                        <a:pt x="197353" y="889416"/>
                      </a:lnTo>
                      <a:lnTo>
                        <a:pt x="197353" y="811029"/>
                      </a:lnTo>
                      <a:close/>
                      <a:moveTo>
                        <a:pt x="478951" y="686658"/>
                      </a:moveTo>
                      <a:lnTo>
                        <a:pt x="478951" y="765044"/>
                      </a:lnTo>
                      <a:lnTo>
                        <a:pt x="613251" y="765044"/>
                      </a:lnTo>
                      <a:lnTo>
                        <a:pt x="613251" y="686658"/>
                      </a:lnTo>
                      <a:close/>
                      <a:moveTo>
                        <a:pt x="271002" y="686658"/>
                      </a:moveTo>
                      <a:lnTo>
                        <a:pt x="271002" y="765044"/>
                      </a:lnTo>
                      <a:lnTo>
                        <a:pt x="405302" y="765044"/>
                      </a:lnTo>
                      <a:lnTo>
                        <a:pt x="405302" y="686658"/>
                      </a:lnTo>
                      <a:close/>
                      <a:moveTo>
                        <a:pt x="478951" y="562286"/>
                      </a:moveTo>
                      <a:lnTo>
                        <a:pt x="478951" y="640672"/>
                      </a:lnTo>
                      <a:lnTo>
                        <a:pt x="613251" y="640672"/>
                      </a:lnTo>
                      <a:lnTo>
                        <a:pt x="613251" y="562286"/>
                      </a:lnTo>
                      <a:close/>
                      <a:moveTo>
                        <a:pt x="271002" y="562286"/>
                      </a:moveTo>
                      <a:lnTo>
                        <a:pt x="271002" y="640672"/>
                      </a:lnTo>
                      <a:lnTo>
                        <a:pt x="405302" y="640672"/>
                      </a:lnTo>
                      <a:lnTo>
                        <a:pt x="405302" y="562286"/>
                      </a:lnTo>
                      <a:close/>
                      <a:moveTo>
                        <a:pt x="63053" y="562286"/>
                      </a:moveTo>
                      <a:lnTo>
                        <a:pt x="63053" y="640672"/>
                      </a:lnTo>
                      <a:lnTo>
                        <a:pt x="197353" y="640672"/>
                      </a:lnTo>
                      <a:lnTo>
                        <a:pt x="197353" y="562286"/>
                      </a:lnTo>
                      <a:close/>
                      <a:moveTo>
                        <a:pt x="271002" y="437914"/>
                      </a:moveTo>
                      <a:lnTo>
                        <a:pt x="271002" y="516300"/>
                      </a:lnTo>
                      <a:lnTo>
                        <a:pt x="405302" y="516300"/>
                      </a:lnTo>
                      <a:lnTo>
                        <a:pt x="405302" y="437914"/>
                      </a:lnTo>
                      <a:close/>
                      <a:moveTo>
                        <a:pt x="63053" y="437914"/>
                      </a:moveTo>
                      <a:lnTo>
                        <a:pt x="63053" y="516300"/>
                      </a:lnTo>
                      <a:lnTo>
                        <a:pt x="197353" y="516300"/>
                      </a:lnTo>
                      <a:lnTo>
                        <a:pt x="197353" y="437914"/>
                      </a:lnTo>
                      <a:close/>
                      <a:moveTo>
                        <a:pt x="478951" y="313542"/>
                      </a:moveTo>
                      <a:lnTo>
                        <a:pt x="478951" y="391928"/>
                      </a:lnTo>
                      <a:lnTo>
                        <a:pt x="613251" y="391928"/>
                      </a:lnTo>
                      <a:lnTo>
                        <a:pt x="613251" y="313542"/>
                      </a:lnTo>
                      <a:close/>
                      <a:moveTo>
                        <a:pt x="271002" y="313542"/>
                      </a:moveTo>
                      <a:lnTo>
                        <a:pt x="271002" y="391928"/>
                      </a:lnTo>
                      <a:lnTo>
                        <a:pt x="405302" y="391928"/>
                      </a:lnTo>
                      <a:lnTo>
                        <a:pt x="405302" y="313542"/>
                      </a:lnTo>
                      <a:close/>
                      <a:moveTo>
                        <a:pt x="63053" y="313542"/>
                      </a:moveTo>
                      <a:lnTo>
                        <a:pt x="63053" y="391928"/>
                      </a:lnTo>
                      <a:lnTo>
                        <a:pt x="197353" y="391928"/>
                      </a:lnTo>
                      <a:lnTo>
                        <a:pt x="197353" y="313542"/>
                      </a:lnTo>
                      <a:close/>
                      <a:moveTo>
                        <a:pt x="478951" y="189170"/>
                      </a:moveTo>
                      <a:lnTo>
                        <a:pt x="478951" y="267556"/>
                      </a:lnTo>
                      <a:lnTo>
                        <a:pt x="613251" y="267556"/>
                      </a:lnTo>
                      <a:lnTo>
                        <a:pt x="613251" y="189170"/>
                      </a:lnTo>
                      <a:close/>
                      <a:moveTo>
                        <a:pt x="63053" y="189170"/>
                      </a:moveTo>
                      <a:lnTo>
                        <a:pt x="63053" y="267556"/>
                      </a:lnTo>
                      <a:lnTo>
                        <a:pt x="197353" y="267556"/>
                      </a:lnTo>
                      <a:lnTo>
                        <a:pt x="197353" y="189170"/>
                      </a:lnTo>
                      <a:close/>
                      <a:moveTo>
                        <a:pt x="478951" y="64798"/>
                      </a:moveTo>
                      <a:lnTo>
                        <a:pt x="478951" y="143185"/>
                      </a:lnTo>
                      <a:lnTo>
                        <a:pt x="613251" y="143185"/>
                      </a:lnTo>
                      <a:lnTo>
                        <a:pt x="613251" y="64798"/>
                      </a:lnTo>
                      <a:close/>
                      <a:moveTo>
                        <a:pt x="271002" y="64798"/>
                      </a:moveTo>
                      <a:lnTo>
                        <a:pt x="271002" y="143185"/>
                      </a:lnTo>
                      <a:lnTo>
                        <a:pt x="405302" y="143185"/>
                      </a:lnTo>
                      <a:lnTo>
                        <a:pt x="405302" y="64798"/>
                      </a:lnTo>
                      <a:close/>
                      <a:moveTo>
                        <a:pt x="63053" y="64798"/>
                      </a:moveTo>
                      <a:lnTo>
                        <a:pt x="63053" y="143185"/>
                      </a:lnTo>
                      <a:lnTo>
                        <a:pt x="197353" y="143185"/>
                      </a:lnTo>
                      <a:lnTo>
                        <a:pt x="197353" y="64798"/>
                      </a:lnTo>
                      <a:close/>
                      <a:moveTo>
                        <a:pt x="0" y="0"/>
                      </a:moveTo>
                      <a:lnTo>
                        <a:pt x="668556" y="0"/>
                      </a:lnTo>
                      <a:lnTo>
                        <a:pt x="668556" y="1280116"/>
                      </a:lnTo>
                      <a:lnTo>
                        <a:pt x="0" y="1280116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5" name="Freeform: Shape 434">
                  <a:extLst>
                    <a:ext uri="{FF2B5EF4-FFF2-40B4-BE49-F238E27FC236}">
                      <a16:creationId xmlns:a16="http://schemas.microsoft.com/office/drawing/2014/main" id="{5FDB8FA9-5AED-48F5-8582-36B435DA2C22}"/>
                    </a:ext>
                  </a:extLst>
                </p:cNvPr>
                <p:cNvSpPr/>
                <p:nvPr/>
              </p:nvSpPr>
              <p:spPr>
                <a:xfrm>
                  <a:off x="9590235" y="1682830"/>
                  <a:ext cx="351089" cy="847415"/>
                </a:xfrm>
                <a:custGeom>
                  <a:avLst/>
                  <a:gdLst>
                    <a:gd name="connsiteX0" fmla="*/ 406767 w 547472"/>
                    <a:gd name="connsiteY0" fmla="*/ 874432 h 1342708"/>
                    <a:gd name="connsiteX1" fmla="*/ 406767 w 547472"/>
                    <a:gd name="connsiteY1" fmla="*/ 1031408 h 1342708"/>
                    <a:gd name="connsiteX2" fmla="*/ 479757 w 547472"/>
                    <a:gd name="connsiteY2" fmla="*/ 1031408 h 1342708"/>
                    <a:gd name="connsiteX3" fmla="*/ 479757 w 547472"/>
                    <a:gd name="connsiteY3" fmla="*/ 874432 h 1342708"/>
                    <a:gd name="connsiteX4" fmla="*/ 293750 w 547472"/>
                    <a:gd name="connsiteY4" fmla="*/ 874432 h 1342708"/>
                    <a:gd name="connsiteX5" fmla="*/ 293750 w 547472"/>
                    <a:gd name="connsiteY5" fmla="*/ 1031408 h 1342708"/>
                    <a:gd name="connsiteX6" fmla="*/ 366740 w 547472"/>
                    <a:gd name="connsiteY6" fmla="*/ 1031408 h 1342708"/>
                    <a:gd name="connsiteX7" fmla="*/ 366740 w 547472"/>
                    <a:gd name="connsiteY7" fmla="*/ 874432 h 1342708"/>
                    <a:gd name="connsiteX8" fmla="*/ 180733 w 547472"/>
                    <a:gd name="connsiteY8" fmla="*/ 874432 h 1342708"/>
                    <a:gd name="connsiteX9" fmla="*/ 180733 w 547472"/>
                    <a:gd name="connsiteY9" fmla="*/ 1031408 h 1342708"/>
                    <a:gd name="connsiteX10" fmla="*/ 253722 w 547472"/>
                    <a:gd name="connsiteY10" fmla="*/ 1031408 h 1342708"/>
                    <a:gd name="connsiteX11" fmla="*/ 253722 w 547472"/>
                    <a:gd name="connsiteY11" fmla="*/ 874432 h 1342708"/>
                    <a:gd name="connsiteX12" fmla="*/ 293750 w 547472"/>
                    <a:gd name="connsiteY12" fmla="*/ 625368 h 1342708"/>
                    <a:gd name="connsiteX13" fmla="*/ 293750 w 547472"/>
                    <a:gd name="connsiteY13" fmla="*/ 782344 h 1342708"/>
                    <a:gd name="connsiteX14" fmla="*/ 366740 w 547472"/>
                    <a:gd name="connsiteY14" fmla="*/ 782344 h 1342708"/>
                    <a:gd name="connsiteX15" fmla="*/ 366740 w 547472"/>
                    <a:gd name="connsiteY15" fmla="*/ 625368 h 1342708"/>
                    <a:gd name="connsiteX16" fmla="*/ 180733 w 547472"/>
                    <a:gd name="connsiteY16" fmla="*/ 625368 h 1342708"/>
                    <a:gd name="connsiteX17" fmla="*/ 180733 w 547472"/>
                    <a:gd name="connsiteY17" fmla="*/ 782344 h 1342708"/>
                    <a:gd name="connsiteX18" fmla="*/ 253722 w 547472"/>
                    <a:gd name="connsiteY18" fmla="*/ 782344 h 1342708"/>
                    <a:gd name="connsiteX19" fmla="*/ 253722 w 547472"/>
                    <a:gd name="connsiteY19" fmla="*/ 625368 h 1342708"/>
                    <a:gd name="connsiteX20" fmla="*/ 67715 w 547472"/>
                    <a:gd name="connsiteY20" fmla="*/ 625368 h 1342708"/>
                    <a:gd name="connsiteX21" fmla="*/ 67715 w 547472"/>
                    <a:gd name="connsiteY21" fmla="*/ 782344 h 1342708"/>
                    <a:gd name="connsiteX22" fmla="*/ 140705 w 547472"/>
                    <a:gd name="connsiteY22" fmla="*/ 782344 h 1342708"/>
                    <a:gd name="connsiteX23" fmla="*/ 140705 w 547472"/>
                    <a:gd name="connsiteY23" fmla="*/ 625368 h 1342708"/>
                    <a:gd name="connsiteX24" fmla="*/ 406767 w 547472"/>
                    <a:gd name="connsiteY24" fmla="*/ 376303 h 1342708"/>
                    <a:gd name="connsiteX25" fmla="*/ 406767 w 547472"/>
                    <a:gd name="connsiteY25" fmla="*/ 533278 h 1342708"/>
                    <a:gd name="connsiteX26" fmla="*/ 479757 w 547472"/>
                    <a:gd name="connsiteY26" fmla="*/ 533278 h 1342708"/>
                    <a:gd name="connsiteX27" fmla="*/ 479757 w 547472"/>
                    <a:gd name="connsiteY27" fmla="*/ 376303 h 1342708"/>
                    <a:gd name="connsiteX28" fmla="*/ 293750 w 547472"/>
                    <a:gd name="connsiteY28" fmla="*/ 376303 h 1342708"/>
                    <a:gd name="connsiteX29" fmla="*/ 293750 w 547472"/>
                    <a:gd name="connsiteY29" fmla="*/ 533278 h 1342708"/>
                    <a:gd name="connsiteX30" fmla="*/ 366740 w 547472"/>
                    <a:gd name="connsiteY30" fmla="*/ 533278 h 1342708"/>
                    <a:gd name="connsiteX31" fmla="*/ 366740 w 547472"/>
                    <a:gd name="connsiteY31" fmla="*/ 376303 h 1342708"/>
                    <a:gd name="connsiteX32" fmla="*/ 67715 w 547472"/>
                    <a:gd name="connsiteY32" fmla="*/ 376303 h 1342708"/>
                    <a:gd name="connsiteX33" fmla="*/ 67715 w 547472"/>
                    <a:gd name="connsiteY33" fmla="*/ 533278 h 1342708"/>
                    <a:gd name="connsiteX34" fmla="*/ 140705 w 547472"/>
                    <a:gd name="connsiteY34" fmla="*/ 533278 h 1342708"/>
                    <a:gd name="connsiteX35" fmla="*/ 140705 w 547472"/>
                    <a:gd name="connsiteY35" fmla="*/ 376303 h 1342708"/>
                    <a:gd name="connsiteX36" fmla="*/ 293750 w 547472"/>
                    <a:gd name="connsiteY36" fmla="*/ 127238 h 1342708"/>
                    <a:gd name="connsiteX37" fmla="*/ 293750 w 547472"/>
                    <a:gd name="connsiteY37" fmla="*/ 284214 h 1342708"/>
                    <a:gd name="connsiteX38" fmla="*/ 366740 w 547472"/>
                    <a:gd name="connsiteY38" fmla="*/ 284214 h 1342708"/>
                    <a:gd name="connsiteX39" fmla="*/ 366740 w 547472"/>
                    <a:gd name="connsiteY39" fmla="*/ 127238 h 1342708"/>
                    <a:gd name="connsiteX40" fmla="*/ 180733 w 547472"/>
                    <a:gd name="connsiteY40" fmla="*/ 127238 h 1342708"/>
                    <a:gd name="connsiteX41" fmla="*/ 180733 w 547472"/>
                    <a:gd name="connsiteY41" fmla="*/ 284214 h 1342708"/>
                    <a:gd name="connsiteX42" fmla="*/ 253722 w 547472"/>
                    <a:gd name="connsiteY42" fmla="*/ 284214 h 1342708"/>
                    <a:gd name="connsiteX43" fmla="*/ 253722 w 547472"/>
                    <a:gd name="connsiteY43" fmla="*/ 127238 h 1342708"/>
                    <a:gd name="connsiteX44" fmla="*/ 0 w 547472"/>
                    <a:gd name="connsiteY44" fmla="*/ 0 h 1342708"/>
                    <a:gd name="connsiteX45" fmla="*/ 547472 w 547472"/>
                    <a:gd name="connsiteY45" fmla="*/ 0 h 1342708"/>
                    <a:gd name="connsiteX46" fmla="*/ 547472 w 547472"/>
                    <a:gd name="connsiteY46" fmla="*/ 1342708 h 1342708"/>
                    <a:gd name="connsiteX47" fmla="*/ 0 w 547472"/>
                    <a:gd name="connsiteY47" fmla="*/ 1342708 h 13427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547472" h="1342708">
                      <a:moveTo>
                        <a:pt x="406767" y="874432"/>
                      </a:moveTo>
                      <a:lnTo>
                        <a:pt x="406767" y="1031408"/>
                      </a:lnTo>
                      <a:lnTo>
                        <a:pt x="479757" y="1031408"/>
                      </a:lnTo>
                      <a:lnTo>
                        <a:pt x="479757" y="874432"/>
                      </a:lnTo>
                      <a:close/>
                      <a:moveTo>
                        <a:pt x="293750" y="874432"/>
                      </a:moveTo>
                      <a:lnTo>
                        <a:pt x="293750" y="1031408"/>
                      </a:lnTo>
                      <a:lnTo>
                        <a:pt x="366740" y="1031408"/>
                      </a:lnTo>
                      <a:lnTo>
                        <a:pt x="366740" y="874432"/>
                      </a:lnTo>
                      <a:close/>
                      <a:moveTo>
                        <a:pt x="180733" y="874432"/>
                      </a:moveTo>
                      <a:lnTo>
                        <a:pt x="180733" y="1031408"/>
                      </a:lnTo>
                      <a:lnTo>
                        <a:pt x="253722" y="1031408"/>
                      </a:lnTo>
                      <a:lnTo>
                        <a:pt x="253722" y="874432"/>
                      </a:lnTo>
                      <a:close/>
                      <a:moveTo>
                        <a:pt x="293750" y="625368"/>
                      </a:moveTo>
                      <a:lnTo>
                        <a:pt x="293750" y="782344"/>
                      </a:lnTo>
                      <a:lnTo>
                        <a:pt x="366740" y="782344"/>
                      </a:lnTo>
                      <a:lnTo>
                        <a:pt x="366740" y="625368"/>
                      </a:lnTo>
                      <a:close/>
                      <a:moveTo>
                        <a:pt x="180733" y="625368"/>
                      </a:moveTo>
                      <a:lnTo>
                        <a:pt x="180733" y="782344"/>
                      </a:lnTo>
                      <a:lnTo>
                        <a:pt x="253722" y="782344"/>
                      </a:lnTo>
                      <a:lnTo>
                        <a:pt x="253722" y="625368"/>
                      </a:lnTo>
                      <a:close/>
                      <a:moveTo>
                        <a:pt x="67715" y="625368"/>
                      </a:moveTo>
                      <a:lnTo>
                        <a:pt x="67715" y="782344"/>
                      </a:lnTo>
                      <a:lnTo>
                        <a:pt x="140705" y="782344"/>
                      </a:lnTo>
                      <a:lnTo>
                        <a:pt x="140705" y="625368"/>
                      </a:lnTo>
                      <a:close/>
                      <a:moveTo>
                        <a:pt x="406767" y="376303"/>
                      </a:moveTo>
                      <a:lnTo>
                        <a:pt x="406767" y="533278"/>
                      </a:lnTo>
                      <a:lnTo>
                        <a:pt x="479757" y="533278"/>
                      </a:lnTo>
                      <a:lnTo>
                        <a:pt x="479757" y="376303"/>
                      </a:lnTo>
                      <a:close/>
                      <a:moveTo>
                        <a:pt x="293750" y="376303"/>
                      </a:moveTo>
                      <a:lnTo>
                        <a:pt x="293750" y="533278"/>
                      </a:lnTo>
                      <a:lnTo>
                        <a:pt x="366740" y="533278"/>
                      </a:lnTo>
                      <a:lnTo>
                        <a:pt x="366740" y="376303"/>
                      </a:lnTo>
                      <a:close/>
                      <a:moveTo>
                        <a:pt x="67715" y="376303"/>
                      </a:moveTo>
                      <a:lnTo>
                        <a:pt x="67715" y="533278"/>
                      </a:lnTo>
                      <a:lnTo>
                        <a:pt x="140705" y="533278"/>
                      </a:lnTo>
                      <a:lnTo>
                        <a:pt x="140705" y="376303"/>
                      </a:lnTo>
                      <a:close/>
                      <a:moveTo>
                        <a:pt x="293750" y="127238"/>
                      </a:moveTo>
                      <a:lnTo>
                        <a:pt x="293750" y="284214"/>
                      </a:lnTo>
                      <a:lnTo>
                        <a:pt x="366740" y="284214"/>
                      </a:lnTo>
                      <a:lnTo>
                        <a:pt x="366740" y="127238"/>
                      </a:lnTo>
                      <a:close/>
                      <a:moveTo>
                        <a:pt x="180733" y="127238"/>
                      </a:moveTo>
                      <a:lnTo>
                        <a:pt x="180733" y="284214"/>
                      </a:lnTo>
                      <a:lnTo>
                        <a:pt x="253722" y="284214"/>
                      </a:lnTo>
                      <a:lnTo>
                        <a:pt x="253722" y="127238"/>
                      </a:lnTo>
                      <a:close/>
                      <a:moveTo>
                        <a:pt x="0" y="0"/>
                      </a:moveTo>
                      <a:lnTo>
                        <a:pt x="547472" y="0"/>
                      </a:lnTo>
                      <a:lnTo>
                        <a:pt x="547472" y="1342708"/>
                      </a:lnTo>
                      <a:lnTo>
                        <a:pt x="0" y="1342708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6" name="Freeform: Shape 435">
                  <a:extLst>
                    <a:ext uri="{FF2B5EF4-FFF2-40B4-BE49-F238E27FC236}">
                      <a16:creationId xmlns:a16="http://schemas.microsoft.com/office/drawing/2014/main" id="{955AD661-1F6D-4CED-B4D5-9402C7818E8A}"/>
                    </a:ext>
                  </a:extLst>
                </p:cNvPr>
                <p:cNvSpPr/>
                <p:nvPr/>
              </p:nvSpPr>
              <p:spPr>
                <a:xfrm>
                  <a:off x="10290556" y="430322"/>
                  <a:ext cx="347472" cy="1075707"/>
                </a:xfrm>
                <a:custGeom>
                  <a:avLst/>
                  <a:gdLst>
                    <a:gd name="connsiteX0" fmla="*/ 353515 w 450522"/>
                    <a:gd name="connsiteY0" fmla="*/ 1130267 h 1722175"/>
                    <a:gd name="connsiteX1" fmla="*/ 353515 w 450522"/>
                    <a:gd name="connsiteY1" fmla="*/ 1398162 h 1722175"/>
                    <a:gd name="connsiteX2" fmla="*/ 402904 w 450522"/>
                    <a:gd name="connsiteY2" fmla="*/ 1398162 h 1722175"/>
                    <a:gd name="connsiteX3" fmla="*/ 402904 w 450522"/>
                    <a:gd name="connsiteY3" fmla="*/ 1130267 h 1722175"/>
                    <a:gd name="connsiteX4" fmla="*/ 277041 w 450522"/>
                    <a:gd name="connsiteY4" fmla="*/ 1130267 h 1722175"/>
                    <a:gd name="connsiteX5" fmla="*/ 277041 w 450522"/>
                    <a:gd name="connsiteY5" fmla="*/ 1398162 h 1722175"/>
                    <a:gd name="connsiteX6" fmla="*/ 326430 w 450522"/>
                    <a:gd name="connsiteY6" fmla="*/ 1398162 h 1722175"/>
                    <a:gd name="connsiteX7" fmla="*/ 326430 w 450522"/>
                    <a:gd name="connsiteY7" fmla="*/ 1130267 h 1722175"/>
                    <a:gd name="connsiteX8" fmla="*/ 200567 w 450522"/>
                    <a:gd name="connsiteY8" fmla="*/ 1130267 h 1722175"/>
                    <a:gd name="connsiteX9" fmla="*/ 200567 w 450522"/>
                    <a:gd name="connsiteY9" fmla="*/ 1398162 h 1722175"/>
                    <a:gd name="connsiteX10" fmla="*/ 249956 w 450522"/>
                    <a:gd name="connsiteY10" fmla="*/ 1398162 h 1722175"/>
                    <a:gd name="connsiteX11" fmla="*/ 249956 w 450522"/>
                    <a:gd name="connsiteY11" fmla="*/ 1130267 h 1722175"/>
                    <a:gd name="connsiteX12" fmla="*/ 124092 w 450522"/>
                    <a:gd name="connsiteY12" fmla="*/ 1130267 h 1722175"/>
                    <a:gd name="connsiteX13" fmla="*/ 124092 w 450522"/>
                    <a:gd name="connsiteY13" fmla="*/ 1398162 h 1722175"/>
                    <a:gd name="connsiteX14" fmla="*/ 173482 w 450522"/>
                    <a:gd name="connsiteY14" fmla="*/ 1398162 h 1722175"/>
                    <a:gd name="connsiteX15" fmla="*/ 173482 w 450522"/>
                    <a:gd name="connsiteY15" fmla="*/ 1130267 h 1722175"/>
                    <a:gd name="connsiteX16" fmla="*/ 47618 w 450522"/>
                    <a:gd name="connsiteY16" fmla="*/ 1130267 h 1722175"/>
                    <a:gd name="connsiteX17" fmla="*/ 47618 w 450522"/>
                    <a:gd name="connsiteY17" fmla="*/ 1398162 h 1722175"/>
                    <a:gd name="connsiteX18" fmla="*/ 97007 w 450522"/>
                    <a:gd name="connsiteY18" fmla="*/ 1398162 h 1722175"/>
                    <a:gd name="connsiteX19" fmla="*/ 97007 w 450522"/>
                    <a:gd name="connsiteY19" fmla="*/ 1130267 h 1722175"/>
                    <a:gd name="connsiteX20" fmla="*/ 277041 w 450522"/>
                    <a:gd name="connsiteY20" fmla="*/ 778327 h 1722175"/>
                    <a:gd name="connsiteX21" fmla="*/ 277041 w 450522"/>
                    <a:gd name="connsiteY21" fmla="*/ 1046222 h 1722175"/>
                    <a:gd name="connsiteX22" fmla="*/ 326430 w 450522"/>
                    <a:gd name="connsiteY22" fmla="*/ 1046222 h 1722175"/>
                    <a:gd name="connsiteX23" fmla="*/ 326430 w 450522"/>
                    <a:gd name="connsiteY23" fmla="*/ 778327 h 1722175"/>
                    <a:gd name="connsiteX24" fmla="*/ 200567 w 450522"/>
                    <a:gd name="connsiteY24" fmla="*/ 778327 h 1722175"/>
                    <a:gd name="connsiteX25" fmla="*/ 200567 w 450522"/>
                    <a:gd name="connsiteY25" fmla="*/ 1046222 h 1722175"/>
                    <a:gd name="connsiteX26" fmla="*/ 249956 w 450522"/>
                    <a:gd name="connsiteY26" fmla="*/ 1046222 h 1722175"/>
                    <a:gd name="connsiteX27" fmla="*/ 249956 w 450522"/>
                    <a:gd name="connsiteY27" fmla="*/ 778327 h 1722175"/>
                    <a:gd name="connsiteX28" fmla="*/ 124092 w 450522"/>
                    <a:gd name="connsiteY28" fmla="*/ 778327 h 1722175"/>
                    <a:gd name="connsiteX29" fmla="*/ 124092 w 450522"/>
                    <a:gd name="connsiteY29" fmla="*/ 1046222 h 1722175"/>
                    <a:gd name="connsiteX30" fmla="*/ 173482 w 450522"/>
                    <a:gd name="connsiteY30" fmla="*/ 1046222 h 1722175"/>
                    <a:gd name="connsiteX31" fmla="*/ 173482 w 450522"/>
                    <a:gd name="connsiteY31" fmla="*/ 778327 h 1722175"/>
                    <a:gd name="connsiteX32" fmla="*/ 277041 w 450522"/>
                    <a:gd name="connsiteY32" fmla="*/ 428093 h 1722175"/>
                    <a:gd name="connsiteX33" fmla="*/ 277041 w 450522"/>
                    <a:gd name="connsiteY33" fmla="*/ 695988 h 1722175"/>
                    <a:gd name="connsiteX34" fmla="*/ 326430 w 450522"/>
                    <a:gd name="connsiteY34" fmla="*/ 695988 h 1722175"/>
                    <a:gd name="connsiteX35" fmla="*/ 326430 w 450522"/>
                    <a:gd name="connsiteY35" fmla="*/ 428093 h 1722175"/>
                    <a:gd name="connsiteX36" fmla="*/ 200567 w 450522"/>
                    <a:gd name="connsiteY36" fmla="*/ 428093 h 1722175"/>
                    <a:gd name="connsiteX37" fmla="*/ 200567 w 450522"/>
                    <a:gd name="connsiteY37" fmla="*/ 695988 h 1722175"/>
                    <a:gd name="connsiteX38" fmla="*/ 249956 w 450522"/>
                    <a:gd name="connsiteY38" fmla="*/ 695988 h 1722175"/>
                    <a:gd name="connsiteX39" fmla="*/ 249956 w 450522"/>
                    <a:gd name="connsiteY39" fmla="*/ 428093 h 1722175"/>
                    <a:gd name="connsiteX40" fmla="*/ 124092 w 450522"/>
                    <a:gd name="connsiteY40" fmla="*/ 428093 h 1722175"/>
                    <a:gd name="connsiteX41" fmla="*/ 124092 w 450522"/>
                    <a:gd name="connsiteY41" fmla="*/ 695988 h 1722175"/>
                    <a:gd name="connsiteX42" fmla="*/ 173482 w 450522"/>
                    <a:gd name="connsiteY42" fmla="*/ 695988 h 1722175"/>
                    <a:gd name="connsiteX43" fmla="*/ 173482 w 450522"/>
                    <a:gd name="connsiteY43" fmla="*/ 428093 h 1722175"/>
                    <a:gd name="connsiteX44" fmla="*/ 205312 w 450522"/>
                    <a:gd name="connsiteY44" fmla="*/ 0 h 1722175"/>
                    <a:gd name="connsiteX45" fmla="*/ 245211 w 450522"/>
                    <a:gd name="connsiteY45" fmla="*/ 0 h 1722175"/>
                    <a:gd name="connsiteX46" fmla="*/ 245211 w 450522"/>
                    <a:gd name="connsiteY46" fmla="*/ 164686 h 1722175"/>
                    <a:gd name="connsiteX47" fmla="*/ 354225 w 450522"/>
                    <a:gd name="connsiteY47" fmla="*/ 164686 h 1722175"/>
                    <a:gd name="connsiteX48" fmla="*/ 354225 w 450522"/>
                    <a:gd name="connsiteY48" fmla="*/ 334999 h 1722175"/>
                    <a:gd name="connsiteX49" fmla="*/ 407847 w 450522"/>
                    <a:gd name="connsiteY49" fmla="*/ 334999 h 1722175"/>
                    <a:gd name="connsiteX50" fmla="*/ 407847 w 450522"/>
                    <a:gd name="connsiteY50" fmla="*/ 1061244 h 1722175"/>
                    <a:gd name="connsiteX51" fmla="*/ 450522 w 450522"/>
                    <a:gd name="connsiteY51" fmla="*/ 1061244 h 1722175"/>
                    <a:gd name="connsiteX52" fmla="*/ 450522 w 450522"/>
                    <a:gd name="connsiteY52" fmla="*/ 1722175 h 1722175"/>
                    <a:gd name="connsiteX53" fmla="*/ 0 w 450522"/>
                    <a:gd name="connsiteY53" fmla="*/ 1722175 h 1722175"/>
                    <a:gd name="connsiteX54" fmla="*/ 0 w 450522"/>
                    <a:gd name="connsiteY54" fmla="*/ 1061244 h 1722175"/>
                    <a:gd name="connsiteX55" fmla="*/ 42676 w 450522"/>
                    <a:gd name="connsiteY55" fmla="*/ 1061244 h 1722175"/>
                    <a:gd name="connsiteX56" fmla="*/ 42676 w 450522"/>
                    <a:gd name="connsiteY56" fmla="*/ 334999 h 1722175"/>
                    <a:gd name="connsiteX57" fmla="*/ 96298 w 450522"/>
                    <a:gd name="connsiteY57" fmla="*/ 334999 h 1722175"/>
                    <a:gd name="connsiteX58" fmla="*/ 96298 w 450522"/>
                    <a:gd name="connsiteY58" fmla="*/ 164686 h 1722175"/>
                    <a:gd name="connsiteX59" fmla="*/ 205312 w 450522"/>
                    <a:gd name="connsiteY59" fmla="*/ 164686 h 17221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</a:cxnLst>
                  <a:rect l="l" t="t" r="r" b="b"/>
                  <a:pathLst>
                    <a:path w="450522" h="1722175">
                      <a:moveTo>
                        <a:pt x="353515" y="1130267"/>
                      </a:moveTo>
                      <a:lnTo>
                        <a:pt x="353515" y="1398162"/>
                      </a:lnTo>
                      <a:lnTo>
                        <a:pt x="402904" y="1398162"/>
                      </a:lnTo>
                      <a:lnTo>
                        <a:pt x="402904" y="1130267"/>
                      </a:lnTo>
                      <a:close/>
                      <a:moveTo>
                        <a:pt x="277041" y="1130267"/>
                      </a:moveTo>
                      <a:lnTo>
                        <a:pt x="277041" y="1398162"/>
                      </a:lnTo>
                      <a:lnTo>
                        <a:pt x="326430" y="1398162"/>
                      </a:lnTo>
                      <a:lnTo>
                        <a:pt x="326430" y="1130267"/>
                      </a:lnTo>
                      <a:close/>
                      <a:moveTo>
                        <a:pt x="200567" y="1130267"/>
                      </a:moveTo>
                      <a:lnTo>
                        <a:pt x="200567" y="1398162"/>
                      </a:lnTo>
                      <a:lnTo>
                        <a:pt x="249956" y="1398162"/>
                      </a:lnTo>
                      <a:lnTo>
                        <a:pt x="249956" y="1130267"/>
                      </a:lnTo>
                      <a:close/>
                      <a:moveTo>
                        <a:pt x="124092" y="1130267"/>
                      </a:moveTo>
                      <a:lnTo>
                        <a:pt x="124092" y="1398162"/>
                      </a:lnTo>
                      <a:lnTo>
                        <a:pt x="173482" y="1398162"/>
                      </a:lnTo>
                      <a:lnTo>
                        <a:pt x="173482" y="1130267"/>
                      </a:lnTo>
                      <a:close/>
                      <a:moveTo>
                        <a:pt x="47618" y="1130267"/>
                      </a:moveTo>
                      <a:lnTo>
                        <a:pt x="47618" y="1398162"/>
                      </a:lnTo>
                      <a:lnTo>
                        <a:pt x="97007" y="1398162"/>
                      </a:lnTo>
                      <a:lnTo>
                        <a:pt x="97007" y="1130267"/>
                      </a:lnTo>
                      <a:close/>
                      <a:moveTo>
                        <a:pt x="277041" y="778327"/>
                      </a:moveTo>
                      <a:lnTo>
                        <a:pt x="277041" y="1046222"/>
                      </a:lnTo>
                      <a:lnTo>
                        <a:pt x="326430" y="1046222"/>
                      </a:lnTo>
                      <a:lnTo>
                        <a:pt x="326430" y="778327"/>
                      </a:lnTo>
                      <a:close/>
                      <a:moveTo>
                        <a:pt x="200567" y="778327"/>
                      </a:moveTo>
                      <a:lnTo>
                        <a:pt x="200567" y="1046222"/>
                      </a:lnTo>
                      <a:lnTo>
                        <a:pt x="249956" y="1046222"/>
                      </a:lnTo>
                      <a:lnTo>
                        <a:pt x="249956" y="778327"/>
                      </a:lnTo>
                      <a:close/>
                      <a:moveTo>
                        <a:pt x="124092" y="778327"/>
                      </a:moveTo>
                      <a:lnTo>
                        <a:pt x="124092" y="1046222"/>
                      </a:lnTo>
                      <a:lnTo>
                        <a:pt x="173482" y="1046222"/>
                      </a:lnTo>
                      <a:lnTo>
                        <a:pt x="173482" y="778327"/>
                      </a:lnTo>
                      <a:close/>
                      <a:moveTo>
                        <a:pt x="277041" y="428093"/>
                      </a:moveTo>
                      <a:lnTo>
                        <a:pt x="277041" y="695988"/>
                      </a:lnTo>
                      <a:lnTo>
                        <a:pt x="326430" y="695988"/>
                      </a:lnTo>
                      <a:lnTo>
                        <a:pt x="326430" y="428093"/>
                      </a:lnTo>
                      <a:close/>
                      <a:moveTo>
                        <a:pt x="200567" y="428093"/>
                      </a:moveTo>
                      <a:lnTo>
                        <a:pt x="200567" y="695988"/>
                      </a:lnTo>
                      <a:lnTo>
                        <a:pt x="249956" y="695988"/>
                      </a:lnTo>
                      <a:lnTo>
                        <a:pt x="249956" y="428093"/>
                      </a:lnTo>
                      <a:close/>
                      <a:moveTo>
                        <a:pt x="124092" y="428093"/>
                      </a:moveTo>
                      <a:lnTo>
                        <a:pt x="124092" y="695988"/>
                      </a:lnTo>
                      <a:lnTo>
                        <a:pt x="173482" y="695988"/>
                      </a:lnTo>
                      <a:lnTo>
                        <a:pt x="173482" y="428093"/>
                      </a:lnTo>
                      <a:close/>
                      <a:moveTo>
                        <a:pt x="205312" y="0"/>
                      </a:moveTo>
                      <a:lnTo>
                        <a:pt x="245211" y="0"/>
                      </a:lnTo>
                      <a:lnTo>
                        <a:pt x="245211" y="164686"/>
                      </a:lnTo>
                      <a:lnTo>
                        <a:pt x="354225" y="164686"/>
                      </a:lnTo>
                      <a:lnTo>
                        <a:pt x="354225" y="334999"/>
                      </a:lnTo>
                      <a:lnTo>
                        <a:pt x="407847" y="334999"/>
                      </a:lnTo>
                      <a:lnTo>
                        <a:pt x="407847" y="1061244"/>
                      </a:lnTo>
                      <a:lnTo>
                        <a:pt x="450522" y="1061244"/>
                      </a:lnTo>
                      <a:lnTo>
                        <a:pt x="450522" y="1722175"/>
                      </a:lnTo>
                      <a:lnTo>
                        <a:pt x="0" y="1722175"/>
                      </a:lnTo>
                      <a:lnTo>
                        <a:pt x="0" y="1061244"/>
                      </a:lnTo>
                      <a:lnTo>
                        <a:pt x="42676" y="1061244"/>
                      </a:lnTo>
                      <a:lnTo>
                        <a:pt x="42676" y="334999"/>
                      </a:lnTo>
                      <a:lnTo>
                        <a:pt x="96298" y="334999"/>
                      </a:lnTo>
                      <a:lnTo>
                        <a:pt x="96298" y="164686"/>
                      </a:lnTo>
                      <a:lnTo>
                        <a:pt x="205312" y="164686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57" name="Group 456">
              <a:extLst>
                <a:ext uri="{FF2B5EF4-FFF2-40B4-BE49-F238E27FC236}">
                  <a16:creationId xmlns:a16="http://schemas.microsoft.com/office/drawing/2014/main" id="{766659AB-E6EC-4537-BD5C-C038A619FEC2}"/>
                </a:ext>
              </a:extLst>
            </p:cNvPr>
            <p:cNvGrpSpPr/>
            <p:nvPr/>
          </p:nvGrpSpPr>
          <p:grpSpPr>
            <a:xfrm rot="186727">
              <a:off x="7809921" y="3841410"/>
              <a:ext cx="3261595" cy="2306628"/>
              <a:chOff x="7859616" y="3980558"/>
              <a:chExt cx="3261595" cy="2306628"/>
            </a:xfrm>
          </p:grpSpPr>
          <p:grpSp>
            <p:nvGrpSpPr>
              <p:cNvPr id="458" name="Graphic 50">
                <a:extLst>
                  <a:ext uri="{FF2B5EF4-FFF2-40B4-BE49-F238E27FC236}">
                    <a16:creationId xmlns:a16="http://schemas.microsoft.com/office/drawing/2014/main" id="{13D7F70D-52C5-4B69-8A5F-284B767D9E73}"/>
                  </a:ext>
                </a:extLst>
              </p:cNvPr>
              <p:cNvGrpSpPr/>
              <p:nvPr/>
            </p:nvGrpSpPr>
            <p:grpSpPr>
              <a:xfrm rot="19935122" flipH="1" flipV="1">
                <a:off x="7859616" y="3980558"/>
                <a:ext cx="3261595" cy="2306628"/>
                <a:chOff x="5381328" y="1838133"/>
                <a:chExt cx="5655824" cy="3999847"/>
              </a:xfrm>
            </p:grpSpPr>
            <p:sp>
              <p:nvSpPr>
                <p:cNvPr id="465" name="Freeform: Shape 464">
                  <a:extLst>
                    <a:ext uri="{FF2B5EF4-FFF2-40B4-BE49-F238E27FC236}">
                      <a16:creationId xmlns:a16="http://schemas.microsoft.com/office/drawing/2014/main" id="{76411BB7-AFBA-4455-9213-AFCEA41F8A46}"/>
                    </a:ext>
                  </a:extLst>
                </p:cNvPr>
                <p:cNvSpPr/>
                <p:nvPr/>
              </p:nvSpPr>
              <p:spPr>
                <a:xfrm>
                  <a:off x="8654950" y="1838133"/>
                  <a:ext cx="2382202" cy="1982296"/>
                </a:xfrm>
                <a:custGeom>
                  <a:avLst/>
                  <a:gdLst>
                    <a:gd name="connsiteX0" fmla="*/ 2032670 w 2382202"/>
                    <a:gd name="connsiteY0" fmla="*/ 11062 h 1982296"/>
                    <a:gd name="connsiteX1" fmla="*/ 1965202 w 2382202"/>
                    <a:gd name="connsiteY1" fmla="*/ 8623 h 1982296"/>
                    <a:gd name="connsiteX2" fmla="*/ 1731097 w 2382202"/>
                    <a:gd name="connsiteY2" fmla="*/ 163068 h 1982296"/>
                    <a:gd name="connsiteX3" fmla="*/ 1731097 w 2382202"/>
                    <a:gd name="connsiteY3" fmla="*/ 163068 h 1982296"/>
                    <a:gd name="connsiteX4" fmla="*/ 1692892 w 2382202"/>
                    <a:gd name="connsiteY4" fmla="*/ 194770 h 1982296"/>
                    <a:gd name="connsiteX5" fmla="*/ 1496179 w 2382202"/>
                    <a:gd name="connsiteY5" fmla="*/ 415057 h 1982296"/>
                    <a:gd name="connsiteX6" fmla="*/ 706885 w 2382202"/>
                    <a:gd name="connsiteY6" fmla="*/ 1001133 h 1982296"/>
                    <a:gd name="connsiteX7" fmla="*/ 706885 w 2382202"/>
                    <a:gd name="connsiteY7" fmla="*/ 1001133 h 1982296"/>
                    <a:gd name="connsiteX8" fmla="*/ 659739 w 2382202"/>
                    <a:gd name="connsiteY8" fmla="*/ 1027958 h 1982296"/>
                    <a:gd name="connsiteX9" fmla="*/ 202908 w 2382202"/>
                    <a:gd name="connsiteY9" fmla="*/ 1157203 h 1982296"/>
                    <a:gd name="connsiteX10" fmla="*/ 171206 w 2382202"/>
                    <a:gd name="connsiteY10" fmla="*/ 1180777 h 1982296"/>
                    <a:gd name="connsiteX11" fmla="*/ 171206 w 2382202"/>
                    <a:gd name="connsiteY11" fmla="*/ 1180777 h 1982296"/>
                    <a:gd name="connsiteX12" fmla="*/ 22452 w 2382202"/>
                    <a:gd name="connsiteY12" fmla="*/ 1316525 h 1982296"/>
                    <a:gd name="connsiteX13" fmla="*/ 1317 w 2382202"/>
                    <a:gd name="connsiteY13" fmla="*/ 1379929 h 1982296"/>
                    <a:gd name="connsiteX14" fmla="*/ 72037 w 2382202"/>
                    <a:gd name="connsiteY14" fmla="*/ 1446584 h 1982296"/>
                    <a:gd name="connsiteX15" fmla="*/ 146007 w 2382202"/>
                    <a:gd name="connsiteY15" fmla="*/ 1449835 h 1982296"/>
                    <a:gd name="connsiteX16" fmla="*/ 144382 w 2382202"/>
                    <a:gd name="connsiteY16" fmla="*/ 1780672 h 1982296"/>
                    <a:gd name="connsiteX17" fmla="*/ 529680 w 2382202"/>
                    <a:gd name="connsiteY17" fmla="*/ 1971695 h 1982296"/>
                    <a:gd name="connsiteX18" fmla="*/ 597961 w 2382202"/>
                    <a:gd name="connsiteY18" fmla="*/ 1970883 h 1982296"/>
                    <a:gd name="connsiteX19" fmla="*/ 643482 w 2382202"/>
                    <a:gd name="connsiteY19" fmla="*/ 1929426 h 1982296"/>
                    <a:gd name="connsiteX20" fmla="*/ 1043412 w 2382202"/>
                    <a:gd name="connsiteY20" fmla="*/ 1470970 h 1982296"/>
                    <a:gd name="connsiteX21" fmla="*/ 1088120 w 2382202"/>
                    <a:gd name="connsiteY21" fmla="*/ 1431952 h 1982296"/>
                    <a:gd name="connsiteX22" fmla="*/ 1088120 w 2382202"/>
                    <a:gd name="connsiteY22" fmla="*/ 1431952 h 1982296"/>
                    <a:gd name="connsiteX23" fmla="*/ 1522190 w 2382202"/>
                    <a:gd name="connsiteY23" fmla="*/ 1132817 h 1982296"/>
                    <a:gd name="connsiteX24" fmla="*/ 1836769 w 2382202"/>
                    <a:gd name="connsiteY24" fmla="*/ 914156 h 1982296"/>
                    <a:gd name="connsiteX25" fmla="*/ 1836769 w 2382202"/>
                    <a:gd name="connsiteY25" fmla="*/ 914156 h 1982296"/>
                    <a:gd name="connsiteX26" fmla="*/ 2102577 w 2382202"/>
                    <a:gd name="connsiteY26" fmla="*/ 809297 h 1982296"/>
                    <a:gd name="connsiteX27" fmla="*/ 2382203 w 2382202"/>
                    <a:gd name="connsiteY27" fmla="*/ 619899 h 1982296"/>
                    <a:gd name="connsiteX28" fmla="*/ 2382203 w 2382202"/>
                    <a:gd name="connsiteY28" fmla="*/ 216717 h 1982296"/>
                    <a:gd name="connsiteX29" fmla="*/ 2293600 w 2382202"/>
                    <a:gd name="connsiteY29" fmla="*/ 126489 h 1982296"/>
                    <a:gd name="connsiteX30" fmla="*/ 2032670 w 2382202"/>
                    <a:gd name="connsiteY30" fmla="*/ 11062 h 19822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</a:cxnLst>
                  <a:rect l="l" t="t" r="r" b="b"/>
                  <a:pathLst>
                    <a:path w="2382202" h="1982296">
                      <a:moveTo>
                        <a:pt x="2032670" y="11062"/>
                      </a:moveTo>
                      <a:cubicBezTo>
                        <a:pt x="2010723" y="1308"/>
                        <a:pt x="1987963" y="-6821"/>
                        <a:pt x="1965202" y="8623"/>
                      </a:cubicBezTo>
                      <a:cubicBezTo>
                        <a:pt x="1887167" y="59834"/>
                        <a:pt x="1809132" y="111857"/>
                        <a:pt x="1731097" y="163068"/>
                      </a:cubicBezTo>
                      <a:lnTo>
                        <a:pt x="1731097" y="163068"/>
                      </a:lnTo>
                      <a:cubicBezTo>
                        <a:pt x="1714839" y="170384"/>
                        <a:pt x="1701834" y="180138"/>
                        <a:pt x="1692892" y="194770"/>
                      </a:cubicBezTo>
                      <a:cubicBezTo>
                        <a:pt x="1682325" y="205337"/>
                        <a:pt x="1552266" y="352466"/>
                        <a:pt x="1496179" y="415057"/>
                      </a:cubicBezTo>
                      <a:cubicBezTo>
                        <a:pt x="1485611" y="423998"/>
                        <a:pt x="786546" y="942607"/>
                        <a:pt x="706885" y="1001133"/>
                      </a:cubicBezTo>
                      <a:lnTo>
                        <a:pt x="706885" y="1001133"/>
                      </a:lnTo>
                      <a:cubicBezTo>
                        <a:pt x="693067" y="1013326"/>
                        <a:pt x="675996" y="1021455"/>
                        <a:pt x="659739" y="1027958"/>
                      </a:cubicBezTo>
                      <a:cubicBezTo>
                        <a:pt x="506920" y="1068601"/>
                        <a:pt x="354914" y="1112496"/>
                        <a:pt x="202908" y="1157203"/>
                      </a:cubicBezTo>
                      <a:cubicBezTo>
                        <a:pt x="187464" y="1159642"/>
                        <a:pt x="180961" y="1171835"/>
                        <a:pt x="171206" y="1180777"/>
                      </a:cubicBezTo>
                      <a:lnTo>
                        <a:pt x="171206" y="1180777"/>
                      </a:lnTo>
                      <a:cubicBezTo>
                        <a:pt x="121621" y="1226297"/>
                        <a:pt x="72850" y="1271818"/>
                        <a:pt x="22452" y="1316525"/>
                      </a:cubicBezTo>
                      <a:cubicBezTo>
                        <a:pt x="2130" y="1334408"/>
                        <a:pt x="-2747" y="1355543"/>
                        <a:pt x="1317" y="1379929"/>
                      </a:cubicBezTo>
                      <a:cubicBezTo>
                        <a:pt x="7820" y="1420572"/>
                        <a:pt x="37083" y="1437642"/>
                        <a:pt x="72037" y="1446584"/>
                      </a:cubicBezTo>
                      <a:cubicBezTo>
                        <a:pt x="97235" y="1453900"/>
                        <a:pt x="119996" y="1449835"/>
                        <a:pt x="146007" y="1449835"/>
                      </a:cubicBezTo>
                      <a:cubicBezTo>
                        <a:pt x="147633" y="1583958"/>
                        <a:pt x="157388" y="1657116"/>
                        <a:pt x="144382" y="1780672"/>
                      </a:cubicBezTo>
                      <a:cubicBezTo>
                        <a:pt x="202095" y="1812374"/>
                        <a:pt x="406125" y="1911543"/>
                        <a:pt x="529680" y="1971695"/>
                      </a:cubicBezTo>
                      <a:cubicBezTo>
                        <a:pt x="552441" y="1987140"/>
                        <a:pt x="576014" y="1984701"/>
                        <a:pt x="597961" y="1970883"/>
                      </a:cubicBezTo>
                      <a:cubicBezTo>
                        <a:pt x="615844" y="1960315"/>
                        <a:pt x="629663" y="1944871"/>
                        <a:pt x="643482" y="1929426"/>
                      </a:cubicBezTo>
                      <a:cubicBezTo>
                        <a:pt x="716640" y="1844075"/>
                        <a:pt x="984073" y="1538438"/>
                        <a:pt x="1043412" y="1470970"/>
                      </a:cubicBezTo>
                      <a:cubicBezTo>
                        <a:pt x="1058856" y="1457964"/>
                        <a:pt x="1073488" y="1444958"/>
                        <a:pt x="1088120" y="1431952"/>
                      </a:cubicBezTo>
                      <a:lnTo>
                        <a:pt x="1088120" y="1431952"/>
                      </a:lnTo>
                      <a:cubicBezTo>
                        <a:pt x="1095435" y="1427888"/>
                        <a:pt x="1384816" y="1227923"/>
                        <a:pt x="1522190" y="1132817"/>
                      </a:cubicBezTo>
                      <a:cubicBezTo>
                        <a:pt x="1627050" y="1060472"/>
                        <a:pt x="1731910" y="987314"/>
                        <a:pt x="1836769" y="914156"/>
                      </a:cubicBezTo>
                      <a:lnTo>
                        <a:pt x="1836769" y="914156"/>
                      </a:lnTo>
                      <a:cubicBezTo>
                        <a:pt x="1909927" y="885706"/>
                        <a:pt x="2088758" y="819051"/>
                        <a:pt x="2102577" y="809297"/>
                      </a:cubicBezTo>
                      <a:cubicBezTo>
                        <a:pt x="2194431" y="746706"/>
                        <a:pt x="2380577" y="619899"/>
                        <a:pt x="2382203" y="619899"/>
                      </a:cubicBezTo>
                      <a:cubicBezTo>
                        <a:pt x="2382203" y="565437"/>
                        <a:pt x="2382203" y="245980"/>
                        <a:pt x="2382203" y="216717"/>
                      </a:cubicBezTo>
                      <a:cubicBezTo>
                        <a:pt x="2373261" y="167132"/>
                        <a:pt x="2339934" y="140308"/>
                        <a:pt x="2293600" y="126489"/>
                      </a:cubicBezTo>
                      <a:cubicBezTo>
                        <a:pt x="2293600" y="126489"/>
                        <a:pt x="2113144" y="46828"/>
                        <a:pt x="2032670" y="11062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6" name="Freeform: Shape 465">
                  <a:extLst>
                    <a:ext uri="{FF2B5EF4-FFF2-40B4-BE49-F238E27FC236}">
                      <a16:creationId xmlns:a16="http://schemas.microsoft.com/office/drawing/2014/main" id="{9DFDCB99-FE59-47C7-817D-50D86E5204EE}"/>
                    </a:ext>
                  </a:extLst>
                </p:cNvPr>
                <p:cNvSpPr/>
                <p:nvPr/>
              </p:nvSpPr>
              <p:spPr>
                <a:xfrm>
                  <a:off x="8801409" y="3288781"/>
                  <a:ext cx="415956" cy="524298"/>
                </a:xfrm>
                <a:custGeom>
                  <a:avLst/>
                  <a:gdLst>
                    <a:gd name="connsiteX0" fmla="*/ 406794 w 415956"/>
                    <a:gd name="connsiteY0" fmla="*/ 8129 h 524298"/>
                    <a:gd name="connsiteX1" fmla="*/ 414110 w 415956"/>
                    <a:gd name="connsiteY1" fmla="*/ 45521 h 524298"/>
                    <a:gd name="connsiteX2" fmla="*/ 399479 w 415956"/>
                    <a:gd name="connsiteY2" fmla="*/ 285316 h 524298"/>
                    <a:gd name="connsiteX3" fmla="*/ 385660 w 415956"/>
                    <a:gd name="connsiteY3" fmla="*/ 518609 h 524298"/>
                    <a:gd name="connsiteX4" fmla="*/ 383221 w 415956"/>
                    <a:gd name="connsiteY4" fmla="*/ 524299 h 524298"/>
                    <a:gd name="connsiteX5" fmla="*/ 14993 w 415956"/>
                    <a:gd name="connsiteY5" fmla="*/ 345468 h 524298"/>
                    <a:gd name="connsiteX6" fmla="*/ 361 w 415956"/>
                    <a:gd name="connsiteY6" fmla="*/ 334088 h 524298"/>
                    <a:gd name="connsiteX7" fmla="*/ 361 w 415956"/>
                    <a:gd name="connsiteY7" fmla="*/ 0 h 524298"/>
                    <a:gd name="connsiteX8" fmla="*/ 406794 w 415956"/>
                    <a:gd name="connsiteY8" fmla="*/ 8129 h 524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15956" h="524298">
                      <a:moveTo>
                        <a:pt x="406794" y="8129"/>
                      </a:moveTo>
                      <a:cubicBezTo>
                        <a:pt x="420613" y="13819"/>
                        <a:pt x="414923" y="34140"/>
                        <a:pt x="414110" y="45521"/>
                      </a:cubicBezTo>
                      <a:cubicBezTo>
                        <a:pt x="409233" y="125994"/>
                        <a:pt x="404356" y="205655"/>
                        <a:pt x="399479" y="285316"/>
                      </a:cubicBezTo>
                      <a:cubicBezTo>
                        <a:pt x="394601" y="363351"/>
                        <a:pt x="386473" y="440574"/>
                        <a:pt x="385660" y="518609"/>
                      </a:cubicBezTo>
                      <a:cubicBezTo>
                        <a:pt x="385660" y="520234"/>
                        <a:pt x="384034" y="522673"/>
                        <a:pt x="383221" y="524299"/>
                      </a:cubicBezTo>
                      <a:cubicBezTo>
                        <a:pt x="260479" y="464959"/>
                        <a:pt x="137736" y="404807"/>
                        <a:pt x="14993" y="345468"/>
                      </a:cubicBezTo>
                      <a:cubicBezTo>
                        <a:pt x="9303" y="343030"/>
                        <a:pt x="361" y="341404"/>
                        <a:pt x="361" y="334088"/>
                      </a:cubicBezTo>
                      <a:cubicBezTo>
                        <a:pt x="361" y="186146"/>
                        <a:pt x="-452" y="35766"/>
                        <a:pt x="361" y="0"/>
                      </a:cubicBezTo>
                      <a:cubicBezTo>
                        <a:pt x="65391" y="0"/>
                        <a:pt x="406794" y="8129"/>
                        <a:pt x="406794" y="8129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7" name="Freeform: Shape 466">
                  <a:extLst>
                    <a:ext uri="{FF2B5EF4-FFF2-40B4-BE49-F238E27FC236}">
                      <a16:creationId xmlns:a16="http://schemas.microsoft.com/office/drawing/2014/main" id="{3887DA4C-B2D5-4A42-A26E-F9EA42C06CE1}"/>
                    </a:ext>
                  </a:extLst>
                </p:cNvPr>
                <p:cNvSpPr/>
                <p:nvPr/>
              </p:nvSpPr>
              <p:spPr>
                <a:xfrm>
                  <a:off x="5381328" y="3138710"/>
                  <a:ext cx="4103771" cy="2699270"/>
                </a:xfrm>
                <a:custGeom>
                  <a:avLst/>
                  <a:gdLst>
                    <a:gd name="connsiteX0" fmla="*/ 4111615 w 4112949"/>
                    <a:gd name="connsiteY0" fmla="*/ 1935938 h 2699269"/>
                    <a:gd name="connsiteX1" fmla="*/ 4044147 w 4112949"/>
                    <a:gd name="connsiteY1" fmla="*/ 1618107 h 2699269"/>
                    <a:gd name="connsiteX2" fmla="*/ 578085 w 4112949"/>
                    <a:gd name="connsiteY2" fmla="*/ 7819 h 2699269"/>
                    <a:gd name="connsiteX3" fmla="*/ 517120 w 4112949"/>
                    <a:gd name="connsiteY3" fmla="*/ 9445 h 2699269"/>
                    <a:gd name="connsiteX4" fmla="*/ 75734 w 4112949"/>
                    <a:gd name="connsiteY4" fmla="*/ 452457 h 2699269"/>
                    <a:gd name="connsiteX5" fmla="*/ 950 w 4112949"/>
                    <a:gd name="connsiteY5" fmla="*/ 762972 h 2699269"/>
                    <a:gd name="connsiteX6" fmla="*/ 38342 w 4112949"/>
                    <a:gd name="connsiteY6" fmla="*/ 1090557 h 2699269"/>
                    <a:gd name="connsiteX7" fmla="*/ 73295 w 4112949"/>
                    <a:gd name="connsiteY7" fmla="*/ 1132013 h 2699269"/>
                    <a:gd name="connsiteX8" fmla="*/ 3528790 w 4112949"/>
                    <a:gd name="connsiteY8" fmla="*/ 2699219 h 2699269"/>
                    <a:gd name="connsiteX9" fmla="*/ 4030328 w 4112949"/>
                    <a:gd name="connsiteY9" fmla="*/ 2278967 h 2699269"/>
                    <a:gd name="connsiteX10" fmla="*/ 4111615 w 4112949"/>
                    <a:gd name="connsiteY10" fmla="*/ 1941628 h 2699269"/>
                    <a:gd name="connsiteX11" fmla="*/ 4111615 w 4112949"/>
                    <a:gd name="connsiteY11" fmla="*/ 1935938 h 2699269"/>
                    <a:gd name="connsiteX12" fmla="*/ 4111615 w 4112949"/>
                    <a:gd name="connsiteY12" fmla="*/ 1935938 h 2699269"/>
                    <a:gd name="connsiteX13" fmla="*/ 7453 w 4112949"/>
                    <a:gd name="connsiteY13" fmla="*/ 747527 h 2699269"/>
                    <a:gd name="connsiteX14" fmla="*/ 7453 w 4112949"/>
                    <a:gd name="connsiteY14" fmla="*/ 747527 h 2699269"/>
                    <a:gd name="connsiteX15" fmla="*/ 7453 w 4112949"/>
                    <a:gd name="connsiteY15" fmla="*/ 747527 h 2699269"/>
                    <a:gd name="connsiteX16" fmla="*/ 7453 w 4112949"/>
                    <a:gd name="connsiteY16" fmla="*/ 747527 h 2699269"/>
                    <a:gd name="connsiteX17" fmla="*/ 7453 w 4112949"/>
                    <a:gd name="connsiteY17" fmla="*/ 747527 h 2699269"/>
                    <a:gd name="connsiteX18" fmla="*/ 7453 w 4112949"/>
                    <a:gd name="connsiteY18" fmla="*/ 747527 h 2699269"/>
                    <a:gd name="connsiteX0" fmla="*/ 4111615 w 4112949"/>
                    <a:gd name="connsiteY0" fmla="*/ 1935938 h 2699269"/>
                    <a:gd name="connsiteX1" fmla="*/ 4044147 w 4112949"/>
                    <a:gd name="connsiteY1" fmla="*/ 1618107 h 2699269"/>
                    <a:gd name="connsiteX2" fmla="*/ 578085 w 4112949"/>
                    <a:gd name="connsiteY2" fmla="*/ 7819 h 2699269"/>
                    <a:gd name="connsiteX3" fmla="*/ 517120 w 4112949"/>
                    <a:gd name="connsiteY3" fmla="*/ 9445 h 2699269"/>
                    <a:gd name="connsiteX4" fmla="*/ 75734 w 4112949"/>
                    <a:gd name="connsiteY4" fmla="*/ 452457 h 2699269"/>
                    <a:gd name="connsiteX5" fmla="*/ 950 w 4112949"/>
                    <a:gd name="connsiteY5" fmla="*/ 762972 h 2699269"/>
                    <a:gd name="connsiteX6" fmla="*/ 38342 w 4112949"/>
                    <a:gd name="connsiteY6" fmla="*/ 1090557 h 2699269"/>
                    <a:gd name="connsiteX7" fmla="*/ 3528790 w 4112949"/>
                    <a:gd name="connsiteY7" fmla="*/ 2699219 h 2699269"/>
                    <a:gd name="connsiteX8" fmla="*/ 4030328 w 4112949"/>
                    <a:gd name="connsiteY8" fmla="*/ 2278967 h 2699269"/>
                    <a:gd name="connsiteX9" fmla="*/ 4111615 w 4112949"/>
                    <a:gd name="connsiteY9" fmla="*/ 1941628 h 2699269"/>
                    <a:gd name="connsiteX10" fmla="*/ 4111615 w 4112949"/>
                    <a:gd name="connsiteY10" fmla="*/ 1935938 h 2699269"/>
                    <a:gd name="connsiteX11" fmla="*/ 4111615 w 4112949"/>
                    <a:gd name="connsiteY11" fmla="*/ 1935938 h 2699269"/>
                    <a:gd name="connsiteX12" fmla="*/ 7453 w 4112949"/>
                    <a:gd name="connsiteY12" fmla="*/ 747527 h 2699269"/>
                    <a:gd name="connsiteX13" fmla="*/ 7453 w 4112949"/>
                    <a:gd name="connsiteY13" fmla="*/ 747527 h 2699269"/>
                    <a:gd name="connsiteX14" fmla="*/ 7453 w 4112949"/>
                    <a:gd name="connsiteY14" fmla="*/ 747527 h 2699269"/>
                    <a:gd name="connsiteX15" fmla="*/ 7453 w 4112949"/>
                    <a:gd name="connsiteY15" fmla="*/ 747527 h 2699269"/>
                    <a:gd name="connsiteX16" fmla="*/ 7453 w 4112949"/>
                    <a:gd name="connsiteY16" fmla="*/ 747527 h 2699269"/>
                    <a:gd name="connsiteX17" fmla="*/ 7453 w 4112949"/>
                    <a:gd name="connsiteY17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15" fmla="*/ 7161 w 4112657"/>
                    <a:gd name="connsiteY15" fmla="*/ 747527 h 2699269"/>
                    <a:gd name="connsiteX16" fmla="*/ 7161 w 4112657"/>
                    <a:gd name="connsiteY16" fmla="*/ 747527 h 2699269"/>
                    <a:gd name="connsiteX17" fmla="*/ 7161 w 4112657"/>
                    <a:gd name="connsiteY17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15" fmla="*/ 7161 w 4112657"/>
                    <a:gd name="connsiteY15" fmla="*/ 747527 h 2699269"/>
                    <a:gd name="connsiteX16" fmla="*/ 7161 w 4112657"/>
                    <a:gd name="connsiteY16" fmla="*/ 747527 h 2699269"/>
                    <a:gd name="connsiteX17" fmla="*/ 7161 w 4112657"/>
                    <a:gd name="connsiteY17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15" fmla="*/ 7161 w 4112657"/>
                    <a:gd name="connsiteY15" fmla="*/ 747527 h 2699269"/>
                    <a:gd name="connsiteX16" fmla="*/ 7161 w 4112657"/>
                    <a:gd name="connsiteY16" fmla="*/ 747527 h 2699269"/>
                    <a:gd name="connsiteX17" fmla="*/ 7161 w 4112657"/>
                    <a:gd name="connsiteY17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15" fmla="*/ 7161 w 4112657"/>
                    <a:gd name="connsiteY15" fmla="*/ 747527 h 2699269"/>
                    <a:gd name="connsiteX16" fmla="*/ 7161 w 4112657"/>
                    <a:gd name="connsiteY16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15" fmla="*/ 7161 w 4112657"/>
                    <a:gd name="connsiteY15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12" fmla="*/ 7161 w 4112657"/>
                    <a:gd name="connsiteY12" fmla="*/ 747527 h 2699269"/>
                    <a:gd name="connsiteX13" fmla="*/ 7161 w 4112657"/>
                    <a:gd name="connsiteY13" fmla="*/ 747527 h 2699269"/>
                    <a:gd name="connsiteX14" fmla="*/ 7161 w 4112657"/>
                    <a:gd name="connsiteY14" fmla="*/ 747527 h 2699269"/>
                    <a:gd name="connsiteX0" fmla="*/ 4111323 w 4112657"/>
                    <a:gd name="connsiteY0" fmla="*/ 1935938 h 2699269"/>
                    <a:gd name="connsiteX1" fmla="*/ 4043855 w 4112657"/>
                    <a:gd name="connsiteY1" fmla="*/ 1618107 h 2699269"/>
                    <a:gd name="connsiteX2" fmla="*/ 577793 w 4112657"/>
                    <a:gd name="connsiteY2" fmla="*/ 7819 h 2699269"/>
                    <a:gd name="connsiteX3" fmla="*/ 516828 w 4112657"/>
                    <a:gd name="connsiteY3" fmla="*/ 9445 h 2699269"/>
                    <a:gd name="connsiteX4" fmla="*/ 75442 w 4112657"/>
                    <a:gd name="connsiteY4" fmla="*/ 452457 h 2699269"/>
                    <a:gd name="connsiteX5" fmla="*/ 658 w 4112657"/>
                    <a:gd name="connsiteY5" fmla="*/ 762972 h 2699269"/>
                    <a:gd name="connsiteX6" fmla="*/ 53018 w 4112657"/>
                    <a:gd name="connsiteY6" fmla="*/ 999295 h 2699269"/>
                    <a:gd name="connsiteX7" fmla="*/ 3528498 w 4112657"/>
                    <a:gd name="connsiteY7" fmla="*/ 2699219 h 2699269"/>
                    <a:gd name="connsiteX8" fmla="*/ 4030036 w 4112657"/>
                    <a:gd name="connsiteY8" fmla="*/ 2278967 h 2699269"/>
                    <a:gd name="connsiteX9" fmla="*/ 4111323 w 4112657"/>
                    <a:gd name="connsiteY9" fmla="*/ 1941628 h 2699269"/>
                    <a:gd name="connsiteX10" fmla="*/ 4111323 w 4112657"/>
                    <a:gd name="connsiteY10" fmla="*/ 1935938 h 2699269"/>
                    <a:gd name="connsiteX11" fmla="*/ 4111323 w 4112657"/>
                    <a:gd name="connsiteY11" fmla="*/ 1935938 h 2699269"/>
                    <a:gd name="connsiteX0" fmla="*/ 4325776 w 4327110"/>
                    <a:gd name="connsiteY0" fmla="*/ 1935938 h 2699269"/>
                    <a:gd name="connsiteX1" fmla="*/ 4258308 w 4327110"/>
                    <a:gd name="connsiteY1" fmla="*/ 1618107 h 2699269"/>
                    <a:gd name="connsiteX2" fmla="*/ 792246 w 4327110"/>
                    <a:gd name="connsiteY2" fmla="*/ 7819 h 2699269"/>
                    <a:gd name="connsiteX3" fmla="*/ 731281 w 4327110"/>
                    <a:gd name="connsiteY3" fmla="*/ 9445 h 2699269"/>
                    <a:gd name="connsiteX4" fmla="*/ 289895 w 4327110"/>
                    <a:gd name="connsiteY4" fmla="*/ 452457 h 2699269"/>
                    <a:gd name="connsiteX5" fmla="*/ 267471 w 4327110"/>
                    <a:gd name="connsiteY5" fmla="*/ 999295 h 2699269"/>
                    <a:gd name="connsiteX6" fmla="*/ 3742951 w 4327110"/>
                    <a:gd name="connsiteY6" fmla="*/ 2699219 h 2699269"/>
                    <a:gd name="connsiteX7" fmla="*/ 4244489 w 4327110"/>
                    <a:gd name="connsiteY7" fmla="*/ 2278967 h 2699269"/>
                    <a:gd name="connsiteX8" fmla="*/ 4325776 w 4327110"/>
                    <a:gd name="connsiteY8" fmla="*/ 1941628 h 2699269"/>
                    <a:gd name="connsiteX9" fmla="*/ 4325776 w 4327110"/>
                    <a:gd name="connsiteY9" fmla="*/ 1935938 h 2699269"/>
                    <a:gd name="connsiteX10" fmla="*/ 4325776 w 4327110"/>
                    <a:gd name="connsiteY10" fmla="*/ 1935938 h 2699269"/>
                    <a:gd name="connsiteX0" fmla="*/ 4102438 w 4103772"/>
                    <a:gd name="connsiteY0" fmla="*/ 1935938 h 2699269"/>
                    <a:gd name="connsiteX1" fmla="*/ 4034970 w 4103772"/>
                    <a:gd name="connsiteY1" fmla="*/ 1618107 h 2699269"/>
                    <a:gd name="connsiteX2" fmla="*/ 568908 w 4103772"/>
                    <a:gd name="connsiteY2" fmla="*/ 7819 h 2699269"/>
                    <a:gd name="connsiteX3" fmla="*/ 507943 w 4103772"/>
                    <a:gd name="connsiteY3" fmla="*/ 9445 h 2699269"/>
                    <a:gd name="connsiteX4" fmla="*/ 66557 w 4103772"/>
                    <a:gd name="connsiteY4" fmla="*/ 452457 h 2699269"/>
                    <a:gd name="connsiteX5" fmla="*/ 44133 w 4103772"/>
                    <a:gd name="connsiteY5" fmla="*/ 999295 h 2699269"/>
                    <a:gd name="connsiteX6" fmla="*/ 3519613 w 4103772"/>
                    <a:gd name="connsiteY6" fmla="*/ 2699219 h 2699269"/>
                    <a:gd name="connsiteX7" fmla="*/ 4021151 w 4103772"/>
                    <a:gd name="connsiteY7" fmla="*/ 2278967 h 2699269"/>
                    <a:gd name="connsiteX8" fmla="*/ 4102438 w 4103772"/>
                    <a:gd name="connsiteY8" fmla="*/ 1941628 h 2699269"/>
                    <a:gd name="connsiteX9" fmla="*/ 4102438 w 4103772"/>
                    <a:gd name="connsiteY9" fmla="*/ 1935938 h 2699269"/>
                    <a:gd name="connsiteX10" fmla="*/ 4102438 w 4103772"/>
                    <a:gd name="connsiteY10" fmla="*/ 1935938 h 26992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103772" h="2699269">
                      <a:moveTo>
                        <a:pt x="4102438" y="1935938"/>
                      </a:moveTo>
                      <a:cubicBezTo>
                        <a:pt x="4105690" y="1845710"/>
                        <a:pt x="4108941" y="1683136"/>
                        <a:pt x="4034970" y="1618107"/>
                      </a:cubicBezTo>
                      <a:cubicBezTo>
                        <a:pt x="4010584" y="1597786"/>
                        <a:pt x="576224" y="11883"/>
                        <a:pt x="568908" y="7819"/>
                      </a:cubicBezTo>
                      <a:cubicBezTo>
                        <a:pt x="547774" y="-4374"/>
                        <a:pt x="528265" y="-1123"/>
                        <a:pt x="507943" y="9445"/>
                      </a:cubicBezTo>
                      <a:cubicBezTo>
                        <a:pt x="316920" y="112679"/>
                        <a:pt x="157598" y="251679"/>
                        <a:pt x="66557" y="452457"/>
                      </a:cubicBezTo>
                      <a:cubicBezTo>
                        <a:pt x="-10745" y="617432"/>
                        <a:pt x="-23975" y="759589"/>
                        <a:pt x="44133" y="999295"/>
                      </a:cubicBezTo>
                      <a:lnTo>
                        <a:pt x="3519613" y="2699219"/>
                      </a:lnTo>
                      <a:cubicBezTo>
                        <a:pt x="3737461" y="2703284"/>
                        <a:pt x="3935800" y="2461049"/>
                        <a:pt x="4021151" y="2278967"/>
                      </a:cubicBezTo>
                      <a:cubicBezTo>
                        <a:pt x="4070736" y="2173295"/>
                        <a:pt x="4097561" y="2057868"/>
                        <a:pt x="4102438" y="1941628"/>
                      </a:cubicBezTo>
                      <a:lnTo>
                        <a:pt x="4102438" y="1935938"/>
                      </a:lnTo>
                      <a:lnTo>
                        <a:pt x="4102438" y="1935938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8" name="Freeform: Shape 467">
                  <a:extLst>
                    <a:ext uri="{FF2B5EF4-FFF2-40B4-BE49-F238E27FC236}">
                      <a16:creationId xmlns:a16="http://schemas.microsoft.com/office/drawing/2014/main" id="{75D66C64-5BFC-4BF1-AB99-7AC8A2A80F78}"/>
                    </a:ext>
                  </a:extLst>
                </p:cNvPr>
                <p:cNvSpPr/>
                <p:nvPr/>
              </p:nvSpPr>
              <p:spPr>
                <a:xfrm>
                  <a:off x="8830333" y="4794846"/>
                  <a:ext cx="610237" cy="970914"/>
                </a:xfrm>
                <a:custGeom>
                  <a:avLst/>
                  <a:gdLst>
                    <a:gd name="connsiteX0" fmla="*/ 531502 w 610237"/>
                    <a:gd name="connsiteY0" fmla="*/ 9931 h 970914"/>
                    <a:gd name="connsiteX1" fmla="*/ 509554 w 610237"/>
                    <a:gd name="connsiteY1" fmla="*/ 583001 h 970914"/>
                    <a:gd name="connsiteX2" fmla="*/ 78735 w 610237"/>
                    <a:gd name="connsiteY2" fmla="*/ 960984 h 970914"/>
                    <a:gd name="connsiteX3" fmla="*/ 100683 w 610237"/>
                    <a:gd name="connsiteY3" fmla="*/ 387913 h 970914"/>
                    <a:gd name="connsiteX4" fmla="*/ 531502 w 610237"/>
                    <a:gd name="connsiteY4" fmla="*/ 9931 h 970914"/>
                    <a:gd name="connsiteX5" fmla="*/ 531502 w 610237"/>
                    <a:gd name="connsiteY5" fmla="*/ 9931 h 9709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10237" h="970914">
                      <a:moveTo>
                        <a:pt x="531502" y="9931"/>
                      </a:moveTo>
                      <a:cubicBezTo>
                        <a:pt x="644490" y="63580"/>
                        <a:pt x="634736" y="320446"/>
                        <a:pt x="509554" y="583001"/>
                      </a:cubicBezTo>
                      <a:cubicBezTo>
                        <a:pt x="384373" y="845557"/>
                        <a:pt x="191724" y="1014633"/>
                        <a:pt x="78735" y="960984"/>
                      </a:cubicBezTo>
                      <a:cubicBezTo>
                        <a:pt x="-34253" y="907335"/>
                        <a:pt x="-24499" y="650469"/>
                        <a:pt x="100683" y="387913"/>
                      </a:cubicBezTo>
                      <a:cubicBezTo>
                        <a:pt x="225864" y="125358"/>
                        <a:pt x="418513" y="-43719"/>
                        <a:pt x="531502" y="9931"/>
                      </a:cubicBezTo>
                      <a:lnTo>
                        <a:pt x="531502" y="9931"/>
                      </a:lnTo>
                      <a:close/>
                    </a:path>
                  </a:pathLst>
                </a:custGeom>
                <a:solidFill>
                  <a:srgbClr val="F7F7F7"/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9" name="Freeform: Shape 468">
                  <a:extLst>
                    <a:ext uri="{FF2B5EF4-FFF2-40B4-BE49-F238E27FC236}">
                      <a16:creationId xmlns:a16="http://schemas.microsoft.com/office/drawing/2014/main" id="{85D31D15-955E-4EAA-A64D-E38A2B4D856A}"/>
                    </a:ext>
                  </a:extLst>
                </p:cNvPr>
                <p:cNvSpPr/>
                <p:nvPr/>
              </p:nvSpPr>
              <p:spPr>
                <a:xfrm>
                  <a:off x="8846317" y="4835895"/>
                  <a:ext cx="570142" cy="913202"/>
                </a:xfrm>
                <a:custGeom>
                  <a:avLst/>
                  <a:gdLst>
                    <a:gd name="connsiteX0" fmla="*/ 500074 w 570142"/>
                    <a:gd name="connsiteY0" fmla="*/ 8712 h 913202"/>
                    <a:gd name="connsiteX1" fmla="*/ 472437 w 570142"/>
                    <a:gd name="connsiteY1" fmla="*/ 545203 h 913202"/>
                    <a:gd name="connsiteX2" fmla="*/ 70068 w 570142"/>
                    <a:gd name="connsiteY2" fmla="*/ 904490 h 913202"/>
                    <a:gd name="connsiteX3" fmla="*/ 97705 w 570142"/>
                    <a:gd name="connsiteY3" fmla="*/ 367999 h 913202"/>
                    <a:gd name="connsiteX4" fmla="*/ 500074 w 570142"/>
                    <a:gd name="connsiteY4" fmla="*/ 8712 h 913202"/>
                    <a:gd name="connsiteX5" fmla="*/ 500074 w 570142"/>
                    <a:gd name="connsiteY5" fmla="*/ 8712 h 913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70142" h="913202">
                      <a:moveTo>
                        <a:pt x="500074" y="8712"/>
                      </a:moveTo>
                      <a:cubicBezTo>
                        <a:pt x="603308" y="57484"/>
                        <a:pt x="591115" y="298092"/>
                        <a:pt x="472437" y="545203"/>
                      </a:cubicBezTo>
                      <a:cubicBezTo>
                        <a:pt x="353758" y="792315"/>
                        <a:pt x="173302" y="953262"/>
                        <a:pt x="70068" y="904490"/>
                      </a:cubicBezTo>
                      <a:cubicBezTo>
                        <a:pt x="-33166" y="855718"/>
                        <a:pt x="-20973" y="615110"/>
                        <a:pt x="97705" y="367999"/>
                      </a:cubicBezTo>
                      <a:cubicBezTo>
                        <a:pt x="216384" y="120887"/>
                        <a:pt x="396840" y="-40060"/>
                        <a:pt x="500074" y="8712"/>
                      </a:cubicBezTo>
                      <a:lnTo>
                        <a:pt x="500074" y="8712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0" name="Freeform: Shape 469">
                  <a:extLst>
                    <a:ext uri="{FF2B5EF4-FFF2-40B4-BE49-F238E27FC236}">
                      <a16:creationId xmlns:a16="http://schemas.microsoft.com/office/drawing/2014/main" id="{32B92627-FCDB-48F3-99E8-EC95B52F3425}"/>
                    </a:ext>
                  </a:extLst>
                </p:cNvPr>
                <p:cNvSpPr/>
                <p:nvPr/>
              </p:nvSpPr>
              <p:spPr>
                <a:xfrm>
                  <a:off x="8931800" y="4997387"/>
                  <a:ext cx="350403" cy="500802"/>
                </a:xfrm>
                <a:custGeom>
                  <a:avLst/>
                  <a:gdLst>
                    <a:gd name="connsiteX0" fmla="*/ 301602 w 350403"/>
                    <a:gd name="connsiteY0" fmla="*/ 8167 h 500802"/>
                    <a:gd name="connsiteX1" fmla="*/ 296725 w 350403"/>
                    <a:gd name="connsiteY1" fmla="*/ 312992 h 500802"/>
                    <a:gd name="connsiteX2" fmla="*/ 48801 w 350403"/>
                    <a:gd name="connsiteY2" fmla="*/ 492635 h 500802"/>
                    <a:gd name="connsiteX3" fmla="*/ 53678 w 350403"/>
                    <a:gd name="connsiteY3" fmla="*/ 187810 h 500802"/>
                    <a:gd name="connsiteX4" fmla="*/ 301602 w 350403"/>
                    <a:gd name="connsiteY4" fmla="*/ 8167 h 500802"/>
                    <a:gd name="connsiteX5" fmla="*/ 301602 w 350403"/>
                    <a:gd name="connsiteY5" fmla="*/ 8167 h 50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50403" h="500802">
                      <a:moveTo>
                        <a:pt x="301602" y="8167"/>
                      </a:moveTo>
                      <a:cubicBezTo>
                        <a:pt x="368258" y="43120"/>
                        <a:pt x="366632" y="178869"/>
                        <a:pt x="296725" y="312992"/>
                      </a:cubicBezTo>
                      <a:cubicBezTo>
                        <a:pt x="226819" y="447115"/>
                        <a:pt x="115456" y="527589"/>
                        <a:pt x="48801" y="492635"/>
                      </a:cubicBezTo>
                      <a:cubicBezTo>
                        <a:pt x="-17854" y="457682"/>
                        <a:pt x="-16228" y="321933"/>
                        <a:pt x="53678" y="187810"/>
                      </a:cubicBezTo>
                      <a:cubicBezTo>
                        <a:pt x="123585" y="53687"/>
                        <a:pt x="234947" y="-26786"/>
                        <a:pt x="301602" y="8167"/>
                      </a:cubicBezTo>
                      <a:lnTo>
                        <a:pt x="301602" y="8167"/>
                      </a:lnTo>
                      <a:close/>
                    </a:path>
                  </a:pathLst>
                </a:custGeom>
                <a:solidFill>
                  <a:schemeClr val="tx1">
                    <a:lumMod val="65000"/>
                    <a:lumOff val="3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1" name="Freeform: Shape 470">
                  <a:extLst>
                    <a:ext uri="{FF2B5EF4-FFF2-40B4-BE49-F238E27FC236}">
                      <a16:creationId xmlns:a16="http://schemas.microsoft.com/office/drawing/2014/main" id="{836D05BF-05DA-42DC-B107-E353F18382E8}"/>
                    </a:ext>
                  </a:extLst>
                </p:cNvPr>
                <p:cNvSpPr/>
                <p:nvPr/>
              </p:nvSpPr>
              <p:spPr>
                <a:xfrm>
                  <a:off x="5965753" y="2862079"/>
                  <a:ext cx="3113241" cy="935790"/>
                </a:xfrm>
                <a:custGeom>
                  <a:avLst/>
                  <a:gdLst>
                    <a:gd name="connsiteX0" fmla="*/ 1552 w 3113241"/>
                    <a:gd name="connsiteY0" fmla="*/ 290141 h 935790"/>
                    <a:gd name="connsiteX1" fmla="*/ 503091 w 3113241"/>
                    <a:gd name="connsiteY1" fmla="*/ 14579 h 935790"/>
                    <a:gd name="connsiteX2" fmla="*/ 793284 w 3113241"/>
                    <a:gd name="connsiteY2" fmla="*/ 38965 h 935790"/>
                    <a:gd name="connsiteX3" fmla="*/ 2378374 w 3113241"/>
                    <a:gd name="connsiteY3" fmla="*/ 718521 h 935790"/>
                    <a:gd name="connsiteX4" fmla="*/ 2618982 w 3113241"/>
                    <a:gd name="connsiteY4" fmla="*/ 686006 h 935790"/>
                    <a:gd name="connsiteX5" fmla="*/ 2981520 w 3113241"/>
                    <a:gd name="connsiteY5" fmla="*/ 451901 h 935790"/>
                    <a:gd name="connsiteX6" fmla="*/ 3070936 w 3113241"/>
                    <a:gd name="connsiteY6" fmla="*/ 466533 h 935790"/>
                    <a:gd name="connsiteX7" fmla="*/ 3110766 w 3113241"/>
                    <a:gd name="connsiteY7" fmla="*/ 584398 h 935790"/>
                    <a:gd name="connsiteX8" fmla="*/ 2629549 w 3113241"/>
                    <a:gd name="connsiteY8" fmla="*/ 885159 h 935790"/>
                    <a:gd name="connsiteX9" fmla="*/ 2345859 w 3113241"/>
                    <a:gd name="connsiteY9" fmla="*/ 911983 h 935790"/>
                    <a:gd name="connsiteX10" fmla="*/ 807916 w 3113241"/>
                    <a:gd name="connsiteY10" fmla="*/ 249497 h 935790"/>
                    <a:gd name="connsiteX11" fmla="*/ 488459 w 3113241"/>
                    <a:gd name="connsiteY11" fmla="*/ 225111 h 935790"/>
                    <a:gd name="connsiteX12" fmla="*/ 191763 w 3113241"/>
                    <a:gd name="connsiteY12" fmla="*/ 383620 h 935790"/>
                    <a:gd name="connsiteX13" fmla="*/ 160874 w 3113241"/>
                    <a:gd name="connsiteY13" fmla="*/ 385246 h 935790"/>
                    <a:gd name="connsiteX14" fmla="*/ 13745 w 3113241"/>
                    <a:gd name="connsiteY14" fmla="*/ 312088 h 935790"/>
                    <a:gd name="connsiteX15" fmla="*/ 1552 w 3113241"/>
                    <a:gd name="connsiteY15" fmla="*/ 290141 h 935790"/>
                    <a:gd name="connsiteX16" fmla="*/ 1552 w 3113241"/>
                    <a:gd name="connsiteY16" fmla="*/ 290141 h 9357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3113241" h="935790">
                      <a:moveTo>
                        <a:pt x="1552" y="290141"/>
                      </a:moveTo>
                      <a:cubicBezTo>
                        <a:pt x="108038" y="225924"/>
                        <a:pt x="437249" y="32462"/>
                        <a:pt x="503091" y="14579"/>
                      </a:cubicBezTo>
                      <a:cubicBezTo>
                        <a:pt x="603073" y="-12246"/>
                        <a:pt x="699805" y="-865"/>
                        <a:pt x="793284" y="38965"/>
                      </a:cubicBezTo>
                      <a:cubicBezTo>
                        <a:pt x="958296" y="108059"/>
                        <a:pt x="2329602" y="705515"/>
                        <a:pt x="2378374" y="718521"/>
                      </a:cubicBezTo>
                      <a:cubicBezTo>
                        <a:pt x="2463725" y="741281"/>
                        <a:pt x="2544198" y="732340"/>
                        <a:pt x="2618982" y="686006"/>
                      </a:cubicBezTo>
                      <a:cubicBezTo>
                        <a:pt x="2686450" y="644550"/>
                        <a:pt x="2940877" y="472223"/>
                        <a:pt x="2981520" y="451901"/>
                      </a:cubicBezTo>
                      <a:cubicBezTo>
                        <a:pt x="3014035" y="434831"/>
                        <a:pt x="3044111" y="448650"/>
                        <a:pt x="3070936" y="466533"/>
                      </a:cubicBezTo>
                      <a:cubicBezTo>
                        <a:pt x="3113205" y="494983"/>
                        <a:pt x="3117269" y="534001"/>
                        <a:pt x="3110766" y="584398"/>
                      </a:cubicBezTo>
                      <a:cubicBezTo>
                        <a:pt x="3109140" y="595778"/>
                        <a:pt x="2696204" y="842077"/>
                        <a:pt x="2629549" y="885159"/>
                      </a:cubicBezTo>
                      <a:cubicBezTo>
                        <a:pt x="2539321" y="942059"/>
                        <a:pt x="2442590" y="951001"/>
                        <a:pt x="2345859" y="911983"/>
                      </a:cubicBezTo>
                      <a:cubicBezTo>
                        <a:pt x="2209297" y="856708"/>
                        <a:pt x="1185086" y="411258"/>
                        <a:pt x="807916" y="249497"/>
                      </a:cubicBezTo>
                      <a:cubicBezTo>
                        <a:pt x="704682" y="204790"/>
                        <a:pt x="598196" y="190971"/>
                        <a:pt x="488459" y="225111"/>
                      </a:cubicBezTo>
                      <a:cubicBezTo>
                        <a:pt x="436436" y="241369"/>
                        <a:pt x="242161" y="353544"/>
                        <a:pt x="191763" y="383620"/>
                      </a:cubicBezTo>
                      <a:cubicBezTo>
                        <a:pt x="182009" y="393375"/>
                        <a:pt x="171441" y="390123"/>
                        <a:pt x="160874" y="385246"/>
                      </a:cubicBezTo>
                      <a:cubicBezTo>
                        <a:pt x="111289" y="362486"/>
                        <a:pt x="62517" y="336474"/>
                        <a:pt x="13745" y="312088"/>
                      </a:cubicBezTo>
                      <a:cubicBezTo>
                        <a:pt x="3991" y="306398"/>
                        <a:pt x="-3325" y="301521"/>
                        <a:pt x="1552" y="290141"/>
                      </a:cubicBezTo>
                      <a:lnTo>
                        <a:pt x="1552" y="290141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2" name="Freeform: Shape 471">
                  <a:extLst>
                    <a:ext uri="{FF2B5EF4-FFF2-40B4-BE49-F238E27FC236}">
                      <a16:creationId xmlns:a16="http://schemas.microsoft.com/office/drawing/2014/main" id="{C6CF83D3-B2EF-47BD-8B8D-9BF5312B213D}"/>
                    </a:ext>
                  </a:extLst>
                </p:cNvPr>
                <p:cNvSpPr/>
                <p:nvPr/>
              </p:nvSpPr>
              <p:spPr>
                <a:xfrm>
                  <a:off x="9695923" y="3268459"/>
                  <a:ext cx="48771" cy="40643"/>
                </a:xfrm>
                <a:custGeom>
                  <a:avLst/>
                  <a:gdLst>
                    <a:gd name="connsiteX0" fmla="*/ 0 w 48771"/>
                    <a:gd name="connsiteY0" fmla="*/ 40643 h 40643"/>
                    <a:gd name="connsiteX1" fmla="*/ 48772 w 48771"/>
                    <a:gd name="connsiteY1" fmla="*/ 0 h 40643"/>
                    <a:gd name="connsiteX2" fmla="*/ 0 w 48771"/>
                    <a:gd name="connsiteY2" fmla="*/ 40643 h 40643"/>
                    <a:gd name="connsiteX3" fmla="*/ 0 w 48771"/>
                    <a:gd name="connsiteY3" fmla="*/ 40643 h 406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771" h="40643">
                      <a:moveTo>
                        <a:pt x="0" y="40643"/>
                      </a:moveTo>
                      <a:cubicBezTo>
                        <a:pt x="9754" y="19509"/>
                        <a:pt x="26011" y="6503"/>
                        <a:pt x="48772" y="0"/>
                      </a:cubicBezTo>
                      <a:cubicBezTo>
                        <a:pt x="32515" y="13006"/>
                        <a:pt x="16257" y="26825"/>
                        <a:pt x="0" y="40643"/>
                      </a:cubicBezTo>
                      <a:lnTo>
                        <a:pt x="0" y="40643"/>
                      </a:lnTo>
                      <a:close/>
                    </a:path>
                  </a:pathLst>
                </a:custGeom>
                <a:solidFill>
                  <a:srgbClr val="797979"/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3" name="Freeform: Shape 472">
                  <a:extLst>
                    <a:ext uri="{FF2B5EF4-FFF2-40B4-BE49-F238E27FC236}">
                      <a16:creationId xmlns:a16="http://schemas.microsoft.com/office/drawing/2014/main" id="{084DF898-6B0E-4FAE-803D-73E2118A6A31}"/>
                    </a:ext>
                  </a:extLst>
                </p:cNvPr>
                <p:cNvSpPr/>
                <p:nvPr/>
              </p:nvSpPr>
              <p:spPr>
                <a:xfrm>
                  <a:off x="7184948" y="3122217"/>
                  <a:ext cx="1438617" cy="553309"/>
                </a:xfrm>
                <a:custGeom>
                  <a:avLst/>
                  <a:gdLst>
                    <a:gd name="connsiteX0" fmla="*/ 1426612 w 1438617"/>
                    <a:gd name="connsiteY0" fmla="*/ 443752 h 553309"/>
                    <a:gd name="connsiteX1" fmla="*/ 1320126 w 1438617"/>
                    <a:gd name="connsiteY1" fmla="*/ 494149 h 553309"/>
                    <a:gd name="connsiteX2" fmla="*/ 1142921 w 1438617"/>
                    <a:gd name="connsiteY2" fmla="*/ 481143 h 553309"/>
                    <a:gd name="connsiteX3" fmla="*/ 1142921 w 1438617"/>
                    <a:gd name="connsiteY3" fmla="*/ 481143 h 553309"/>
                    <a:gd name="connsiteX4" fmla="*/ 1142921 w 1438617"/>
                    <a:gd name="connsiteY4" fmla="*/ 481143 h 553309"/>
                    <a:gd name="connsiteX5" fmla="*/ 31733 w 1438617"/>
                    <a:gd name="connsiteY5" fmla="*/ 3178 h 553309"/>
                    <a:gd name="connsiteX6" fmla="*/ 7347 w 1438617"/>
                    <a:gd name="connsiteY6" fmla="*/ 10494 h 553309"/>
                    <a:gd name="connsiteX7" fmla="*/ 11411 w 1438617"/>
                    <a:gd name="connsiteY7" fmla="*/ 50324 h 553309"/>
                    <a:gd name="connsiteX8" fmla="*/ 1125038 w 1438617"/>
                    <a:gd name="connsiteY8" fmla="*/ 529103 h 553309"/>
                    <a:gd name="connsiteX9" fmla="*/ 1125038 w 1438617"/>
                    <a:gd name="connsiteY9" fmla="*/ 529103 h 553309"/>
                    <a:gd name="connsiteX10" fmla="*/ 1315249 w 1438617"/>
                    <a:gd name="connsiteY10" fmla="*/ 546173 h 553309"/>
                    <a:gd name="connsiteX11" fmla="*/ 1315249 w 1438617"/>
                    <a:gd name="connsiteY11" fmla="*/ 546173 h 553309"/>
                    <a:gd name="connsiteX12" fmla="*/ 1399787 w 1438617"/>
                    <a:gd name="connsiteY12" fmla="*/ 517722 h 553309"/>
                    <a:gd name="connsiteX13" fmla="*/ 1437992 w 1438617"/>
                    <a:gd name="connsiteY13" fmla="*/ 451067 h 553309"/>
                    <a:gd name="connsiteX14" fmla="*/ 1426612 w 1438617"/>
                    <a:gd name="connsiteY14" fmla="*/ 443752 h 553309"/>
                    <a:gd name="connsiteX15" fmla="*/ 1426612 w 1438617"/>
                    <a:gd name="connsiteY15" fmla="*/ 443752 h 5533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438617" h="553309">
                      <a:moveTo>
                        <a:pt x="1426612" y="443752"/>
                      </a:moveTo>
                      <a:cubicBezTo>
                        <a:pt x="1392471" y="464886"/>
                        <a:pt x="1358331" y="485208"/>
                        <a:pt x="1320126" y="494149"/>
                      </a:cubicBezTo>
                      <a:cubicBezTo>
                        <a:pt x="1246155" y="512032"/>
                        <a:pt x="1195758" y="503904"/>
                        <a:pt x="1142921" y="481143"/>
                      </a:cubicBezTo>
                      <a:lnTo>
                        <a:pt x="1142921" y="481143"/>
                      </a:lnTo>
                      <a:lnTo>
                        <a:pt x="1142921" y="481143"/>
                      </a:lnTo>
                      <a:cubicBezTo>
                        <a:pt x="1106342" y="466512"/>
                        <a:pt x="65061" y="17810"/>
                        <a:pt x="31733" y="3178"/>
                      </a:cubicBezTo>
                      <a:cubicBezTo>
                        <a:pt x="21166" y="-886"/>
                        <a:pt x="12224" y="-3325"/>
                        <a:pt x="7347" y="10494"/>
                      </a:cubicBezTo>
                      <a:cubicBezTo>
                        <a:pt x="3283" y="24313"/>
                        <a:pt x="-8910" y="41383"/>
                        <a:pt x="11411" y="50324"/>
                      </a:cubicBezTo>
                      <a:cubicBezTo>
                        <a:pt x="46365" y="66582"/>
                        <a:pt x="1086021" y="520161"/>
                        <a:pt x="1125038" y="529103"/>
                      </a:cubicBezTo>
                      <a:lnTo>
                        <a:pt x="1125038" y="529103"/>
                      </a:lnTo>
                      <a:cubicBezTo>
                        <a:pt x="1216079" y="563243"/>
                        <a:pt x="1259161" y="553489"/>
                        <a:pt x="1315249" y="546173"/>
                      </a:cubicBezTo>
                      <a:lnTo>
                        <a:pt x="1315249" y="546173"/>
                      </a:lnTo>
                      <a:cubicBezTo>
                        <a:pt x="1351828" y="538044"/>
                        <a:pt x="1372149" y="529103"/>
                        <a:pt x="1399787" y="517722"/>
                      </a:cubicBezTo>
                      <a:cubicBezTo>
                        <a:pt x="1429863" y="504717"/>
                        <a:pt x="1432302" y="477079"/>
                        <a:pt x="1437992" y="451067"/>
                      </a:cubicBezTo>
                      <a:cubicBezTo>
                        <a:pt x="1440430" y="443752"/>
                        <a:pt x="1435553" y="438874"/>
                        <a:pt x="1426612" y="443752"/>
                      </a:cubicBezTo>
                      <a:lnTo>
                        <a:pt x="1426612" y="443752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4" name="Freeform: Shape 473">
                  <a:extLst>
                    <a:ext uri="{FF2B5EF4-FFF2-40B4-BE49-F238E27FC236}">
                      <a16:creationId xmlns:a16="http://schemas.microsoft.com/office/drawing/2014/main" id="{B9DF1FB6-C006-4BC6-AA11-E6705A751332}"/>
                    </a:ext>
                  </a:extLst>
                </p:cNvPr>
                <p:cNvSpPr/>
                <p:nvPr/>
              </p:nvSpPr>
              <p:spPr>
                <a:xfrm>
                  <a:off x="6381093" y="2896280"/>
                  <a:ext cx="421889" cy="96181"/>
                </a:xfrm>
                <a:custGeom>
                  <a:avLst/>
                  <a:gdLst>
                    <a:gd name="connsiteX0" fmla="*/ 417774 w 421889"/>
                    <a:gd name="connsiteY0" fmla="*/ 79547 h 96181"/>
                    <a:gd name="connsiteX1" fmla="*/ 380382 w 421889"/>
                    <a:gd name="connsiteY1" fmla="*/ 45407 h 96181"/>
                    <a:gd name="connsiteX2" fmla="*/ 66616 w 421889"/>
                    <a:gd name="connsiteY2" fmla="*/ 24272 h 96181"/>
                    <a:gd name="connsiteX3" fmla="*/ 6464 w 421889"/>
                    <a:gd name="connsiteY3" fmla="*/ 64103 h 96181"/>
                    <a:gd name="connsiteX4" fmla="*/ 2400 w 421889"/>
                    <a:gd name="connsiteY4" fmla="*/ 84424 h 96181"/>
                    <a:gd name="connsiteX5" fmla="*/ 20283 w 421889"/>
                    <a:gd name="connsiteY5" fmla="*/ 81173 h 96181"/>
                    <a:gd name="connsiteX6" fmla="*/ 123517 w 421889"/>
                    <a:gd name="connsiteY6" fmla="*/ 39717 h 96181"/>
                    <a:gd name="connsiteX7" fmla="*/ 244634 w 421889"/>
                    <a:gd name="connsiteY7" fmla="*/ 40530 h 96181"/>
                    <a:gd name="connsiteX8" fmla="*/ 349494 w 421889"/>
                    <a:gd name="connsiteY8" fmla="*/ 67354 h 96181"/>
                    <a:gd name="connsiteX9" fmla="*/ 349494 w 421889"/>
                    <a:gd name="connsiteY9" fmla="*/ 67354 h 96181"/>
                    <a:gd name="connsiteX10" fmla="*/ 408833 w 421889"/>
                    <a:gd name="connsiteY10" fmla="*/ 93366 h 96181"/>
                    <a:gd name="connsiteX11" fmla="*/ 421026 w 421889"/>
                    <a:gd name="connsiteY11" fmla="*/ 93366 h 96181"/>
                    <a:gd name="connsiteX12" fmla="*/ 417774 w 421889"/>
                    <a:gd name="connsiteY12" fmla="*/ 79547 h 96181"/>
                    <a:gd name="connsiteX13" fmla="*/ 417774 w 421889"/>
                    <a:gd name="connsiteY13" fmla="*/ 79547 h 961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21889" h="96181">
                      <a:moveTo>
                        <a:pt x="417774" y="79547"/>
                      </a:moveTo>
                      <a:cubicBezTo>
                        <a:pt x="403956" y="58413"/>
                        <a:pt x="385260" y="47845"/>
                        <a:pt x="380382" y="45407"/>
                      </a:cubicBezTo>
                      <a:cubicBezTo>
                        <a:pt x="277961" y="-8242"/>
                        <a:pt x="169037" y="-13120"/>
                        <a:pt x="66616" y="24272"/>
                      </a:cubicBezTo>
                      <a:cubicBezTo>
                        <a:pt x="39792" y="34027"/>
                        <a:pt x="20283" y="41342"/>
                        <a:pt x="6464" y="64103"/>
                      </a:cubicBezTo>
                      <a:cubicBezTo>
                        <a:pt x="2400" y="70606"/>
                        <a:pt x="-3290" y="77921"/>
                        <a:pt x="2400" y="84424"/>
                      </a:cubicBezTo>
                      <a:cubicBezTo>
                        <a:pt x="8090" y="90927"/>
                        <a:pt x="14593" y="83611"/>
                        <a:pt x="20283" y="81173"/>
                      </a:cubicBezTo>
                      <a:cubicBezTo>
                        <a:pt x="48733" y="67354"/>
                        <a:pt x="81248" y="48658"/>
                        <a:pt x="123517" y="39717"/>
                      </a:cubicBezTo>
                      <a:cubicBezTo>
                        <a:pt x="163347" y="31588"/>
                        <a:pt x="203991" y="34840"/>
                        <a:pt x="244634" y="40530"/>
                      </a:cubicBezTo>
                      <a:cubicBezTo>
                        <a:pt x="282026" y="45407"/>
                        <a:pt x="318605" y="55974"/>
                        <a:pt x="349494" y="67354"/>
                      </a:cubicBezTo>
                      <a:lnTo>
                        <a:pt x="349494" y="67354"/>
                      </a:lnTo>
                      <a:cubicBezTo>
                        <a:pt x="360061" y="72231"/>
                        <a:pt x="397453" y="86050"/>
                        <a:pt x="408833" y="93366"/>
                      </a:cubicBezTo>
                      <a:cubicBezTo>
                        <a:pt x="412897" y="95804"/>
                        <a:pt x="417774" y="98243"/>
                        <a:pt x="421026" y="93366"/>
                      </a:cubicBezTo>
                      <a:cubicBezTo>
                        <a:pt x="423464" y="89302"/>
                        <a:pt x="420213" y="83611"/>
                        <a:pt x="417774" y="79547"/>
                      </a:cubicBezTo>
                      <a:lnTo>
                        <a:pt x="417774" y="79547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5" name="Freeform: Shape 474">
                  <a:extLst>
                    <a:ext uri="{FF2B5EF4-FFF2-40B4-BE49-F238E27FC236}">
                      <a16:creationId xmlns:a16="http://schemas.microsoft.com/office/drawing/2014/main" id="{1B74048D-34DE-4942-BC97-C40EF9DFE9A5}"/>
                    </a:ext>
                  </a:extLst>
                </p:cNvPr>
                <p:cNvSpPr/>
                <p:nvPr/>
              </p:nvSpPr>
              <p:spPr>
                <a:xfrm>
                  <a:off x="9207391" y="2017174"/>
                  <a:ext cx="1797247" cy="1283339"/>
                </a:xfrm>
                <a:custGeom>
                  <a:avLst/>
                  <a:gdLst>
                    <a:gd name="connsiteX0" fmla="*/ 1485920 w 1797247"/>
                    <a:gd name="connsiteY0" fmla="*/ 195372 h 1283339"/>
                    <a:gd name="connsiteX1" fmla="*/ 1512745 w 1797247"/>
                    <a:gd name="connsiteY1" fmla="*/ 178302 h 1283339"/>
                    <a:gd name="connsiteX2" fmla="*/ 1766358 w 1797247"/>
                    <a:gd name="connsiteY2" fmla="*/ 10851 h 1283339"/>
                    <a:gd name="connsiteX3" fmla="*/ 1797248 w 1797247"/>
                    <a:gd name="connsiteY3" fmla="*/ 1097 h 1283339"/>
                    <a:gd name="connsiteX4" fmla="*/ 1720838 w 1797247"/>
                    <a:gd name="connsiteY4" fmla="*/ 57997 h 1283339"/>
                    <a:gd name="connsiteX5" fmla="*/ 1494861 w 1797247"/>
                    <a:gd name="connsiteY5" fmla="*/ 209190 h 1283339"/>
                    <a:gd name="connsiteX6" fmla="*/ 1417639 w 1797247"/>
                    <a:gd name="connsiteY6" fmla="*/ 299419 h 1283339"/>
                    <a:gd name="connsiteX7" fmla="*/ 1375370 w 1797247"/>
                    <a:gd name="connsiteY7" fmla="*/ 349816 h 1283339"/>
                    <a:gd name="connsiteX8" fmla="*/ 1315218 w 1797247"/>
                    <a:gd name="connsiteY8" fmla="*/ 417284 h 1283339"/>
                    <a:gd name="connsiteX9" fmla="*/ 1237995 w 1797247"/>
                    <a:gd name="connsiteY9" fmla="*/ 482314 h 1283339"/>
                    <a:gd name="connsiteX10" fmla="*/ 604773 w 1797247"/>
                    <a:gd name="connsiteY10" fmla="*/ 952963 h 1283339"/>
                    <a:gd name="connsiteX11" fmla="*/ 582825 w 1797247"/>
                    <a:gd name="connsiteY11" fmla="*/ 971659 h 1283339"/>
                    <a:gd name="connsiteX12" fmla="*/ 466585 w 1797247"/>
                    <a:gd name="connsiteY12" fmla="*/ 1055384 h 1283339"/>
                    <a:gd name="connsiteX13" fmla="*/ 444638 w 1797247"/>
                    <a:gd name="connsiteY13" fmla="*/ 1069203 h 1283339"/>
                    <a:gd name="connsiteX14" fmla="*/ 121117 w 1797247"/>
                    <a:gd name="connsiteY14" fmla="*/ 1232589 h 1283339"/>
                    <a:gd name="connsiteX15" fmla="*/ 37392 w 1797247"/>
                    <a:gd name="connsiteY15" fmla="*/ 1276484 h 1283339"/>
                    <a:gd name="connsiteX16" fmla="*/ 0 w 1797247"/>
                    <a:gd name="connsiteY16" fmla="*/ 1278922 h 1283339"/>
                    <a:gd name="connsiteX17" fmla="*/ 29263 w 1797247"/>
                    <a:gd name="connsiteY17" fmla="*/ 1261852 h 1283339"/>
                    <a:gd name="connsiteX18" fmla="*/ 73158 w 1797247"/>
                    <a:gd name="connsiteY18" fmla="*/ 1239905 h 1283339"/>
                    <a:gd name="connsiteX19" fmla="*/ 433258 w 1797247"/>
                    <a:gd name="connsiteY19" fmla="*/ 1058636 h 1283339"/>
                    <a:gd name="connsiteX20" fmla="*/ 454392 w 1797247"/>
                    <a:gd name="connsiteY20" fmla="*/ 1046443 h 1283339"/>
                    <a:gd name="connsiteX21" fmla="*/ 503164 w 1797247"/>
                    <a:gd name="connsiteY21" fmla="*/ 1010677 h 1283339"/>
                    <a:gd name="connsiteX22" fmla="*/ 1021773 w 1797247"/>
                    <a:gd name="connsiteY22" fmla="*/ 625378 h 1283339"/>
                    <a:gd name="connsiteX23" fmla="*/ 1218487 w 1797247"/>
                    <a:gd name="connsiteY23" fmla="*/ 479875 h 1283339"/>
                    <a:gd name="connsiteX24" fmla="*/ 1234744 w 1797247"/>
                    <a:gd name="connsiteY24" fmla="*/ 465243 h 1283339"/>
                    <a:gd name="connsiteX25" fmla="*/ 1265633 w 1797247"/>
                    <a:gd name="connsiteY25" fmla="*/ 442483 h 1283339"/>
                    <a:gd name="connsiteX26" fmla="*/ 1348545 w 1797247"/>
                    <a:gd name="connsiteY26" fmla="*/ 355506 h 1283339"/>
                    <a:gd name="connsiteX27" fmla="*/ 1485920 w 1797247"/>
                    <a:gd name="connsiteY27" fmla="*/ 195372 h 1283339"/>
                    <a:gd name="connsiteX28" fmla="*/ 1485920 w 1797247"/>
                    <a:gd name="connsiteY28" fmla="*/ 195372 h 12833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1797247" h="1283339">
                      <a:moveTo>
                        <a:pt x="1485920" y="195372"/>
                      </a:moveTo>
                      <a:cubicBezTo>
                        <a:pt x="1496487" y="192120"/>
                        <a:pt x="1503803" y="183992"/>
                        <a:pt x="1512745" y="178302"/>
                      </a:cubicBezTo>
                      <a:cubicBezTo>
                        <a:pt x="1597282" y="122214"/>
                        <a:pt x="1681821" y="66126"/>
                        <a:pt x="1766358" y="10851"/>
                      </a:cubicBezTo>
                      <a:cubicBezTo>
                        <a:pt x="1774487" y="5161"/>
                        <a:pt x="1783429" y="-2968"/>
                        <a:pt x="1797248" y="1097"/>
                      </a:cubicBezTo>
                      <a:cubicBezTo>
                        <a:pt x="1776926" y="28734"/>
                        <a:pt x="1746850" y="40114"/>
                        <a:pt x="1720838" y="57997"/>
                      </a:cubicBezTo>
                      <a:cubicBezTo>
                        <a:pt x="1645242" y="109208"/>
                        <a:pt x="1568019" y="157167"/>
                        <a:pt x="1494861" y="209190"/>
                      </a:cubicBezTo>
                      <a:cubicBezTo>
                        <a:pt x="1463159" y="231951"/>
                        <a:pt x="1442838" y="268530"/>
                        <a:pt x="1417639" y="299419"/>
                      </a:cubicBezTo>
                      <a:cubicBezTo>
                        <a:pt x="1403820" y="316489"/>
                        <a:pt x="1385937" y="330308"/>
                        <a:pt x="1375370" y="349816"/>
                      </a:cubicBezTo>
                      <a:cubicBezTo>
                        <a:pt x="1351797" y="368512"/>
                        <a:pt x="1334727" y="393711"/>
                        <a:pt x="1315218" y="417284"/>
                      </a:cubicBezTo>
                      <a:cubicBezTo>
                        <a:pt x="1293271" y="444109"/>
                        <a:pt x="1264820" y="461992"/>
                        <a:pt x="1237995" y="482314"/>
                      </a:cubicBezTo>
                      <a:cubicBezTo>
                        <a:pt x="1026650" y="639197"/>
                        <a:pt x="816118" y="796080"/>
                        <a:pt x="604773" y="952963"/>
                      </a:cubicBezTo>
                      <a:cubicBezTo>
                        <a:pt x="597457" y="958653"/>
                        <a:pt x="590141" y="965156"/>
                        <a:pt x="582825" y="971659"/>
                      </a:cubicBezTo>
                      <a:cubicBezTo>
                        <a:pt x="543808" y="999296"/>
                        <a:pt x="505603" y="1027747"/>
                        <a:pt x="466585" y="1055384"/>
                      </a:cubicBezTo>
                      <a:cubicBezTo>
                        <a:pt x="459269" y="1061074"/>
                        <a:pt x="451954" y="1065139"/>
                        <a:pt x="444638" y="1069203"/>
                      </a:cubicBezTo>
                      <a:cubicBezTo>
                        <a:pt x="337340" y="1123665"/>
                        <a:pt x="229228" y="1178127"/>
                        <a:pt x="121117" y="1232589"/>
                      </a:cubicBezTo>
                      <a:cubicBezTo>
                        <a:pt x="92667" y="1246408"/>
                        <a:pt x="65029" y="1261039"/>
                        <a:pt x="37392" y="1276484"/>
                      </a:cubicBezTo>
                      <a:cubicBezTo>
                        <a:pt x="25199" y="1283800"/>
                        <a:pt x="13006" y="1286238"/>
                        <a:pt x="0" y="1278922"/>
                      </a:cubicBezTo>
                      <a:cubicBezTo>
                        <a:pt x="9754" y="1273232"/>
                        <a:pt x="20322" y="1267542"/>
                        <a:pt x="29263" y="1261852"/>
                      </a:cubicBezTo>
                      <a:cubicBezTo>
                        <a:pt x="45521" y="1256162"/>
                        <a:pt x="60152" y="1249659"/>
                        <a:pt x="73158" y="1239905"/>
                      </a:cubicBezTo>
                      <a:cubicBezTo>
                        <a:pt x="193462" y="1179753"/>
                        <a:pt x="312954" y="1118788"/>
                        <a:pt x="433258" y="1058636"/>
                      </a:cubicBezTo>
                      <a:cubicBezTo>
                        <a:pt x="440574" y="1055384"/>
                        <a:pt x="447076" y="1050507"/>
                        <a:pt x="454392" y="1046443"/>
                      </a:cubicBezTo>
                      <a:cubicBezTo>
                        <a:pt x="470650" y="1034250"/>
                        <a:pt x="486907" y="1022870"/>
                        <a:pt x="503164" y="1010677"/>
                      </a:cubicBezTo>
                      <a:cubicBezTo>
                        <a:pt x="675492" y="882244"/>
                        <a:pt x="848633" y="753811"/>
                        <a:pt x="1021773" y="625378"/>
                      </a:cubicBezTo>
                      <a:cubicBezTo>
                        <a:pt x="1087615" y="576606"/>
                        <a:pt x="1152644" y="528647"/>
                        <a:pt x="1218487" y="479875"/>
                      </a:cubicBezTo>
                      <a:cubicBezTo>
                        <a:pt x="1224177" y="475811"/>
                        <a:pt x="1229867" y="470121"/>
                        <a:pt x="1234744" y="465243"/>
                      </a:cubicBezTo>
                      <a:cubicBezTo>
                        <a:pt x="1246937" y="459553"/>
                        <a:pt x="1256692" y="452237"/>
                        <a:pt x="1265633" y="442483"/>
                      </a:cubicBezTo>
                      <a:cubicBezTo>
                        <a:pt x="1302212" y="421349"/>
                        <a:pt x="1321721" y="385582"/>
                        <a:pt x="1348545" y="355506"/>
                      </a:cubicBezTo>
                      <a:cubicBezTo>
                        <a:pt x="1394879" y="302670"/>
                        <a:pt x="1440399" y="249021"/>
                        <a:pt x="1485920" y="195372"/>
                      </a:cubicBezTo>
                      <a:lnTo>
                        <a:pt x="1485920" y="195372"/>
                      </a:lnTo>
                      <a:close/>
                    </a:path>
                  </a:pathLst>
                </a:custGeom>
                <a:solidFill>
                  <a:schemeClr val="accent5">
                    <a:lumMod val="60000"/>
                    <a:lumOff val="4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6" name="Freeform: Shape 475">
                  <a:extLst>
                    <a:ext uri="{FF2B5EF4-FFF2-40B4-BE49-F238E27FC236}">
                      <a16:creationId xmlns:a16="http://schemas.microsoft.com/office/drawing/2014/main" id="{1261C47C-4012-4E2F-B770-144E88DA2376}"/>
                    </a:ext>
                  </a:extLst>
                </p:cNvPr>
                <p:cNvSpPr/>
                <p:nvPr/>
              </p:nvSpPr>
              <p:spPr>
                <a:xfrm>
                  <a:off x="8655763" y="3015658"/>
                  <a:ext cx="581703" cy="278000"/>
                </a:xfrm>
                <a:custGeom>
                  <a:avLst/>
                  <a:gdLst>
                    <a:gd name="connsiteX0" fmla="*/ 581704 w 581703"/>
                    <a:gd name="connsiteY0" fmla="*/ 261743 h 278000"/>
                    <a:gd name="connsiteX1" fmla="*/ 567885 w 581703"/>
                    <a:gd name="connsiteY1" fmla="*/ 243860 h 278000"/>
                    <a:gd name="connsiteX2" fmla="*/ 311019 w 581703"/>
                    <a:gd name="connsiteY2" fmla="*/ 95105 h 278000"/>
                    <a:gd name="connsiteX3" fmla="*/ 183399 w 581703"/>
                    <a:gd name="connsiteY3" fmla="*/ 21135 h 278000"/>
                    <a:gd name="connsiteX4" fmla="*/ 172019 w 581703"/>
                    <a:gd name="connsiteY4" fmla="*/ 0 h 278000"/>
                    <a:gd name="connsiteX5" fmla="*/ 171206 w 581703"/>
                    <a:gd name="connsiteY5" fmla="*/ 813 h 278000"/>
                    <a:gd name="connsiteX6" fmla="*/ 22452 w 581703"/>
                    <a:gd name="connsiteY6" fmla="*/ 136562 h 278000"/>
                    <a:gd name="connsiteX7" fmla="*/ 1317 w 581703"/>
                    <a:gd name="connsiteY7" fmla="*/ 199965 h 278000"/>
                    <a:gd name="connsiteX8" fmla="*/ 72037 w 581703"/>
                    <a:gd name="connsiteY8" fmla="*/ 266620 h 278000"/>
                    <a:gd name="connsiteX9" fmla="*/ 146007 w 581703"/>
                    <a:gd name="connsiteY9" fmla="*/ 269872 h 278000"/>
                    <a:gd name="connsiteX10" fmla="*/ 552441 w 581703"/>
                    <a:gd name="connsiteY10" fmla="*/ 278000 h 278000"/>
                    <a:gd name="connsiteX11" fmla="*/ 581704 w 581703"/>
                    <a:gd name="connsiteY11" fmla="*/ 261743 h 27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81703" h="278000">
                      <a:moveTo>
                        <a:pt x="581704" y="261743"/>
                      </a:moveTo>
                      <a:cubicBezTo>
                        <a:pt x="580078" y="253614"/>
                        <a:pt x="576014" y="247924"/>
                        <a:pt x="567885" y="243860"/>
                      </a:cubicBezTo>
                      <a:cubicBezTo>
                        <a:pt x="481721" y="194275"/>
                        <a:pt x="396370" y="144690"/>
                        <a:pt x="311019" y="95105"/>
                      </a:cubicBezTo>
                      <a:cubicBezTo>
                        <a:pt x="267937" y="70719"/>
                        <a:pt x="225669" y="45521"/>
                        <a:pt x="183399" y="21135"/>
                      </a:cubicBezTo>
                      <a:cubicBezTo>
                        <a:pt x="174458" y="16257"/>
                        <a:pt x="169581" y="10567"/>
                        <a:pt x="172019" y="0"/>
                      </a:cubicBezTo>
                      <a:cubicBezTo>
                        <a:pt x="172019" y="0"/>
                        <a:pt x="171206" y="813"/>
                        <a:pt x="171206" y="813"/>
                      </a:cubicBezTo>
                      <a:cubicBezTo>
                        <a:pt x="121621" y="46333"/>
                        <a:pt x="72850" y="91854"/>
                        <a:pt x="22452" y="136562"/>
                      </a:cubicBezTo>
                      <a:cubicBezTo>
                        <a:pt x="2130" y="154445"/>
                        <a:pt x="-2747" y="175579"/>
                        <a:pt x="1317" y="199965"/>
                      </a:cubicBezTo>
                      <a:cubicBezTo>
                        <a:pt x="7820" y="240608"/>
                        <a:pt x="37083" y="257679"/>
                        <a:pt x="72037" y="266620"/>
                      </a:cubicBezTo>
                      <a:cubicBezTo>
                        <a:pt x="97235" y="273936"/>
                        <a:pt x="119996" y="269872"/>
                        <a:pt x="146007" y="269872"/>
                      </a:cubicBezTo>
                      <a:cubicBezTo>
                        <a:pt x="210224" y="269872"/>
                        <a:pt x="552441" y="278000"/>
                        <a:pt x="552441" y="278000"/>
                      </a:cubicBezTo>
                      <a:cubicBezTo>
                        <a:pt x="562195" y="272310"/>
                        <a:pt x="571949" y="267433"/>
                        <a:pt x="581704" y="261743"/>
                      </a:cubicBezTo>
                      <a:close/>
                    </a:path>
                  </a:pathLst>
                </a:custGeom>
                <a:solidFill>
                  <a:schemeClr val="accent5">
                    <a:lumMod val="60000"/>
                    <a:lumOff val="4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7" name="Freeform: Shape 476">
                  <a:extLst>
                    <a:ext uri="{FF2B5EF4-FFF2-40B4-BE49-F238E27FC236}">
                      <a16:creationId xmlns:a16="http://schemas.microsoft.com/office/drawing/2014/main" id="{4A9D9CB1-9BB5-43A9-8FF5-2D3E1BCC28D0}"/>
                    </a:ext>
                  </a:extLst>
                </p:cNvPr>
                <p:cNvSpPr/>
                <p:nvPr/>
              </p:nvSpPr>
              <p:spPr>
                <a:xfrm>
                  <a:off x="9361835" y="2279201"/>
                  <a:ext cx="1085176" cy="751088"/>
                </a:xfrm>
                <a:custGeom>
                  <a:avLst/>
                  <a:gdLst>
                    <a:gd name="connsiteX0" fmla="*/ 0 w 1085176"/>
                    <a:gd name="connsiteY0" fmla="*/ 560878 h 751088"/>
                    <a:gd name="connsiteX1" fmla="*/ 324334 w 1085176"/>
                    <a:gd name="connsiteY1" fmla="*/ 745398 h 751088"/>
                    <a:gd name="connsiteX2" fmla="*/ 346281 w 1085176"/>
                    <a:gd name="connsiteY2" fmla="*/ 751088 h 751088"/>
                    <a:gd name="connsiteX3" fmla="*/ 347094 w 1085176"/>
                    <a:gd name="connsiteY3" fmla="*/ 750276 h 751088"/>
                    <a:gd name="connsiteX4" fmla="*/ 1085177 w 1085176"/>
                    <a:gd name="connsiteY4" fmla="*/ 201591 h 751088"/>
                    <a:gd name="connsiteX5" fmla="*/ 1081112 w 1085176"/>
                    <a:gd name="connsiteY5" fmla="*/ 201591 h 751088"/>
                    <a:gd name="connsiteX6" fmla="*/ 771410 w 1085176"/>
                    <a:gd name="connsiteY6" fmla="*/ 21947 h 751088"/>
                    <a:gd name="connsiteX7" fmla="*/ 755153 w 1085176"/>
                    <a:gd name="connsiteY7" fmla="*/ 813 h 751088"/>
                    <a:gd name="connsiteX8" fmla="*/ 755966 w 1085176"/>
                    <a:gd name="connsiteY8" fmla="*/ 0 h 751088"/>
                    <a:gd name="connsiteX9" fmla="*/ 742147 w 1085176"/>
                    <a:gd name="connsiteY9" fmla="*/ 8942 h 751088"/>
                    <a:gd name="connsiteX10" fmla="*/ 0 w 1085176"/>
                    <a:gd name="connsiteY10" fmla="*/ 560878 h 7510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085176" h="751088">
                      <a:moveTo>
                        <a:pt x="0" y="560878"/>
                      </a:moveTo>
                      <a:cubicBezTo>
                        <a:pt x="35766" y="573071"/>
                        <a:pt x="249550" y="701504"/>
                        <a:pt x="324334" y="745398"/>
                      </a:cubicBezTo>
                      <a:cubicBezTo>
                        <a:pt x="331649" y="749463"/>
                        <a:pt x="338965" y="748650"/>
                        <a:pt x="346281" y="751088"/>
                      </a:cubicBezTo>
                      <a:cubicBezTo>
                        <a:pt x="346281" y="751088"/>
                        <a:pt x="347094" y="751088"/>
                        <a:pt x="347094" y="750276"/>
                      </a:cubicBezTo>
                      <a:cubicBezTo>
                        <a:pt x="519422" y="621843"/>
                        <a:pt x="1082738" y="202404"/>
                        <a:pt x="1085177" y="201591"/>
                      </a:cubicBezTo>
                      <a:cubicBezTo>
                        <a:pt x="1083551" y="201591"/>
                        <a:pt x="1082738" y="201591"/>
                        <a:pt x="1081112" y="201591"/>
                      </a:cubicBezTo>
                      <a:cubicBezTo>
                        <a:pt x="1045346" y="171515"/>
                        <a:pt x="834814" y="57714"/>
                        <a:pt x="771410" y="21947"/>
                      </a:cubicBezTo>
                      <a:cubicBezTo>
                        <a:pt x="763282" y="17883"/>
                        <a:pt x="753527" y="13819"/>
                        <a:pt x="755153" y="813"/>
                      </a:cubicBezTo>
                      <a:cubicBezTo>
                        <a:pt x="755153" y="813"/>
                        <a:pt x="755966" y="813"/>
                        <a:pt x="755966" y="0"/>
                      </a:cubicBezTo>
                      <a:cubicBezTo>
                        <a:pt x="751089" y="3251"/>
                        <a:pt x="746211" y="5690"/>
                        <a:pt x="742147" y="8942"/>
                      </a:cubicBezTo>
                      <a:cubicBezTo>
                        <a:pt x="658422" y="70719"/>
                        <a:pt x="78848" y="501539"/>
                        <a:pt x="0" y="560878"/>
                      </a:cubicBez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8" name="Freeform: Shape 477">
                  <a:extLst>
                    <a:ext uri="{FF2B5EF4-FFF2-40B4-BE49-F238E27FC236}">
                      <a16:creationId xmlns:a16="http://schemas.microsoft.com/office/drawing/2014/main" id="{909E7EB7-0108-4A35-85AC-5A49EA423AE9}"/>
                    </a:ext>
                  </a:extLst>
                </p:cNvPr>
                <p:cNvSpPr/>
                <p:nvPr/>
              </p:nvSpPr>
              <p:spPr>
                <a:xfrm>
                  <a:off x="8857858" y="2867716"/>
                  <a:ext cx="803111" cy="392614"/>
                </a:xfrm>
                <a:custGeom>
                  <a:avLst/>
                  <a:gdLst>
                    <a:gd name="connsiteX0" fmla="*/ 19509 w 803111"/>
                    <a:gd name="connsiteY0" fmla="*/ 149567 h 392614"/>
                    <a:gd name="connsiteX1" fmla="*/ 393427 w 803111"/>
                    <a:gd name="connsiteY1" fmla="*/ 367416 h 392614"/>
                    <a:gd name="connsiteX2" fmla="*/ 420252 w 803111"/>
                    <a:gd name="connsiteY2" fmla="*/ 392614 h 392614"/>
                    <a:gd name="connsiteX3" fmla="*/ 421878 w 803111"/>
                    <a:gd name="connsiteY3" fmla="*/ 391802 h 392614"/>
                    <a:gd name="connsiteX4" fmla="*/ 781977 w 803111"/>
                    <a:gd name="connsiteY4" fmla="*/ 210532 h 392614"/>
                    <a:gd name="connsiteX5" fmla="*/ 803112 w 803111"/>
                    <a:gd name="connsiteY5" fmla="*/ 198339 h 392614"/>
                    <a:gd name="connsiteX6" fmla="*/ 803112 w 803111"/>
                    <a:gd name="connsiteY6" fmla="*/ 198339 h 392614"/>
                    <a:gd name="connsiteX7" fmla="*/ 736457 w 803111"/>
                    <a:gd name="connsiteY7" fmla="*/ 155258 h 392614"/>
                    <a:gd name="connsiteX8" fmla="*/ 486907 w 803111"/>
                    <a:gd name="connsiteY8" fmla="*/ 11380 h 392614"/>
                    <a:gd name="connsiteX9" fmla="*/ 456831 w 803111"/>
                    <a:gd name="connsiteY9" fmla="*/ 0 h 392614"/>
                    <a:gd name="connsiteX10" fmla="*/ 454392 w 803111"/>
                    <a:gd name="connsiteY10" fmla="*/ 813 h 392614"/>
                    <a:gd name="connsiteX11" fmla="*/ 0 w 803111"/>
                    <a:gd name="connsiteY11" fmla="*/ 129246 h 392614"/>
                    <a:gd name="connsiteX12" fmla="*/ 19509 w 803111"/>
                    <a:gd name="connsiteY12" fmla="*/ 149567 h 3926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803111" h="392614">
                      <a:moveTo>
                        <a:pt x="19509" y="149567"/>
                      </a:moveTo>
                      <a:cubicBezTo>
                        <a:pt x="143877" y="221913"/>
                        <a:pt x="268246" y="294258"/>
                        <a:pt x="393427" y="367416"/>
                      </a:cubicBezTo>
                      <a:cubicBezTo>
                        <a:pt x="403995" y="373918"/>
                        <a:pt x="416188" y="379609"/>
                        <a:pt x="420252" y="392614"/>
                      </a:cubicBezTo>
                      <a:cubicBezTo>
                        <a:pt x="421065" y="392614"/>
                        <a:pt x="421065" y="391802"/>
                        <a:pt x="421878" y="391802"/>
                      </a:cubicBezTo>
                      <a:cubicBezTo>
                        <a:pt x="542182" y="331649"/>
                        <a:pt x="661673" y="270685"/>
                        <a:pt x="781977" y="210532"/>
                      </a:cubicBezTo>
                      <a:cubicBezTo>
                        <a:pt x="789293" y="207281"/>
                        <a:pt x="795796" y="202404"/>
                        <a:pt x="803112" y="198339"/>
                      </a:cubicBezTo>
                      <a:cubicBezTo>
                        <a:pt x="803112" y="198339"/>
                        <a:pt x="803112" y="198339"/>
                        <a:pt x="803112" y="198339"/>
                      </a:cubicBezTo>
                      <a:cubicBezTo>
                        <a:pt x="785229" y="178018"/>
                        <a:pt x="759217" y="168263"/>
                        <a:pt x="736457" y="155258"/>
                      </a:cubicBezTo>
                      <a:cubicBezTo>
                        <a:pt x="653545" y="106486"/>
                        <a:pt x="570632" y="59339"/>
                        <a:pt x="486907" y="11380"/>
                      </a:cubicBezTo>
                      <a:cubicBezTo>
                        <a:pt x="477153" y="5690"/>
                        <a:pt x="467398" y="2439"/>
                        <a:pt x="456831" y="0"/>
                      </a:cubicBezTo>
                      <a:cubicBezTo>
                        <a:pt x="456018" y="0"/>
                        <a:pt x="455205" y="813"/>
                        <a:pt x="454392" y="813"/>
                      </a:cubicBezTo>
                      <a:cubicBezTo>
                        <a:pt x="302386" y="40643"/>
                        <a:pt x="151193" y="85351"/>
                        <a:pt x="0" y="129246"/>
                      </a:cubicBezTo>
                      <a:cubicBezTo>
                        <a:pt x="2439" y="139000"/>
                        <a:pt x="10567" y="143877"/>
                        <a:pt x="19509" y="149567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79" name="Freeform: Shape 478">
                  <a:extLst>
                    <a:ext uri="{FF2B5EF4-FFF2-40B4-BE49-F238E27FC236}">
                      <a16:creationId xmlns:a16="http://schemas.microsoft.com/office/drawing/2014/main" id="{CCFF2788-B62A-4350-8A33-FF36AD67CD55}"/>
                    </a:ext>
                  </a:extLst>
                </p:cNvPr>
                <p:cNvSpPr/>
                <p:nvPr/>
              </p:nvSpPr>
              <p:spPr>
                <a:xfrm>
                  <a:off x="10149503" y="2030259"/>
                  <a:ext cx="543807" cy="430210"/>
                </a:xfrm>
                <a:custGeom>
                  <a:avLst/>
                  <a:gdLst>
                    <a:gd name="connsiteX0" fmla="*/ 53649 w 543807"/>
                    <a:gd name="connsiteY0" fmla="*/ 263573 h 430210"/>
                    <a:gd name="connsiteX1" fmla="*/ 308076 w 543807"/>
                    <a:gd name="connsiteY1" fmla="*/ 407451 h 430210"/>
                    <a:gd name="connsiteX2" fmla="*/ 324333 w 543807"/>
                    <a:gd name="connsiteY2" fmla="*/ 427772 h 430210"/>
                    <a:gd name="connsiteX3" fmla="*/ 323521 w 543807"/>
                    <a:gd name="connsiteY3" fmla="*/ 430211 h 430210"/>
                    <a:gd name="connsiteX4" fmla="*/ 404807 w 543807"/>
                    <a:gd name="connsiteY4" fmla="*/ 344047 h 430210"/>
                    <a:gd name="connsiteX5" fmla="*/ 541369 w 543807"/>
                    <a:gd name="connsiteY5" fmla="*/ 183099 h 430210"/>
                    <a:gd name="connsiteX6" fmla="*/ 542995 w 543807"/>
                    <a:gd name="connsiteY6" fmla="*/ 182287 h 430210"/>
                    <a:gd name="connsiteX7" fmla="*/ 543807 w 543807"/>
                    <a:gd name="connsiteY7" fmla="*/ 180661 h 430210"/>
                    <a:gd name="connsiteX8" fmla="*/ 541369 w 543807"/>
                    <a:gd name="connsiteY8" fmla="*/ 179848 h 430210"/>
                    <a:gd name="connsiteX9" fmla="*/ 461708 w 543807"/>
                    <a:gd name="connsiteY9" fmla="*/ 140830 h 430210"/>
                    <a:gd name="connsiteX10" fmla="*/ 241421 w 543807"/>
                    <a:gd name="connsiteY10" fmla="*/ 13210 h 430210"/>
                    <a:gd name="connsiteX11" fmla="*/ 199965 w 543807"/>
                    <a:gd name="connsiteY11" fmla="*/ 1017 h 430210"/>
                    <a:gd name="connsiteX12" fmla="*/ 195088 w 543807"/>
                    <a:gd name="connsiteY12" fmla="*/ 5895 h 430210"/>
                    <a:gd name="connsiteX13" fmla="*/ 165012 w 543807"/>
                    <a:gd name="connsiteY13" fmla="*/ 37596 h 430210"/>
                    <a:gd name="connsiteX14" fmla="*/ 813 w 543807"/>
                    <a:gd name="connsiteY14" fmla="*/ 223743 h 430210"/>
                    <a:gd name="connsiteX15" fmla="*/ 0 w 543807"/>
                    <a:gd name="connsiteY15" fmla="*/ 226181 h 430210"/>
                    <a:gd name="connsiteX16" fmla="*/ 53649 w 543807"/>
                    <a:gd name="connsiteY16" fmla="*/ 263573 h 43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543807" h="430210">
                      <a:moveTo>
                        <a:pt x="53649" y="263573"/>
                      </a:moveTo>
                      <a:cubicBezTo>
                        <a:pt x="138187" y="312345"/>
                        <a:pt x="222725" y="359491"/>
                        <a:pt x="308076" y="407451"/>
                      </a:cubicBezTo>
                      <a:cubicBezTo>
                        <a:pt x="316205" y="412328"/>
                        <a:pt x="320269" y="419644"/>
                        <a:pt x="324333" y="427772"/>
                      </a:cubicBezTo>
                      <a:cubicBezTo>
                        <a:pt x="324333" y="428585"/>
                        <a:pt x="323521" y="429398"/>
                        <a:pt x="323521" y="430211"/>
                      </a:cubicBezTo>
                      <a:cubicBezTo>
                        <a:pt x="358474" y="409076"/>
                        <a:pt x="378796" y="373310"/>
                        <a:pt x="404807" y="344047"/>
                      </a:cubicBezTo>
                      <a:cubicBezTo>
                        <a:pt x="450328" y="290398"/>
                        <a:pt x="495848" y="236749"/>
                        <a:pt x="541369" y="183099"/>
                      </a:cubicBezTo>
                      <a:cubicBezTo>
                        <a:pt x="542182" y="183099"/>
                        <a:pt x="542182" y="182287"/>
                        <a:pt x="542995" y="182287"/>
                      </a:cubicBezTo>
                      <a:cubicBezTo>
                        <a:pt x="542995" y="181474"/>
                        <a:pt x="543807" y="181474"/>
                        <a:pt x="543807" y="180661"/>
                      </a:cubicBezTo>
                      <a:cubicBezTo>
                        <a:pt x="542995" y="180661"/>
                        <a:pt x="542182" y="180661"/>
                        <a:pt x="541369" y="179848"/>
                      </a:cubicBezTo>
                      <a:cubicBezTo>
                        <a:pt x="510480" y="175784"/>
                        <a:pt x="486907" y="155462"/>
                        <a:pt x="461708" y="140830"/>
                      </a:cubicBezTo>
                      <a:cubicBezTo>
                        <a:pt x="387737" y="99374"/>
                        <a:pt x="315392" y="55479"/>
                        <a:pt x="241421" y="13210"/>
                      </a:cubicBezTo>
                      <a:cubicBezTo>
                        <a:pt x="228415" y="5895"/>
                        <a:pt x="215410" y="-3047"/>
                        <a:pt x="199965" y="1017"/>
                      </a:cubicBezTo>
                      <a:cubicBezTo>
                        <a:pt x="198339" y="2643"/>
                        <a:pt x="196714" y="3456"/>
                        <a:pt x="195088" y="5895"/>
                      </a:cubicBezTo>
                      <a:cubicBezTo>
                        <a:pt x="185333" y="17275"/>
                        <a:pt x="174766" y="27029"/>
                        <a:pt x="165012" y="37596"/>
                      </a:cubicBezTo>
                      <a:cubicBezTo>
                        <a:pt x="110550" y="99374"/>
                        <a:pt x="55275" y="161965"/>
                        <a:pt x="813" y="223743"/>
                      </a:cubicBezTo>
                      <a:cubicBezTo>
                        <a:pt x="813" y="224556"/>
                        <a:pt x="0" y="225369"/>
                        <a:pt x="0" y="226181"/>
                      </a:cubicBezTo>
                      <a:cubicBezTo>
                        <a:pt x="13006" y="246503"/>
                        <a:pt x="34953" y="253006"/>
                        <a:pt x="53649" y="263573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0" name="Freeform: Shape 479">
                  <a:extLst>
                    <a:ext uri="{FF2B5EF4-FFF2-40B4-BE49-F238E27FC236}">
                      <a16:creationId xmlns:a16="http://schemas.microsoft.com/office/drawing/2014/main" id="{C931F490-0C41-4B14-B3A7-E99ED7DC585E}"/>
                    </a:ext>
                  </a:extLst>
                </p:cNvPr>
                <p:cNvSpPr/>
                <p:nvPr/>
              </p:nvSpPr>
              <p:spPr>
                <a:xfrm>
                  <a:off x="8823905" y="2996149"/>
                  <a:ext cx="454204" cy="285316"/>
                </a:xfrm>
                <a:custGeom>
                  <a:avLst/>
                  <a:gdLst>
                    <a:gd name="connsiteX0" fmla="*/ 427380 w 454204"/>
                    <a:gd name="connsiteY0" fmla="*/ 238983 h 285316"/>
                    <a:gd name="connsiteX1" fmla="*/ 53462 w 454204"/>
                    <a:gd name="connsiteY1" fmla="*/ 21135 h 285316"/>
                    <a:gd name="connsiteX2" fmla="*/ 33140 w 454204"/>
                    <a:gd name="connsiteY2" fmla="*/ 0 h 285316"/>
                    <a:gd name="connsiteX3" fmla="*/ 31514 w 454204"/>
                    <a:gd name="connsiteY3" fmla="*/ 813 h 285316"/>
                    <a:gd name="connsiteX4" fmla="*/ 28263 w 454204"/>
                    <a:gd name="connsiteY4" fmla="*/ 1626 h 285316"/>
                    <a:gd name="connsiteX5" fmla="*/ 626 w 454204"/>
                    <a:gd name="connsiteY5" fmla="*/ 23573 h 285316"/>
                    <a:gd name="connsiteX6" fmla="*/ 12006 w 454204"/>
                    <a:gd name="connsiteY6" fmla="*/ 44708 h 285316"/>
                    <a:gd name="connsiteX7" fmla="*/ 139626 w 454204"/>
                    <a:gd name="connsiteY7" fmla="*/ 118679 h 285316"/>
                    <a:gd name="connsiteX8" fmla="*/ 396491 w 454204"/>
                    <a:gd name="connsiteY8" fmla="*/ 267433 h 285316"/>
                    <a:gd name="connsiteX9" fmla="*/ 410310 w 454204"/>
                    <a:gd name="connsiteY9" fmla="*/ 285316 h 285316"/>
                    <a:gd name="connsiteX10" fmla="*/ 411123 w 454204"/>
                    <a:gd name="connsiteY10" fmla="*/ 284503 h 285316"/>
                    <a:gd name="connsiteX11" fmla="*/ 448515 w 454204"/>
                    <a:gd name="connsiteY11" fmla="*/ 267433 h 285316"/>
                    <a:gd name="connsiteX12" fmla="*/ 454205 w 454204"/>
                    <a:gd name="connsiteY12" fmla="*/ 263369 h 285316"/>
                    <a:gd name="connsiteX13" fmla="*/ 427380 w 454204"/>
                    <a:gd name="connsiteY13" fmla="*/ 238983 h 2853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454204" h="285316">
                      <a:moveTo>
                        <a:pt x="427380" y="238983"/>
                      </a:moveTo>
                      <a:cubicBezTo>
                        <a:pt x="303012" y="166638"/>
                        <a:pt x="178643" y="93480"/>
                        <a:pt x="53462" y="21135"/>
                      </a:cubicBezTo>
                      <a:cubicBezTo>
                        <a:pt x="44520" y="15444"/>
                        <a:pt x="36392" y="10567"/>
                        <a:pt x="33140" y="0"/>
                      </a:cubicBezTo>
                      <a:cubicBezTo>
                        <a:pt x="32327" y="0"/>
                        <a:pt x="31514" y="0"/>
                        <a:pt x="31514" y="813"/>
                      </a:cubicBezTo>
                      <a:cubicBezTo>
                        <a:pt x="30702" y="813"/>
                        <a:pt x="29076" y="1626"/>
                        <a:pt x="28263" y="1626"/>
                      </a:cubicBezTo>
                      <a:cubicBezTo>
                        <a:pt x="16070" y="4877"/>
                        <a:pt x="8754" y="15444"/>
                        <a:pt x="626" y="23573"/>
                      </a:cubicBezTo>
                      <a:cubicBezTo>
                        <a:pt x="-1813" y="33328"/>
                        <a:pt x="3064" y="39830"/>
                        <a:pt x="12006" y="44708"/>
                      </a:cubicBezTo>
                      <a:cubicBezTo>
                        <a:pt x="55088" y="69094"/>
                        <a:pt x="97357" y="94293"/>
                        <a:pt x="139626" y="118679"/>
                      </a:cubicBezTo>
                      <a:cubicBezTo>
                        <a:pt x="225789" y="168263"/>
                        <a:pt x="311140" y="218661"/>
                        <a:pt x="396491" y="267433"/>
                      </a:cubicBezTo>
                      <a:cubicBezTo>
                        <a:pt x="403807" y="271497"/>
                        <a:pt x="408684" y="277187"/>
                        <a:pt x="410310" y="285316"/>
                      </a:cubicBezTo>
                      <a:cubicBezTo>
                        <a:pt x="410310" y="285316"/>
                        <a:pt x="411123" y="285316"/>
                        <a:pt x="411123" y="284503"/>
                      </a:cubicBezTo>
                      <a:cubicBezTo>
                        <a:pt x="424129" y="280439"/>
                        <a:pt x="437135" y="274749"/>
                        <a:pt x="448515" y="267433"/>
                      </a:cubicBezTo>
                      <a:cubicBezTo>
                        <a:pt x="450141" y="265807"/>
                        <a:pt x="452579" y="264994"/>
                        <a:pt x="454205" y="263369"/>
                      </a:cubicBezTo>
                      <a:cubicBezTo>
                        <a:pt x="449328" y="251176"/>
                        <a:pt x="437948" y="245486"/>
                        <a:pt x="427380" y="238983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1" name="Freeform: Shape 480">
                  <a:extLst>
                    <a:ext uri="{FF2B5EF4-FFF2-40B4-BE49-F238E27FC236}">
                      <a16:creationId xmlns:a16="http://schemas.microsoft.com/office/drawing/2014/main" id="{E1F36321-D05D-46B8-A04C-53B74A92F39B}"/>
                    </a:ext>
                  </a:extLst>
                </p:cNvPr>
                <p:cNvSpPr/>
                <p:nvPr/>
              </p:nvSpPr>
              <p:spPr>
                <a:xfrm>
                  <a:off x="9312250" y="2839266"/>
                  <a:ext cx="394240" cy="225163"/>
                </a:xfrm>
                <a:custGeom>
                  <a:avLst/>
                  <a:gdLst>
                    <a:gd name="connsiteX0" fmla="*/ 373919 w 394240"/>
                    <a:gd name="connsiteY0" fmla="*/ 185334 h 225163"/>
                    <a:gd name="connsiteX1" fmla="*/ 146316 w 394240"/>
                    <a:gd name="connsiteY1" fmla="*/ 53649 h 225163"/>
                    <a:gd name="connsiteX2" fmla="*/ 48772 w 394240"/>
                    <a:gd name="connsiteY2" fmla="*/ 813 h 225163"/>
                    <a:gd name="connsiteX3" fmla="*/ 47146 w 394240"/>
                    <a:gd name="connsiteY3" fmla="*/ 0 h 225163"/>
                    <a:gd name="connsiteX4" fmla="*/ 45520 w 394240"/>
                    <a:gd name="connsiteY4" fmla="*/ 813 h 225163"/>
                    <a:gd name="connsiteX5" fmla="*/ 7316 w 394240"/>
                    <a:gd name="connsiteY5" fmla="*/ 23573 h 225163"/>
                    <a:gd name="connsiteX6" fmla="*/ 0 w 394240"/>
                    <a:gd name="connsiteY6" fmla="*/ 26825 h 225163"/>
                    <a:gd name="connsiteX7" fmla="*/ 30076 w 394240"/>
                    <a:gd name="connsiteY7" fmla="*/ 38205 h 225163"/>
                    <a:gd name="connsiteX8" fmla="*/ 279626 w 394240"/>
                    <a:gd name="connsiteY8" fmla="*/ 182082 h 225163"/>
                    <a:gd name="connsiteX9" fmla="*/ 346281 w 394240"/>
                    <a:gd name="connsiteY9" fmla="*/ 225164 h 225163"/>
                    <a:gd name="connsiteX10" fmla="*/ 353597 w 394240"/>
                    <a:gd name="connsiteY10" fmla="*/ 219474 h 225163"/>
                    <a:gd name="connsiteX11" fmla="*/ 380421 w 394240"/>
                    <a:gd name="connsiteY11" fmla="*/ 199965 h 225163"/>
                    <a:gd name="connsiteX12" fmla="*/ 394240 w 394240"/>
                    <a:gd name="connsiteY12" fmla="*/ 190211 h 225163"/>
                    <a:gd name="connsiteX13" fmla="*/ 373919 w 394240"/>
                    <a:gd name="connsiteY13" fmla="*/ 185334 h 2251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94240" h="225163">
                      <a:moveTo>
                        <a:pt x="373919" y="185334"/>
                      </a:moveTo>
                      <a:cubicBezTo>
                        <a:pt x="298322" y="141439"/>
                        <a:pt x="222725" y="96731"/>
                        <a:pt x="146316" y="53649"/>
                      </a:cubicBezTo>
                      <a:cubicBezTo>
                        <a:pt x="113801" y="35766"/>
                        <a:pt x="84538" y="12193"/>
                        <a:pt x="48772" y="813"/>
                      </a:cubicBezTo>
                      <a:cubicBezTo>
                        <a:pt x="47959" y="813"/>
                        <a:pt x="47959" y="813"/>
                        <a:pt x="47146" y="0"/>
                      </a:cubicBezTo>
                      <a:cubicBezTo>
                        <a:pt x="46333" y="0"/>
                        <a:pt x="46333" y="813"/>
                        <a:pt x="45520" y="813"/>
                      </a:cubicBezTo>
                      <a:cubicBezTo>
                        <a:pt x="34140" y="10567"/>
                        <a:pt x="21134" y="17883"/>
                        <a:pt x="7316" y="23573"/>
                      </a:cubicBezTo>
                      <a:cubicBezTo>
                        <a:pt x="4877" y="24386"/>
                        <a:pt x="2438" y="26012"/>
                        <a:pt x="0" y="26825"/>
                      </a:cubicBezTo>
                      <a:cubicBezTo>
                        <a:pt x="10567" y="29263"/>
                        <a:pt x="20322" y="32515"/>
                        <a:pt x="30076" y="38205"/>
                      </a:cubicBezTo>
                      <a:cubicBezTo>
                        <a:pt x="112988" y="86164"/>
                        <a:pt x="196713" y="133310"/>
                        <a:pt x="279626" y="182082"/>
                      </a:cubicBezTo>
                      <a:cubicBezTo>
                        <a:pt x="302386" y="195901"/>
                        <a:pt x="328398" y="204842"/>
                        <a:pt x="346281" y="225164"/>
                      </a:cubicBezTo>
                      <a:cubicBezTo>
                        <a:pt x="348719" y="223538"/>
                        <a:pt x="351158" y="221913"/>
                        <a:pt x="353597" y="219474"/>
                      </a:cubicBezTo>
                      <a:cubicBezTo>
                        <a:pt x="362538" y="212971"/>
                        <a:pt x="371480" y="206468"/>
                        <a:pt x="380421" y="199965"/>
                      </a:cubicBezTo>
                      <a:cubicBezTo>
                        <a:pt x="385298" y="196714"/>
                        <a:pt x="389363" y="193462"/>
                        <a:pt x="394240" y="190211"/>
                      </a:cubicBezTo>
                      <a:cubicBezTo>
                        <a:pt x="389363" y="188585"/>
                        <a:pt x="381234" y="189398"/>
                        <a:pt x="373919" y="185334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2" name="Freeform: Shape 481">
                  <a:extLst>
                    <a:ext uri="{FF2B5EF4-FFF2-40B4-BE49-F238E27FC236}">
                      <a16:creationId xmlns:a16="http://schemas.microsoft.com/office/drawing/2014/main" id="{558E55AD-6357-4D8A-905F-0DB1F3B8BC72}"/>
                    </a:ext>
                  </a:extLst>
                </p:cNvPr>
                <p:cNvSpPr/>
                <p:nvPr/>
              </p:nvSpPr>
              <p:spPr>
                <a:xfrm>
                  <a:off x="10115996" y="2254815"/>
                  <a:ext cx="357840" cy="225976"/>
                </a:xfrm>
                <a:custGeom>
                  <a:avLst/>
                  <a:gdLst>
                    <a:gd name="connsiteX0" fmla="*/ 341583 w 357840"/>
                    <a:gd name="connsiteY0" fmla="*/ 182895 h 225976"/>
                    <a:gd name="connsiteX1" fmla="*/ 87156 w 357840"/>
                    <a:gd name="connsiteY1" fmla="*/ 39018 h 225976"/>
                    <a:gd name="connsiteX2" fmla="*/ 33507 w 357840"/>
                    <a:gd name="connsiteY2" fmla="*/ 2439 h 225976"/>
                    <a:gd name="connsiteX3" fmla="*/ 31881 w 357840"/>
                    <a:gd name="connsiteY3" fmla="*/ 0 h 225976"/>
                    <a:gd name="connsiteX4" fmla="*/ 13185 w 357840"/>
                    <a:gd name="connsiteY4" fmla="*/ 13819 h 225976"/>
                    <a:gd name="connsiteX5" fmla="*/ 992 w 357840"/>
                    <a:gd name="connsiteY5" fmla="*/ 24386 h 225976"/>
                    <a:gd name="connsiteX6" fmla="*/ 179 w 357840"/>
                    <a:gd name="connsiteY6" fmla="*/ 25199 h 225976"/>
                    <a:gd name="connsiteX7" fmla="*/ 16436 w 357840"/>
                    <a:gd name="connsiteY7" fmla="*/ 46333 h 225976"/>
                    <a:gd name="connsiteX8" fmla="*/ 207460 w 357840"/>
                    <a:gd name="connsiteY8" fmla="*/ 154445 h 225976"/>
                    <a:gd name="connsiteX9" fmla="*/ 326139 w 357840"/>
                    <a:gd name="connsiteY9" fmla="*/ 225977 h 225976"/>
                    <a:gd name="connsiteX10" fmla="*/ 330203 w 357840"/>
                    <a:gd name="connsiteY10" fmla="*/ 225977 h 225976"/>
                    <a:gd name="connsiteX11" fmla="*/ 332642 w 357840"/>
                    <a:gd name="connsiteY11" fmla="*/ 224351 h 225976"/>
                    <a:gd name="connsiteX12" fmla="*/ 352963 w 357840"/>
                    <a:gd name="connsiteY12" fmla="*/ 208907 h 225976"/>
                    <a:gd name="connsiteX13" fmla="*/ 355402 w 357840"/>
                    <a:gd name="connsiteY13" fmla="*/ 206468 h 225976"/>
                    <a:gd name="connsiteX14" fmla="*/ 357028 w 357840"/>
                    <a:gd name="connsiteY14" fmla="*/ 205655 h 225976"/>
                    <a:gd name="connsiteX15" fmla="*/ 357840 w 357840"/>
                    <a:gd name="connsiteY15" fmla="*/ 203217 h 225976"/>
                    <a:gd name="connsiteX16" fmla="*/ 341583 w 357840"/>
                    <a:gd name="connsiteY16" fmla="*/ 182895 h 2259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357840" h="225976">
                      <a:moveTo>
                        <a:pt x="341583" y="182895"/>
                      </a:moveTo>
                      <a:cubicBezTo>
                        <a:pt x="257045" y="134936"/>
                        <a:pt x="171694" y="87790"/>
                        <a:pt x="87156" y="39018"/>
                      </a:cubicBezTo>
                      <a:cubicBezTo>
                        <a:pt x="68460" y="28450"/>
                        <a:pt x="45700" y="21135"/>
                        <a:pt x="33507" y="2439"/>
                      </a:cubicBezTo>
                      <a:cubicBezTo>
                        <a:pt x="32694" y="1626"/>
                        <a:pt x="32694" y="813"/>
                        <a:pt x="31881" y="0"/>
                      </a:cubicBezTo>
                      <a:cubicBezTo>
                        <a:pt x="30255" y="1626"/>
                        <a:pt x="23752" y="5690"/>
                        <a:pt x="13185" y="13819"/>
                      </a:cubicBezTo>
                      <a:cubicBezTo>
                        <a:pt x="9121" y="17070"/>
                        <a:pt x="5057" y="21135"/>
                        <a:pt x="992" y="24386"/>
                      </a:cubicBezTo>
                      <a:cubicBezTo>
                        <a:pt x="992" y="24386"/>
                        <a:pt x="179" y="24386"/>
                        <a:pt x="179" y="25199"/>
                      </a:cubicBezTo>
                      <a:cubicBezTo>
                        <a:pt x="-1446" y="38205"/>
                        <a:pt x="8308" y="41456"/>
                        <a:pt x="16436" y="46333"/>
                      </a:cubicBezTo>
                      <a:cubicBezTo>
                        <a:pt x="79840" y="82912"/>
                        <a:pt x="144057" y="117866"/>
                        <a:pt x="207460" y="154445"/>
                      </a:cubicBezTo>
                      <a:cubicBezTo>
                        <a:pt x="247291" y="178018"/>
                        <a:pt x="291186" y="196714"/>
                        <a:pt x="326139" y="225977"/>
                      </a:cubicBezTo>
                      <a:cubicBezTo>
                        <a:pt x="327765" y="225977"/>
                        <a:pt x="329390" y="225977"/>
                        <a:pt x="330203" y="225977"/>
                      </a:cubicBezTo>
                      <a:cubicBezTo>
                        <a:pt x="331016" y="225164"/>
                        <a:pt x="331829" y="225164"/>
                        <a:pt x="332642" y="224351"/>
                      </a:cubicBezTo>
                      <a:cubicBezTo>
                        <a:pt x="339958" y="220287"/>
                        <a:pt x="346461" y="214597"/>
                        <a:pt x="352963" y="208907"/>
                      </a:cubicBezTo>
                      <a:cubicBezTo>
                        <a:pt x="353776" y="208094"/>
                        <a:pt x="354589" y="207281"/>
                        <a:pt x="355402" y="206468"/>
                      </a:cubicBezTo>
                      <a:cubicBezTo>
                        <a:pt x="356215" y="206468"/>
                        <a:pt x="356215" y="205655"/>
                        <a:pt x="357028" y="205655"/>
                      </a:cubicBezTo>
                      <a:cubicBezTo>
                        <a:pt x="357028" y="204842"/>
                        <a:pt x="357840" y="204029"/>
                        <a:pt x="357840" y="203217"/>
                      </a:cubicBezTo>
                      <a:cubicBezTo>
                        <a:pt x="353776" y="195088"/>
                        <a:pt x="349712" y="187772"/>
                        <a:pt x="341583" y="182895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3" name="Freeform: Shape 482">
                  <a:extLst>
                    <a:ext uri="{FF2B5EF4-FFF2-40B4-BE49-F238E27FC236}">
                      <a16:creationId xmlns:a16="http://schemas.microsoft.com/office/drawing/2014/main" id="{8D85BE07-4C17-432C-8CCA-381CB8FBD48E}"/>
                    </a:ext>
                  </a:extLst>
                </p:cNvPr>
                <p:cNvSpPr/>
                <p:nvPr/>
              </p:nvSpPr>
              <p:spPr>
                <a:xfrm>
                  <a:off x="10344591" y="2002826"/>
                  <a:ext cx="371479" cy="209719"/>
                </a:xfrm>
                <a:custGeom>
                  <a:avLst/>
                  <a:gdLst>
                    <a:gd name="connsiteX0" fmla="*/ 301573 w 371479"/>
                    <a:gd name="connsiteY0" fmla="*/ 152819 h 209719"/>
                    <a:gd name="connsiteX1" fmla="*/ 39830 w 371479"/>
                    <a:gd name="connsiteY1" fmla="*/ 813 h 209719"/>
                    <a:gd name="connsiteX2" fmla="*/ 38205 w 371479"/>
                    <a:gd name="connsiteY2" fmla="*/ 0 h 209719"/>
                    <a:gd name="connsiteX3" fmla="*/ 0 w 371479"/>
                    <a:gd name="connsiteY3" fmla="*/ 30889 h 209719"/>
                    <a:gd name="connsiteX4" fmla="*/ 4064 w 371479"/>
                    <a:gd name="connsiteY4" fmla="*/ 29263 h 209719"/>
                    <a:gd name="connsiteX5" fmla="*/ 45520 w 371479"/>
                    <a:gd name="connsiteY5" fmla="*/ 41456 h 209719"/>
                    <a:gd name="connsiteX6" fmla="*/ 265807 w 371479"/>
                    <a:gd name="connsiteY6" fmla="*/ 169076 h 209719"/>
                    <a:gd name="connsiteX7" fmla="*/ 345468 w 371479"/>
                    <a:gd name="connsiteY7" fmla="*/ 208094 h 209719"/>
                    <a:gd name="connsiteX8" fmla="*/ 347907 w 371479"/>
                    <a:gd name="connsiteY8" fmla="*/ 208907 h 209719"/>
                    <a:gd name="connsiteX9" fmla="*/ 349533 w 371479"/>
                    <a:gd name="connsiteY9" fmla="*/ 209719 h 209719"/>
                    <a:gd name="connsiteX10" fmla="*/ 366603 w 371479"/>
                    <a:gd name="connsiteY10" fmla="*/ 198339 h 209719"/>
                    <a:gd name="connsiteX11" fmla="*/ 370667 w 371479"/>
                    <a:gd name="connsiteY11" fmla="*/ 195088 h 209719"/>
                    <a:gd name="connsiteX12" fmla="*/ 371480 w 371479"/>
                    <a:gd name="connsiteY12" fmla="*/ 191836 h 209719"/>
                    <a:gd name="connsiteX13" fmla="*/ 301573 w 371479"/>
                    <a:gd name="connsiteY13" fmla="*/ 152819 h 209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71479" h="209719">
                      <a:moveTo>
                        <a:pt x="301573" y="152819"/>
                      </a:moveTo>
                      <a:cubicBezTo>
                        <a:pt x="214596" y="102421"/>
                        <a:pt x="126807" y="51211"/>
                        <a:pt x="39830" y="813"/>
                      </a:cubicBezTo>
                      <a:cubicBezTo>
                        <a:pt x="39017" y="813"/>
                        <a:pt x="39017" y="0"/>
                        <a:pt x="38205" y="0"/>
                      </a:cubicBezTo>
                      <a:cubicBezTo>
                        <a:pt x="22760" y="7316"/>
                        <a:pt x="9754" y="16257"/>
                        <a:pt x="0" y="30889"/>
                      </a:cubicBezTo>
                      <a:cubicBezTo>
                        <a:pt x="1626" y="30076"/>
                        <a:pt x="2438" y="30076"/>
                        <a:pt x="4064" y="29263"/>
                      </a:cubicBezTo>
                      <a:cubicBezTo>
                        <a:pt x="19508" y="25199"/>
                        <a:pt x="32515" y="34140"/>
                        <a:pt x="45520" y="41456"/>
                      </a:cubicBezTo>
                      <a:cubicBezTo>
                        <a:pt x="118678" y="83725"/>
                        <a:pt x="191836" y="127620"/>
                        <a:pt x="265807" y="169076"/>
                      </a:cubicBezTo>
                      <a:cubicBezTo>
                        <a:pt x="291006" y="183708"/>
                        <a:pt x="314579" y="204029"/>
                        <a:pt x="345468" y="208094"/>
                      </a:cubicBezTo>
                      <a:cubicBezTo>
                        <a:pt x="346281" y="208094"/>
                        <a:pt x="347094" y="208907"/>
                        <a:pt x="347907" y="208907"/>
                      </a:cubicBezTo>
                      <a:cubicBezTo>
                        <a:pt x="348719" y="208907"/>
                        <a:pt x="349533" y="208907"/>
                        <a:pt x="349533" y="209719"/>
                      </a:cubicBezTo>
                      <a:cubicBezTo>
                        <a:pt x="356035" y="207281"/>
                        <a:pt x="361726" y="202404"/>
                        <a:pt x="366603" y="198339"/>
                      </a:cubicBezTo>
                      <a:cubicBezTo>
                        <a:pt x="368228" y="197527"/>
                        <a:pt x="369854" y="195901"/>
                        <a:pt x="370667" y="195088"/>
                      </a:cubicBezTo>
                      <a:cubicBezTo>
                        <a:pt x="370667" y="194275"/>
                        <a:pt x="371480" y="193462"/>
                        <a:pt x="371480" y="191836"/>
                      </a:cubicBezTo>
                      <a:cubicBezTo>
                        <a:pt x="347094" y="182082"/>
                        <a:pt x="325147" y="165825"/>
                        <a:pt x="301573" y="152819"/>
                      </a:cubicBez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811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59" name="Group 458">
                <a:extLst>
                  <a:ext uri="{FF2B5EF4-FFF2-40B4-BE49-F238E27FC236}">
                    <a16:creationId xmlns:a16="http://schemas.microsoft.com/office/drawing/2014/main" id="{6BC170FF-844D-4464-9F97-50CAEF4BE29B}"/>
                  </a:ext>
                </a:extLst>
              </p:cNvPr>
              <p:cNvGrpSpPr/>
              <p:nvPr/>
            </p:nvGrpSpPr>
            <p:grpSpPr>
              <a:xfrm>
                <a:off x="8506951" y="4143455"/>
                <a:ext cx="2568204" cy="880770"/>
                <a:chOff x="8506951" y="4143455"/>
                <a:chExt cx="2568204" cy="880770"/>
              </a:xfrm>
            </p:grpSpPr>
            <p:sp>
              <p:nvSpPr>
                <p:cNvPr id="460" name="Freeform: Shape 459">
                  <a:extLst>
                    <a:ext uri="{FF2B5EF4-FFF2-40B4-BE49-F238E27FC236}">
                      <a16:creationId xmlns:a16="http://schemas.microsoft.com/office/drawing/2014/main" id="{BE28A0B1-F439-4835-B8B8-16E4BF0753B6}"/>
                    </a:ext>
                  </a:extLst>
                </p:cNvPr>
                <p:cNvSpPr/>
                <p:nvPr/>
              </p:nvSpPr>
              <p:spPr>
                <a:xfrm rot="19935122" flipH="1" flipV="1">
                  <a:off x="8506951" y="4209475"/>
                  <a:ext cx="763688" cy="814750"/>
                </a:xfrm>
                <a:custGeom>
                  <a:avLst/>
                  <a:gdLst>
                    <a:gd name="connsiteX0" fmla="*/ 50966 w 763688"/>
                    <a:gd name="connsiteY0" fmla="*/ 616590 h 814750"/>
                    <a:gd name="connsiteX1" fmla="*/ 61376 w 763688"/>
                    <a:gd name="connsiteY1" fmla="*/ 615374 h 814750"/>
                    <a:gd name="connsiteX2" fmla="*/ 44305 w 763688"/>
                    <a:gd name="connsiteY2" fmla="*/ 611027 h 814750"/>
                    <a:gd name="connsiteX3" fmla="*/ 24311 w 763688"/>
                    <a:gd name="connsiteY3" fmla="*/ 366767 h 814750"/>
                    <a:gd name="connsiteX4" fmla="*/ 41410 w 763688"/>
                    <a:gd name="connsiteY4" fmla="*/ 326262 h 814750"/>
                    <a:gd name="connsiteX5" fmla="*/ 69775 w 763688"/>
                    <a:gd name="connsiteY5" fmla="*/ 251660 h 814750"/>
                    <a:gd name="connsiteX6" fmla="*/ 189134 w 763688"/>
                    <a:gd name="connsiteY6" fmla="*/ 84077 h 814750"/>
                    <a:gd name="connsiteX7" fmla="*/ 196015 w 763688"/>
                    <a:gd name="connsiteY7" fmla="*/ 78778 h 814750"/>
                    <a:gd name="connsiteX8" fmla="*/ 224248 w 763688"/>
                    <a:gd name="connsiteY8" fmla="*/ 52365 h 814750"/>
                    <a:gd name="connsiteX9" fmla="*/ 331048 w 763688"/>
                    <a:gd name="connsiteY9" fmla="*/ 4232 h 814750"/>
                    <a:gd name="connsiteX10" fmla="*/ 352517 w 763688"/>
                    <a:gd name="connsiteY10" fmla="*/ 9699 h 814750"/>
                    <a:gd name="connsiteX11" fmla="*/ 346162 w 763688"/>
                    <a:gd name="connsiteY11" fmla="*/ 0 h 814750"/>
                    <a:gd name="connsiteX12" fmla="*/ 435644 w 763688"/>
                    <a:gd name="connsiteY12" fmla="*/ 41585 h 814750"/>
                    <a:gd name="connsiteX13" fmla="*/ 753297 w 763688"/>
                    <a:gd name="connsiteY13" fmla="*/ 191296 h 814750"/>
                    <a:gd name="connsiteX14" fmla="*/ 763688 w 763688"/>
                    <a:gd name="connsiteY14" fmla="*/ 207153 h 814750"/>
                    <a:gd name="connsiteX15" fmla="*/ 742218 w 763688"/>
                    <a:gd name="connsiteY15" fmla="*/ 201686 h 814750"/>
                    <a:gd name="connsiteX16" fmla="*/ 635419 w 763688"/>
                    <a:gd name="connsiteY16" fmla="*/ 249819 h 814750"/>
                    <a:gd name="connsiteX17" fmla="*/ 607186 w 763688"/>
                    <a:gd name="connsiteY17" fmla="*/ 276232 h 814750"/>
                    <a:gd name="connsiteX18" fmla="*/ 600305 w 763688"/>
                    <a:gd name="connsiteY18" fmla="*/ 281532 h 814750"/>
                    <a:gd name="connsiteX19" fmla="*/ 480946 w 763688"/>
                    <a:gd name="connsiteY19" fmla="*/ 449115 h 814750"/>
                    <a:gd name="connsiteX20" fmla="*/ 452581 w 763688"/>
                    <a:gd name="connsiteY20" fmla="*/ 523716 h 814750"/>
                    <a:gd name="connsiteX21" fmla="*/ 435481 w 763688"/>
                    <a:gd name="connsiteY21" fmla="*/ 564221 h 814750"/>
                    <a:gd name="connsiteX22" fmla="*/ 455475 w 763688"/>
                    <a:gd name="connsiteY22" fmla="*/ 808481 h 814750"/>
                    <a:gd name="connsiteX23" fmla="*/ 472547 w 763688"/>
                    <a:gd name="connsiteY23" fmla="*/ 812828 h 814750"/>
                    <a:gd name="connsiteX24" fmla="*/ 456102 w 763688"/>
                    <a:gd name="connsiteY24" fmla="*/ 814750 h 814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763688" h="814750">
                      <a:moveTo>
                        <a:pt x="50966" y="616590"/>
                      </a:moveTo>
                      <a:lnTo>
                        <a:pt x="61376" y="615374"/>
                      </a:lnTo>
                      <a:lnTo>
                        <a:pt x="44305" y="611027"/>
                      </a:lnTo>
                      <a:cubicBezTo>
                        <a:pt x="-7980" y="583520"/>
                        <a:pt x="-13126" y="484432"/>
                        <a:pt x="24311" y="366767"/>
                      </a:cubicBezTo>
                      <a:lnTo>
                        <a:pt x="41410" y="326262"/>
                      </a:lnTo>
                      <a:lnTo>
                        <a:pt x="69775" y="251660"/>
                      </a:lnTo>
                      <a:cubicBezTo>
                        <a:pt x="103996" y="180409"/>
                        <a:pt x="147121" y="121579"/>
                        <a:pt x="189134" y="84077"/>
                      </a:cubicBezTo>
                      <a:lnTo>
                        <a:pt x="196015" y="78778"/>
                      </a:lnTo>
                      <a:lnTo>
                        <a:pt x="224248" y="52365"/>
                      </a:lnTo>
                      <a:cubicBezTo>
                        <a:pt x="262783" y="20693"/>
                        <a:pt x="300095" y="3241"/>
                        <a:pt x="331048" y="4232"/>
                      </a:cubicBezTo>
                      <a:lnTo>
                        <a:pt x="352517" y="9699"/>
                      </a:lnTo>
                      <a:lnTo>
                        <a:pt x="346162" y="0"/>
                      </a:lnTo>
                      <a:lnTo>
                        <a:pt x="435644" y="41585"/>
                      </a:lnTo>
                      <a:cubicBezTo>
                        <a:pt x="623362" y="129009"/>
                        <a:pt x="749781" y="188366"/>
                        <a:pt x="753297" y="191296"/>
                      </a:cubicBezTo>
                      <a:lnTo>
                        <a:pt x="763688" y="207153"/>
                      </a:lnTo>
                      <a:lnTo>
                        <a:pt x="742218" y="201686"/>
                      </a:lnTo>
                      <a:cubicBezTo>
                        <a:pt x="711265" y="200696"/>
                        <a:pt x="673953" y="218148"/>
                        <a:pt x="635419" y="249819"/>
                      </a:cubicBezTo>
                      <a:lnTo>
                        <a:pt x="607186" y="276232"/>
                      </a:lnTo>
                      <a:lnTo>
                        <a:pt x="600305" y="281532"/>
                      </a:lnTo>
                      <a:cubicBezTo>
                        <a:pt x="558291" y="319033"/>
                        <a:pt x="515166" y="377863"/>
                        <a:pt x="480946" y="449115"/>
                      </a:cubicBezTo>
                      <a:lnTo>
                        <a:pt x="452581" y="523716"/>
                      </a:lnTo>
                      <a:lnTo>
                        <a:pt x="435481" y="564221"/>
                      </a:lnTo>
                      <a:cubicBezTo>
                        <a:pt x="398044" y="681886"/>
                        <a:pt x="403191" y="780975"/>
                        <a:pt x="455475" y="808481"/>
                      </a:cubicBezTo>
                      <a:lnTo>
                        <a:pt x="472547" y="812828"/>
                      </a:lnTo>
                      <a:lnTo>
                        <a:pt x="456102" y="814750"/>
                      </a:lnTo>
                      <a:close/>
                    </a:path>
                  </a:pathLst>
                </a:custGeom>
                <a:gradFill>
                  <a:gsLst>
                    <a:gs pos="41000">
                      <a:schemeClr val="accent2">
                        <a:lumMod val="60000"/>
                        <a:lumOff val="40000"/>
                      </a:schemeClr>
                    </a:gs>
                    <a:gs pos="0">
                      <a:schemeClr val="accent2">
                        <a:lumMod val="50000"/>
                      </a:schemeClr>
                    </a:gs>
                    <a:gs pos="11000">
                      <a:schemeClr val="accent2">
                        <a:lumMod val="75000"/>
                      </a:schemeClr>
                    </a:gs>
                    <a:gs pos="23000">
                      <a:schemeClr val="accent2"/>
                    </a:gs>
                    <a:gs pos="62000">
                      <a:schemeClr val="accent2"/>
                    </a:gs>
                    <a:gs pos="84000">
                      <a:schemeClr val="accent2">
                        <a:lumMod val="75000"/>
                      </a:schemeClr>
                    </a:gs>
                    <a:gs pos="100000">
                      <a:schemeClr val="accent2">
                        <a:lumMod val="50000"/>
                      </a:schemeClr>
                    </a:gs>
                  </a:gsLst>
                  <a:lin ang="17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461" name="Freeform: Shape 460">
                  <a:extLst>
                    <a:ext uri="{FF2B5EF4-FFF2-40B4-BE49-F238E27FC236}">
                      <a16:creationId xmlns:a16="http://schemas.microsoft.com/office/drawing/2014/main" id="{43FD0441-7677-46F5-ACDE-AF8F2E9214F3}"/>
                    </a:ext>
                  </a:extLst>
                </p:cNvPr>
                <p:cNvSpPr/>
                <p:nvPr/>
              </p:nvSpPr>
              <p:spPr>
                <a:xfrm rot="19935122" flipH="1" flipV="1">
                  <a:off x="8958080" y="4192970"/>
                  <a:ext cx="763688" cy="814750"/>
                </a:xfrm>
                <a:custGeom>
                  <a:avLst/>
                  <a:gdLst>
                    <a:gd name="connsiteX0" fmla="*/ 50966 w 763688"/>
                    <a:gd name="connsiteY0" fmla="*/ 616590 h 814750"/>
                    <a:gd name="connsiteX1" fmla="*/ 61376 w 763688"/>
                    <a:gd name="connsiteY1" fmla="*/ 615374 h 814750"/>
                    <a:gd name="connsiteX2" fmla="*/ 44305 w 763688"/>
                    <a:gd name="connsiteY2" fmla="*/ 611027 h 814750"/>
                    <a:gd name="connsiteX3" fmla="*/ 24311 w 763688"/>
                    <a:gd name="connsiteY3" fmla="*/ 366767 h 814750"/>
                    <a:gd name="connsiteX4" fmla="*/ 41410 w 763688"/>
                    <a:gd name="connsiteY4" fmla="*/ 326262 h 814750"/>
                    <a:gd name="connsiteX5" fmla="*/ 69775 w 763688"/>
                    <a:gd name="connsiteY5" fmla="*/ 251660 h 814750"/>
                    <a:gd name="connsiteX6" fmla="*/ 189134 w 763688"/>
                    <a:gd name="connsiteY6" fmla="*/ 84077 h 814750"/>
                    <a:gd name="connsiteX7" fmla="*/ 196015 w 763688"/>
                    <a:gd name="connsiteY7" fmla="*/ 78778 h 814750"/>
                    <a:gd name="connsiteX8" fmla="*/ 224248 w 763688"/>
                    <a:gd name="connsiteY8" fmla="*/ 52365 h 814750"/>
                    <a:gd name="connsiteX9" fmla="*/ 331048 w 763688"/>
                    <a:gd name="connsiteY9" fmla="*/ 4232 h 814750"/>
                    <a:gd name="connsiteX10" fmla="*/ 352517 w 763688"/>
                    <a:gd name="connsiteY10" fmla="*/ 9699 h 814750"/>
                    <a:gd name="connsiteX11" fmla="*/ 346162 w 763688"/>
                    <a:gd name="connsiteY11" fmla="*/ 0 h 814750"/>
                    <a:gd name="connsiteX12" fmla="*/ 435644 w 763688"/>
                    <a:gd name="connsiteY12" fmla="*/ 41585 h 814750"/>
                    <a:gd name="connsiteX13" fmla="*/ 753297 w 763688"/>
                    <a:gd name="connsiteY13" fmla="*/ 191296 h 814750"/>
                    <a:gd name="connsiteX14" fmla="*/ 763688 w 763688"/>
                    <a:gd name="connsiteY14" fmla="*/ 207153 h 814750"/>
                    <a:gd name="connsiteX15" fmla="*/ 742218 w 763688"/>
                    <a:gd name="connsiteY15" fmla="*/ 201686 h 814750"/>
                    <a:gd name="connsiteX16" fmla="*/ 635419 w 763688"/>
                    <a:gd name="connsiteY16" fmla="*/ 249819 h 814750"/>
                    <a:gd name="connsiteX17" fmla="*/ 607186 w 763688"/>
                    <a:gd name="connsiteY17" fmla="*/ 276232 h 814750"/>
                    <a:gd name="connsiteX18" fmla="*/ 600305 w 763688"/>
                    <a:gd name="connsiteY18" fmla="*/ 281532 h 814750"/>
                    <a:gd name="connsiteX19" fmla="*/ 480946 w 763688"/>
                    <a:gd name="connsiteY19" fmla="*/ 449115 h 814750"/>
                    <a:gd name="connsiteX20" fmla="*/ 452581 w 763688"/>
                    <a:gd name="connsiteY20" fmla="*/ 523716 h 814750"/>
                    <a:gd name="connsiteX21" fmla="*/ 435481 w 763688"/>
                    <a:gd name="connsiteY21" fmla="*/ 564221 h 814750"/>
                    <a:gd name="connsiteX22" fmla="*/ 455475 w 763688"/>
                    <a:gd name="connsiteY22" fmla="*/ 808481 h 814750"/>
                    <a:gd name="connsiteX23" fmla="*/ 472547 w 763688"/>
                    <a:gd name="connsiteY23" fmla="*/ 812828 h 814750"/>
                    <a:gd name="connsiteX24" fmla="*/ 456102 w 763688"/>
                    <a:gd name="connsiteY24" fmla="*/ 814750 h 814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763688" h="814750">
                      <a:moveTo>
                        <a:pt x="50966" y="616590"/>
                      </a:moveTo>
                      <a:lnTo>
                        <a:pt x="61376" y="615374"/>
                      </a:lnTo>
                      <a:lnTo>
                        <a:pt x="44305" y="611027"/>
                      </a:lnTo>
                      <a:cubicBezTo>
                        <a:pt x="-7980" y="583520"/>
                        <a:pt x="-13126" y="484432"/>
                        <a:pt x="24311" y="366767"/>
                      </a:cubicBezTo>
                      <a:lnTo>
                        <a:pt x="41410" y="326262"/>
                      </a:lnTo>
                      <a:lnTo>
                        <a:pt x="69775" y="251660"/>
                      </a:lnTo>
                      <a:cubicBezTo>
                        <a:pt x="103996" y="180409"/>
                        <a:pt x="147121" y="121579"/>
                        <a:pt x="189134" y="84077"/>
                      </a:cubicBezTo>
                      <a:lnTo>
                        <a:pt x="196015" y="78778"/>
                      </a:lnTo>
                      <a:lnTo>
                        <a:pt x="224248" y="52365"/>
                      </a:lnTo>
                      <a:cubicBezTo>
                        <a:pt x="262783" y="20693"/>
                        <a:pt x="300095" y="3241"/>
                        <a:pt x="331048" y="4232"/>
                      </a:cubicBezTo>
                      <a:lnTo>
                        <a:pt x="352517" y="9699"/>
                      </a:lnTo>
                      <a:lnTo>
                        <a:pt x="346162" y="0"/>
                      </a:lnTo>
                      <a:lnTo>
                        <a:pt x="435644" y="41585"/>
                      </a:lnTo>
                      <a:cubicBezTo>
                        <a:pt x="623362" y="129009"/>
                        <a:pt x="749781" y="188366"/>
                        <a:pt x="753297" y="191296"/>
                      </a:cubicBezTo>
                      <a:lnTo>
                        <a:pt x="763688" y="207153"/>
                      </a:lnTo>
                      <a:lnTo>
                        <a:pt x="742218" y="201686"/>
                      </a:lnTo>
                      <a:cubicBezTo>
                        <a:pt x="711265" y="200696"/>
                        <a:pt x="673953" y="218148"/>
                        <a:pt x="635419" y="249819"/>
                      </a:cubicBezTo>
                      <a:lnTo>
                        <a:pt x="607186" y="276232"/>
                      </a:lnTo>
                      <a:lnTo>
                        <a:pt x="600305" y="281532"/>
                      </a:lnTo>
                      <a:cubicBezTo>
                        <a:pt x="558291" y="319033"/>
                        <a:pt x="515166" y="377863"/>
                        <a:pt x="480946" y="449115"/>
                      </a:cubicBezTo>
                      <a:lnTo>
                        <a:pt x="452581" y="523716"/>
                      </a:lnTo>
                      <a:lnTo>
                        <a:pt x="435481" y="564221"/>
                      </a:lnTo>
                      <a:cubicBezTo>
                        <a:pt x="398044" y="681886"/>
                        <a:pt x="403191" y="780975"/>
                        <a:pt x="455475" y="808481"/>
                      </a:cubicBezTo>
                      <a:lnTo>
                        <a:pt x="472547" y="812828"/>
                      </a:lnTo>
                      <a:lnTo>
                        <a:pt x="456102" y="814750"/>
                      </a:lnTo>
                      <a:close/>
                    </a:path>
                  </a:pathLst>
                </a:custGeom>
                <a:gradFill>
                  <a:gsLst>
                    <a:gs pos="41000">
                      <a:schemeClr val="accent1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0"/>
                      </a:schemeClr>
                    </a:gs>
                    <a:gs pos="11000">
                      <a:schemeClr val="accent1">
                        <a:lumMod val="75000"/>
                      </a:schemeClr>
                    </a:gs>
                    <a:gs pos="23000">
                      <a:schemeClr val="accent1"/>
                    </a:gs>
                    <a:gs pos="62000">
                      <a:schemeClr val="accent1"/>
                    </a:gs>
                    <a:gs pos="8400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180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462" name="Freeform: Shape 461">
                  <a:extLst>
                    <a:ext uri="{FF2B5EF4-FFF2-40B4-BE49-F238E27FC236}">
                      <a16:creationId xmlns:a16="http://schemas.microsoft.com/office/drawing/2014/main" id="{0833C143-62D9-411F-A42C-F5D88595ABE5}"/>
                    </a:ext>
                  </a:extLst>
                </p:cNvPr>
                <p:cNvSpPr/>
                <p:nvPr/>
              </p:nvSpPr>
              <p:spPr>
                <a:xfrm rot="19935122" flipH="1" flipV="1">
                  <a:off x="9409209" y="4176465"/>
                  <a:ext cx="763688" cy="814750"/>
                </a:xfrm>
                <a:custGeom>
                  <a:avLst/>
                  <a:gdLst>
                    <a:gd name="connsiteX0" fmla="*/ 50966 w 763688"/>
                    <a:gd name="connsiteY0" fmla="*/ 616590 h 814750"/>
                    <a:gd name="connsiteX1" fmla="*/ 61376 w 763688"/>
                    <a:gd name="connsiteY1" fmla="*/ 615374 h 814750"/>
                    <a:gd name="connsiteX2" fmla="*/ 44305 w 763688"/>
                    <a:gd name="connsiteY2" fmla="*/ 611027 h 814750"/>
                    <a:gd name="connsiteX3" fmla="*/ 24311 w 763688"/>
                    <a:gd name="connsiteY3" fmla="*/ 366767 h 814750"/>
                    <a:gd name="connsiteX4" fmla="*/ 41410 w 763688"/>
                    <a:gd name="connsiteY4" fmla="*/ 326262 h 814750"/>
                    <a:gd name="connsiteX5" fmla="*/ 69775 w 763688"/>
                    <a:gd name="connsiteY5" fmla="*/ 251660 h 814750"/>
                    <a:gd name="connsiteX6" fmla="*/ 189134 w 763688"/>
                    <a:gd name="connsiteY6" fmla="*/ 84077 h 814750"/>
                    <a:gd name="connsiteX7" fmla="*/ 196015 w 763688"/>
                    <a:gd name="connsiteY7" fmla="*/ 78778 h 814750"/>
                    <a:gd name="connsiteX8" fmla="*/ 224248 w 763688"/>
                    <a:gd name="connsiteY8" fmla="*/ 52365 h 814750"/>
                    <a:gd name="connsiteX9" fmla="*/ 331048 w 763688"/>
                    <a:gd name="connsiteY9" fmla="*/ 4232 h 814750"/>
                    <a:gd name="connsiteX10" fmla="*/ 352517 w 763688"/>
                    <a:gd name="connsiteY10" fmla="*/ 9699 h 814750"/>
                    <a:gd name="connsiteX11" fmla="*/ 346162 w 763688"/>
                    <a:gd name="connsiteY11" fmla="*/ 0 h 814750"/>
                    <a:gd name="connsiteX12" fmla="*/ 435644 w 763688"/>
                    <a:gd name="connsiteY12" fmla="*/ 41585 h 814750"/>
                    <a:gd name="connsiteX13" fmla="*/ 753297 w 763688"/>
                    <a:gd name="connsiteY13" fmla="*/ 191296 h 814750"/>
                    <a:gd name="connsiteX14" fmla="*/ 763688 w 763688"/>
                    <a:gd name="connsiteY14" fmla="*/ 207153 h 814750"/>
                    <a:gd name="connsiteX15" fmla="*/ 742218 w 763688"/>
                    <a:gd name="connsiteY15" fmla="*/ 201686 h 814750"/>
                    <a:gd name="connsiteX16" fmla="*/ 635419 w 763688"/>
                    <a:gd name="connsiteY16" fmla="*/ 249819 h 814750"/>
                    <a:gd name="connsiteX17" fmla="*/ 607186 w 763688"/>
                    <a:gd name="connsiteY17" fmla="*/ 276232 h 814750"/>
                    <a:gd name="connsiteX18" fmla="*/ 600305 w 763688"/>
                    <a:gd name="connsiteY18" fmla="*/ 281532 h 814750"/>
                    <a:gd name="connsiteX19" fmla="*/ 480946 w 763688"/>
                    <a:gd name="connsiteY19" fmla="*/ 449115 h 814750"/>
                    <a:gd name="connsiteX20" fmla="*/ 452581 w 763688"/>
                    <a:gd name="connsiteY20" fmla="*/ 523716 h 814750"/>
                    <a:gd name="connsiteX21" fmla="*/ 435481 w 763688"/>
                    <a:gd name="connsiteY21" fmla="*/ 564221 h 814750"/>
                    <a:gd name="connsiteX22" fmla="*/ 455475 w 763688"/>
                    <a:gd name="connsiteY22" fmla="*/ 808481 h 814750"/>
                    <a:gd name="connsiteX23" fmla="*/ 472547 w 763688"/>
                    <a:gd name="connsiteY23" fmla="*/ 812828 h 814750"/>
                    <a:gd name="connsiteX24" fmla="*/ 456102 w 763688"/>
                    <a:gd name="connsiteY24" fmla="*/ 814750 h 814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763688" h="814750">
                      <a:moveTo>
                        <a:pt x="50966" y="616590"/>
                      </a:moveTo>
                      <a:lnTo>
                        <a:pt x="61376" y="615374"/>
                      </a:lnTo>
                      <a:lnTo>
                        <a:pt x="44305" y="611027"/>
                      </a:lnTo>
                      <a:cubicBezTo>
                        <a:pt x="-7980" y="583520"/>
                        <a:pt x="-13126" y="484432"/>
                        <a:pt x="24311" y="366767"/>
                      </a:cubicBezTo>
                      <a:lnTo>
                        <a:pt x="41410" y="326262"/>
                      </a:lnTo>
                      <a:lnTo>
                        <a:pt x="69775" y="251660"/>
                      </a:lnTo>
                      <a:cubicBezTo>
                        <a:pt x="103996" y="180409"/>
                        <a:pt x="147121" y="121579"/>
                        <a:pt x="189134" y="84077"/>
                      </a:cubicBezTo>
                      <a:lnTo>
                        <a:pt x="196015" y="78778"/>
                      </a:lnTo>
                      <a:lnTo>
                        <a:pt x="224248" y="52365"/>
                      </a:lnTo>
                      <a:cubicBezTo>
                        <a:pt x="262783" y="20693"/>
                        <a:pt x="300095" y="3241"/>
                        <a:pt x="331048" y="4232"/>
                      </a:cubicBezTo>
                      <a:lnTo>
                        <a:pt x="352517" y="9699"/>
                      </a:lnTo>
                      <a:lnTo>
                        <a:pt x="346162" y="0"/>
                      </a:lnTo>
                      <a:lnTo>
                        <a:pt x="435644" y="41585"/>
                      </a:lnTo>
                      <a:cubicBezTo>
                        <a:pt x="623362" y="129009"/>
                        <a:pt x="749781" y="188366"/>
                        <a:pt x="753297" y="191296"/>
                      </a:cubicBezTo>
                      <a:lnTo>
                        <a:pt x="763688" y="207153"/>
                      </a:lnTo>
                      <a:lnTo>
                        <a:pt x="742218" y="201686"/>
                      </a:lnTo>
                      <a:cubicBezTo>
                        <a:pt x="711265" y="200696"/>
                        <a:pt x="673953" y="218148"/>
                        <a:pt x="635419" y="249819"/>
                      </a:cubicBezTo>
                      <a:lnTo>
                        <a:pt x="607186" y="276232"/>
                      </a:lnTo>
                      <a:lnTo>
                        <a:pt x="600305" y="281532"/>
                      </a:lnTo>
                      <a:cubicBezTo>
                        <a:pt x="558291" y="319033"/>
                        <a:pt x="515166" y="377863"/>
                        <a:pt x="480946" y="449115"/>
                      </a:cubicBezTo>
                      <a:lnTo>
                        <a:pt x="452581" y="523716"/>
                      </a:lnTo>
                      <a:lnTo>
                        <a:pt x="435481" y="564221"/>
                      </a:lnTo>
                      <a:cubicBezTo>
                        <a:pt x="398044" y="681886"/>
                        <a:pt x="403191" y="780975"/>
                        <a:pt x="455475" y="808481"/>
                      </a:cubicBezTo>
                      <a:lnTo>
                        <a:pt x="472547" y="812828"/>
                      </a:lnTo>
                      <a:lnTo>
                        <a:pt x="456102" y="81475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6">
                        <a:lumMod val="40000"/>
                      </a:schemeClr>
                    </a:gs>
                    <a:gs pos="44000">
                      <a:schemeClr val="accent6">
                        <a:lumMod val="60000"/>
                        <a:lumOff val="40000"/>
                      </a:schemeClr>
                    </a:gs>
                    <a:gs pos="22000">
                      <a:schemeClr val="accent6">
                        <a:lumMod val="60000"/>
                      </a:schemeClr>
                    </a:gs>
                    <a:gs pos="73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50000"/>
                      </a:schemeClr>
                    </a:gs>
                  </a:gsLst>
                  <a:lin ang="17700000" scaled="0"/>
                </a:gradFill>
                <a:ln w="8117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63" name="Freeform: Shape 462">
                  <a:extLst>
                    <a:ext uri="{FF2B5EF4-FFF2-40B4-BE49-F238E27FC236}">
                      <a16:creationId xmlns:a16="http://schemas.microsoft.com/office/drawing/2014/main" id="{DB72DBF9-BC88-4A06-AE39-1438EB13268E}"/>
                    </a:ext>
                  </a:extLst>
                </p:cNvPr>
                <p:cNvSpPr/>
                <p:nvPr/>
              </p:nvSpPr>
              <p:spPr>
                <a:xfrm rot="19935122" flipH="1" flipV="1">
                  <a:off x="9860338" y="4159960"/>
                  <a:ext cx="763688" cy="814750"/>
                </a:xfrm>
                <a:custGeom>
                  <a:avLst/>
                  <a:gdLst>
                    <a:gd name="connsiteX0" fmla="*/ 50966 w 763688"/>
                    <a:gd name="connsiteY0" fmla="*/ 616590 h 814750"/>
                    <a:gd name="connsiteX1" fmla="*/ 61376 w 763688"/>
                    <a:gd name="connsiteY1" fmla="*/ 615374 h 814750"/>
                    <a:gd name="connsiteX2" fmla="*/ 44305 w 763688"/>
                    <a:gd name="connsiteY2" fmla="*/ 611027 h 814750"/>
                    <a:gd name="connsiteX3" fmla="*/ 24311 w 763688"/>
                    <a:gd name="connsiteY3" fmla="*/ 366767 h 814750"/>
                    <a:gd name="connsiteX4" fmla="*/ 41410 w 763688"/>
                    <a:gd name="connsiteY4" fmla="*/ 326262 h 814750"/>
                    <a:gd name="connsiteX5" fmla="*/ 69775 w 763688"/>
                    <a:gd name="connsiteY5" fmla="*/ 251660 h 814750"/>
                    <a:gd name="connsiteX6" fmla="*/ 189134 w 763688"/>
                    <a:gd name="connsiteY6" fmla="*/ 84077 h 814750"/>
                    <a:gd name="connsiteX7" fmla="*/ 196015 w 763688"/>
                    <a:gd name="connsiteY7" fmla="*/ 78778 h 814750"/>
                    <a:gd name="connsiteX8" fmla="*/ 224248 w 763688"/>
                    <a:gd name="connsiteY8" fmla="*/ 52365 h 814750"/>
                    <a:gd name="connsiteX9" fmla="*/ 331048 w 763688"/>
                    <a:gd name="connsiteY9" fmla="*/ 4232 h 814750"/>
                    <a:gd name="connsiteX10" fmla="*/ 352517 w 763688"/>
                    <a:gd name="connsiteY10" fmla="*/ 9699 h 814750"/>
                    <a:gd name="connsiteX11" fmla="*/ 346162 w 763688"/>
                    <a:gd name="connsiteY11" fmla="*/ 0 h 814750"/>
                    <a:gd name="connsiteX12" fmla="*/ 435644 w 763688"/>
                    <a:gd name="connsiteY12" fmla="*/ 41585 h 814750"/>
                    <a:gd name="connsiteX13" fmla="*/ 753297 w 763688"/>
                    <a:gd name="connsiteY13" fmla="*/ 191296 h 814750"/>
                    <a:gd name="connsiteX14" fmla="*/ 763688 w 763688"/>
                    <a:gd name="connsiteY14" fmla="*/ 207153 h 814750"/>
                    <a:gd name="connsiteX15" fmla="*/ 742218 w 763688"/>
                    <a:gd name="connsiteY15" fmla="*/ 201686 h 814750"/>
                    <a:gd name="connsiteX16" fmla="*/ 635419 w 763688"/>
                    <a:gd name="connsiteY16" fmla="*/ 249819 h 814750"/>
                    <a:gd name="connsiteX17" fmla="*/ 607186 w 763688"/>
                    <a:gd name="connsiteY17" fmla="*/ 276232 h 814750"/>
                    <a:gd name="connsiteX18" fmla="*/ 600305 w 763688"/>
                    <a:gd name="connsiteY18" fmla="*/ 281532 h 814750"/>
                    <a:gd name="connsiteX19" fmla="*/ 480946 w 763688"/>
                    <a:gd name="connsiteY19" fmla="*/ 449115 h 814750"/>
                    <a:gd name="connsiteX20" fmla="*/ 452581 w 763688"/>
                    <a:gd name="connsiteY20" fmla="*/ 523716 h 814750"/>
                    <a:gd name="connsiteX21" fmla="*/ 435481 w 763688"/>
                    <a:gd name="connsiteY21" fmla="*/ 564221 h 814750"/>
                    <a:gd name="connsiteX22" fmla="*/ 455475 w 763688"/>
                    <a:gd name="connsiteY22" fmla="*/ 808481 h 814750"/>
                    <a:gd name="connsiteX23" fmla="*/ 472547 w 763688"/>
                    <a:gd name="connsiteY23" fmla="*/ 812828 h 814750"/>
                    <a:gd name="connsiteX24" fmla="*/ 456102 w 763688"/>
                    <a:gd name="connsiteY24" fmla="*/ 814750 h 814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763688" h="814750">
                      <a:moveTo>
                        <a:pt x="50966" y="616590"/>
                      </a:moveTo>
                      <a:lnTo>
                        <a:pt x="61376" y="615374"/>
                      </a:lnTo>
                      <a:lnTo>
                        <a:pt x="44305" y="611027"/>
                      </a:lnTo>
                      <a:cubicBezTo>
                        <a:pt x="-7980" y="583520"/>
                        <a:pt x="-13126" y="484432"/>
                        <a:pt x="24311" y="366767"/>
                      </a:cubicBezTo>
                      <a:lnTo>
                        <a:pt x="41410" y="326262"/>
                      </a:lnTo>
                      <a:lnTo>
                        <a:pt x="69775" y="251660"/>
                      </a:lnTo>
                      <a:cubicBezTo>
                        <a:pt x="103996" y="180409"/>
                        <a:pt x="147121" y="121579"/>
                        <a:pt x="189134" y="84077"/>
                      </a:cubicBezTo>
                      <a:lnTo>
                        <a:pt x="196015" y="78778"/>
                      </a:lnTo>
                      <a:lnTo>
                        <a:pt x="224248" y="52365"/>
                      </a:lnTo>
                      <a:cubicBezTo>
                        <a:pt x="262783" y="20693"/>
                        <a:pt x="300095" y="3241"/>
                        <a:pt x="331048" y="4232"/>
                      </a:cubicBezTo>
                      <a:lnTo>
                        <a:pt x="352517" y="9699"/>
                      </a:lnTo>
                      <a:lnTo>
                        <a:pt x="346162" y="0"/>
                      </a:lnTo>
                      <a:lnTo>
                        <a:pt x="435644" y="41585"/>
                      </a:lnTo>
                      <a:cubicBezTo>
                        <a:pt x="623362" y="129009"/>
                        <a:pt x="749781" y="188366"/>
                        <a:pt x="753297" y="191296"/>
                      </a:cubicBezTo>
                      <a:lnTo>
                        <a:pt x="763688" y="207153"/>
                      </a:lnTo>
                      <a:lnTo>
                        <a:pt x="742218" y="201686"/>
                      </a:lnTo>
                      <a:cubicBezTo>
                        <a:pt x="711265" y="200696"/>
                        <a:pt x="673953" y="218148"/>
                        <a:pt x="635419" y="249819"/>
                      </a:cubicBezTo>
                      <a:lnTo>
                        <a:pt x="607186" y="276232"/>
                      </a:lnTo>
                      <a:lnTo>
                        <a:pt x="600305" y="281532"/>
                      </a:lnTo>
                      <a:cubicBezTo>
                        <a:pt x="558291" y="319033"/>
                        <a:pt x="515166" y="377863"/>
                        <a:pt x="480946" y="449115"/>
                      </a:cubicBezTo>
                      <a:lnTo>
                        <a:pt x="452581" y="523716"/>
                      </a:lnTo>
                      <a:lnTo>
                        <a:pt x="435481" y="564221"/>
                      </a:lnTo>
                      <a:cubicBezTo>
                        <a:pt x="398044" y="681886"/>
                        <a:pt x="403191" y="780975"/>
                        <a:pt x="455475" y="808481"/>
                      </a:cubicBezTo>
                      <a:lnTo>
                        <a:pt x="472547" y="812828"/>
                      </a:lnTo>
                      <a:lnTo>
                        <a:pt x="456102" y="81475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44000">
                      <a:schemeClr val="accent3">
                        <a:lumMod val="60000"/>
                        <a:lumOff val="40000"/>
                      </a:schemeClr>
                    </a:gs>
                    <a:gs pos="22000">
                      <a:schemeClr val="accent3">
                        <a:lumMod val="60000"/>
                      </a:schemeClr>
                    </a:gs>
                    <a:gs pos="73000">
                      <a:schemeClr val="accent3">
                        <a:lumMod val="75000"/>
                      </a:schemeClr>
                    </a:gs>
                    <a:gs pos="100000">
                      <a:schemeClr val="accent3">
                        <a:lumMod val="50000"/>
                      </a:schemeClr>
                    </a:gs>
                  </a:gsLst>
                  <a:lin ang="17700000" scaled="0"/>
                </a:gradFill>
                <a:ln w="8117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64" name="Freeform: Shape 463">
                  <a:extLst>
                    <a:ext uri="{FF2B5EF4-FFF2-40B4-BE49-F238E27FC236}">
                      <a16:creationId xmlns:a16="http://schemas.microsoft.com/office/drawing/2014/main" id="{9E2C2F93-6A7B-4D31-A3A0-978FD5BE9526}"/>
                    </a:ext>
                  </a:extLst>
                </p:cNvPr>
                <p:cNvSpPr/>
                <p:nvPr/>
              </p:nvSpPr>
              <p:spPr>
                <a:xfrm rot="19935122" flipH="1" flipV="1">
                  <a:off x="10311467" y="4143455"/>
                  <a:ext cx="763688" cy="814750"/>
                </a:xfrm>
                <a:custGeom>
                  <a:avLst/>
                  <a:gdLst>
                    <a:gd name="connsiteX0" fmla="*/ 50966 w 763688"/>
                    <a:gd name="connsiteY0" fmla="*/ 616590 h 814750"/>
                    <a:gd name="connsiteX1" fmla="*/ 61376 w 763688"/>
                    <a:gd name="connsiteY1" fmla="*/ 615374 h 814750"/>
                    <a:gd name="connsiteX2" fmla="*/ 44305 w 763688"/>
                    <a:gd name="connsiteY2" fmla="*/ 611027 h 814750"/>
                    <a:gd name="connsiteX3" fmla="*/ 24311 w 763688"/>
                    <a:gd name="connsiteY3" fmla="*/ 366767 h 814750"/>
                    <a:gd name="connsiteX4" fmla="*/ 41410 w 763688"/>
                    <a:gd name="connsiteY4" fmla="*/ 326262 h 814750"/>
                    <a:gd name="connsiteX5" fmla="*/ 69775 w 763688"/>
                    <a:gd name="connsiteY5" fmla="*/ 251660 h 814750"/>
                    <a:gd name="connsiteX6" fmla="*/ 189134 w 763688"/>
                    <a:gd name="connsiteY6" fmla="*/ 84077 h 814750"/>
                    <a:gd name="connsiteX7" fmla="*/ 196015 w 763688"/>
                    <a:gd name="connsiteY7" fmla="*/ 78778 h 814750"/>
                    <a:gd name="connsiteX8" fmla="*/ 224248 w 763688"/>
                    <a:gd name="connsiteY8" fmla="*/ 52365 h 814750"/>
                    <a:gd name="connsiteX9" fmla="*/ 331048 w 763688"/>
                    <a:gd name="connsiteY9" fmla="*/ 4232 h 814750"/>
                    <a:gd name="connsiteX10" fmla="*/ 352517 w 763688"/>
                    <a:gd name="connsiteY10" fmla="*/ 9699 h 814750"/>
                    <a:gd name="connsiteX11" fmla="*/ 346162 w 763688"/>
                    <a:gd name="connsiteY11" fmla="*/ 0 h 814750"/>
                    <a:gd name="connsiteX12" fmla="*/ 435644 w 763688"/>
                    <a:gd name="connsiteY12" fmla="*/ 41585 h 814750"/>
                    <a:gd name="connsiteX13" fmla="*/ 753297 w 763688"/>
                    <a:gd name="connsiteY13" fmla="*/ 191296 h 814750"/>
                    <a:gd name="connsiteX14" fmla="*/ 763688 w 763688"/>
                    <a:gd name="connsiteY14" fmla="*/ 207153 h 814750"/>
                    <a:gd name="connsiteX15" fmla="*/ 742218 w 763688"/>
                    <a:gd name="connsiteY15" fmla="*/ 201686 h 814750"/>
                    <a:gd name="connsiteX16" fmla="*/ 635419 w 763688"/>
                    <a:gd name="connsiteY16" fmla="*/ 249819 h 814750"/>
                    <a:gd name="connsiteX17" fmla="*/ 607186 w 763688"/>
                    <a:gd name="connsiteY17" fmla="*/ 276232 h 814750"/>
                    <a:gd name="connsiteX18" fmla="*/ 600305 w 763688"/>
                    <a:gd name="connsiteY18" fmla="*/ 281532 h 814750"/>
                    <a:gd name="connsiteX19" fmla="*/ 480946 w 763688"/>
                    <a:gd name="connsiteY19" fmla="*/ 449115 h 814750"/>
                    <a:gd name="connsiteX20" fmla="*/ 452581 w 763688"/>
                    <a:gd name="connsiteY20" fmla="*/ 523716 h 814750"/>
                    <a:gd name="connsiteX21" fmla="*/ 435481 w 763688"/>
                    <a:gd name="connsiteY21" fmla="*/ 564221 h 814750"/>
                    <a:gd name="connsiteX22" fmla="*/ 455475 w 763688"/>
                    <a:gd name="connsiteY22" fmla="*/ 808481 h 814750"/>
                    <a:gd name="connsiteX23" fmla="*/ 472547 w 763688"/>
                    <a:gd name="connsiteY23" fmla="*/ 812828 h 814750"/>
                    <a:gd name="connsiteX24" fmla="*/ 456102 w 763688"/>
                    <a:gd name="connsiteY24" fmla="*/ 814750 h 814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763688" h="814750">
                      <a:moveTo>
                        <a:pt x="50966" y="616590"/>
                      </a:moveTo>
                      <a:lnTo>
                        <a:pt x="61376" y="615374"/>
                      </a:lnTo>
                      <a:lnTo>
                        <a:pt x="44305" y="611027"/>
                      </a:lnTo>
                      <a:cubicBezTo>
                        <a:pt x="-7980" y="583520"/>
                        <a:pt x="-13126" y="484432"/>
                        <a:pt x="24311" y="366767"/>
                      </a:cubicBezTo>
                      <a:lnTo>
                        <a:pt x="41410" y="326262"/>
                      </a:lnTo>
                      <a:lnTo>
                        <a:pt x="69775" y="251660"/>
                      </a:lnTo>
                      <a:cubicBezTo>
                        <a:pt x="103996" y="180409"/>
                        <a:pt x="147121" y="121579"/>
                        <a:pt x="189134" y="84077"/>
                      </a:cubicBezTo>
                      <a:lnTo>
                        <a:pt x="196015" y="78778"/>
                      </a:lnTo>
                      <a:lnTo>
                        <a:pt x="224248" y="52365"/>
                      </a:lnTo>
                      <a:cubicBezTo>
                        <a:pt x="262783" y="20693"/>
                        <a:pt x="300095" y="3241"/>
                        <a:pt x="331048" y="4232"/>
                      </a:cubicBezTo>
                      <a:lnTo>
                        <a:pt x="352517" y="9699"/>
                      </a:lnTo>
                      <a:lnTo>
                        <a:pt x="346162" y="0"/>
                      </a:lnTo>
                      <a:lnTo>
                        <a:pt x="435644" y="41585"/>
                      </a:lnTo>
                      <a:cubicBezTo>
                        <a:pt x="623362" y="129009"/>
                        <a:pt x="749781" y="188366"/>
                        <a:pt x="753297" y="191296"/>
                      </a:cubicBezTo>
                      <a:lnTo>
                        <a:pt x="763688" y="207153"/>
                      </a:lnTo>
                      <a:lnTo>
                        <a:pt x="742218" y="201686"/>
                      </a:lnTo>
                      <a:cubicBezTo>
                        <a:pt x="711265" y="200696"/>
                        <a:pt x="673953" y="218148"/>
                        <a:pt x="635419" y="249819"/>
                      </a:cubicBezTo>
                      <a:lnTo>
                        <a:pt x="607186" y="276232"/>
                      </a:lnTo>
                      <a:lnTo>
                        <a:pt x="600305" y="281532"/>
                      </a:lnTo>
                      <a:cubicBezTo>
                        <a:pt x="558291" y="319033"/>
                        <a:pt x="515166" y="377863"/>
                        <a:pt x="480946" y="449115"/>
                      </a:cubicBezTo>
                      <a:lnTo>
                        <a:pt x="452581" y="523716"/>
                      </a:lnTo>
                      <a:lnTo>
                        <a:pt x="435481" y="564221"/>
                      </a:lnTo>
                      <a:cubicBezTo>
                        <a:pt x="398044" y="681886"/>
                        <a:pt x="403191" y="780975"/>
                        <a:pt x="455475" y="808481"/>
                      </a:cubicBezTo>
                      <a:lnTo>
                        <a:pt x="472547" y="812828"/>
                      </a:lnTo>
                      <a:lnTo>
                        <a:pt x="456102" y="81475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4">
                        <a:lumMod val="50000"/>
                      </a:schemeClr>
                    </a:gs>
                    <a:gs pos="44000">
                      <a:schemeClr val="accent4">
                        <a:lumMod val="60000"/>
                        <a:lumOff val="40000"/>
                      </a:schemeClr>
                    </a:gs>
                    <a:gs pos="22000">
                      <a:schemeClr val="accent4">
                        <a:lumMod val="75000"/>
                      </a:schemeClr>
                    </a:gs>
                    <a:gs pos="73000">
                      <a:schemeClr val="accent4">
                        <a:lumMod val="75000"/>
                      </a:schemeClr>
                    </a:gs>
                    <a:gs pos="100000">
                      <a:schemeClr val="accent4">
                        <a:lumMod val="50000"/>
                      </a:schemeClr>
                    </a:gs>
                  </a:gsLst>
                  <a:lin ang="17700000" scaled="0"/>
                </a:gradFill>
                <a:ln w="8117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85" name="그룹 2">
            <a:extLst>
              <a:ext uri="{FF2B5EF4-FFF2-40B4-BE49-F238E27FC236}">
                <a16:creationId xmlns:a16="http://schemas.microsoft.com/office/drawing/2014/main" id="{F4243479-B00C-4B7B-9418-2A9802510B22}"/>
              </a:ext>
            </a:extLst>
          </p:cNvPr>
          <p:cNvGrpSpPr/>
          <p:nvPr/>
        </p:nvGrpSpPr>
        <p:grpSpPr>
          <a:xfrm>
            <a:off x="3084883" y="5071182"/>
            <a:ext cx="1893253" cy="1117356"/>
            <a:chOff x="4986771" y="4670840"/>
            <a:chExt cx="1996552" cy="1117356"/>
          </a:xfrm>
        </p:grpSpPr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90768887-970E-42DE-9407-F0D70187FE31}"/>
                </a:ext>
              </a:extLst>
            </p:cNvPr>
            <p:cNvSpPr txBox="1"/>
            <p:nvPr/>
          </p:nvSpPr>
          <p:spPr>
            <a:xfrm>
              <a:off x="4986771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A97FB36F-2673-4681-B1AE-0A3F36578737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8" name="Rectangle: Rounded Corners 487">
            <a:extLst>
              <a:ext uri="{FF2B5EF4-FFF2-40B4-BE49-F238E27FC236}">
                <a16:creationId xmlns:a16="http://schemas.microsoft.com/office/drawing/2014/main" id="{3827EEF2-FF04-4EAF-83EC-17F57F152F52}"/>
              </a:ext>
            </a:extLst>
          </p:cNvPr>
          <p:cNvSpPr/>
          <p:nvPr/>
        </p:nvSpPr>
        <p:spPr>
          <a:xfrm>
            <a:off x="3784698" y="4396173"/>
            <a:ext cx="493616" cy="493616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89" name="그룹 23">
            <a:extLst>
              <a:ext uri="{FF2B5EF4-FFF2-40B4-BE49-F238E27FC236}">
                <a16:creationId xmlns:a16="http://schemas.microsoft.com/office/drawing/2014/main" id="{5881A10B-4D5F-4F6B-8183-81B4469E07A6}"/>
              </a:ext>
            </a:extLst>
          </p:cNvPr>
          <p:cNvGrpSpPr/>
          <p:nvPr/>
        </p:nvGrpSpPr>
        <p:grpSpPr>
          <a:xfrm>
            <a:off x="982092" y="5071182"/>
            <a:ext cx="1893253" cy="1117356"/>
            <a:chOff x="3059832" y="4670840"/>
            <a:chExt cx="1996552" cy="1117356"/>
          </a:xfrm>
        </p:grpSpPr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9A81FE02-2BF1-48A3-84EA-47EDFA0ED785}"/>
                </a:ext>
              </a:extLst>
            </p:cNvPr>
            <p:cNvSpPr txBox="1"/>
            <p:nvPr/>
          </p:nvSpPr>
          <p:spPr>
            <a:xfrm>
              <a:off x="3059832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3EE62FDC-2613-4D0E-B024-DCB4F45162CE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2" name="Rectangle: Rounded Corners 491">
            <a:extLst>
              <a:ext uri="{FF2B5EF4-FFF2-40B4-BE49-F238E27FC236}">
                <a16:creationId xmlns:a16="http://schemas.microsoft.com/office/drawing/2014/main" id="{FEEA6A69-7232-4363-93B0-FFC32BEDE98D}"/>
              </a:ext>
            </a:extLst>
          </p:cNvPr>
          <p:cNvSpPr/>
          <p:nvPr/>
        </p:nvSpPr>
        <p:spPr>
          <a:xfrm>
            <a:off x="1681908" y="4405065"/>
            <a:ext cx="493616" cy="493616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493" name="그룹 1">
            <a:extLst>
              <a:ext uri="{FF2B5EF4-FFF2-40B4-BE49-F238E27FC236}">
                <a16:creationId xmlns:a16="http://schemas.microsoft.com/office/drawing/2014/main" id="{DB3E256A-1C4B-41C6-BA25-A6E11D5B1B44}"/>
              </a:ext>
            </a:extLst>
          </p:cNvPr>
          <p:cNvGrpSpPr/>
          <p:nvPr/>
        </p:nvGrpSpPr>
        <p:grpSpPr>
          <a:xfrm>
            <a:off x="5187672" y="5071182"/>
            <a:ext cx="1893253" cy="1117356"/>
            <a:chOff x="6913710" y="4670840"/>
            <a:chExt cx="1996552" cy="1117356"/>
          </a:xfrm>
        </p:grpSpPr>
        <p:sp>
          <p:nvSpPr>
            <p:cNvPr id="494" name="TextBox 493">
              <a:extLst>
                <a:ext uri="{FF2B5EF4-FFF2-40B4-BE49-F238E27FC236}">
                  <a16:creationId xmlns:a16="http://schemas.microsoft.com/office/drawing/2014/main" id="{7F5E9531-24FA-4CFD-946E-2624615C96E5}"/>
                </a:ext>
              </a:extLst>
            </p:cNvPr>
            <p:cNvSpPr txBox="1"/>
            <p:nvPr/>
          </p:nvSpPr>
          <p:spPr>
            <a:xfrm>
              <a:off x="6913710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09FADD28-C307-45E5-83FC-0E8E0B934D69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6" name="Rectangle: Rounded Corners 495">
            <a:extLst>
              <a:ext uri="{FF2B5EF4-FFF2-40B4-BE49-F238E27FC236}">
                <a16:creationId xmlns:a16="http://schemas.microsoft.com/office/drawing/2014/main" id="{3F550FBD-9CBA-487C-BA31-3370499761D9}"/>
              </a:ext>
            </a:extLst>
          </p:cNvPr>
          <p:cNvSpPr/>
          <p:nvPr/>
        </p:nvSpPr>
        <p:spPr>
          <a:xfrm>
            <a:off x="5887488" y="4394625"/>
            <a:ext cx="493616" cy="493616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7" name="Rectangle 9">
            <a:extLst>
              <a:ext uri="{FF2B5EF4-FFF2-40B4-BE49-F238E27FC236}">
                <a16:creationId xmlns:a16="http://schemas.microsoft.com/office/drawing/2014/main" id="{D7546613-68B0-42BB-94D2-82EE87B9EEAE}"/>
              </a:ext>
            </a:extLst>
          </p:cNvPr>
          <p:cNvSpPr/>
          <p:nvPr/>
        </p:nvSpPr>
        <p:spPr>
          <a:xfrm>
            <a:off x="3913180" y="4538847"/>
            <a:ext cx="236654" cy="22153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98" name="Oval 7">
            <a:extLst>
              <a:ext uri="{FF2B5EF4-FFF2-40B4-BE49-F238E27FC236}">
                <a16:creationId xmlns:a16="http://schemas.microsoft.com/office/drawing/2014/main" id="{549A2D58-24E1-4608-8396-65D2880F2D5A}"/>
              </a:ext>
            </a:extLst>
          </p:cNvPr>
          <p:cNvSpPr/>
          <p:nvPr/>
        </p:nvSpPr>
        <p:spPr>
          <a:xfrm>
            <a:off x="1811329" y="4525594"/>
            <a:ext cx="234783" cy="2347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99" name="Oval 21">
            <a:extLst>
              <a:ext uri="{FF2B5EF4-FFF2-40B4-BE49-F238E27FC236}">
                <a16:creationId xmlns:a16="http://schemas.microsoft.com/office/drawing/2014/main" id="{EE3069EC-D128-47F4-AE52-94828F7EAC17}"/>
              </a:ext>
            </a:extLst>
          </p:cNvPr>
          <p:cNvSpPr>
            <a:spLocks noChangeAspect="1"/>
          </p:cNvSpPr>
          <p:nvPr/>
        </p:nvSpPr>
        <p:spPr>
          <a:xfrm>
            <a:off x="5998414" y="4486333"/>
            <a:ext cx="271770" cy="27404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00" name="TextBox 499">
            <a:extLst>
              <a:ext uri="{FF2B5EF4-FFF2-40B4-BE49-F238E27FC236}">
                <a16:creationId xmlns:a16="http://schemas.microsoft.com/office/drawing/2014/main" id="{C1AD696A-1A09-4468-B6D2-02BF45022A4B}"/>
              </a:ext>
            </a:extLst>
          </p:cNvPr>
          <p:cNvSpPr txBox="1"/>
          <p:nvPr/>
        </p:nvSpPr>
        <p:spPr>
          <a:xfrm>
            <a:off x="775907" y="1663302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PowerPoint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A6723C08-F07C-4156-A861-B04485BFD50B}"/>
              </a:ext>
            </a:extLst>
          </p:cNvPr>
          <p:cNvSpPr txBox="1"/>
          <p:nvPr/>
        </p:nvSpPr>
        <p:spPr>
          <a:xfrm>
            <a:off x="775904" y="2537893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162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2021-04-19T02:01:51Z</dcterms:modified>
</cp:coreProperties>
</file>