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9498EDC8-B42F-49D9-BDE1-81051B4C40CB}"/>
              </a:ext>
            </a:extLst>
          </p:cNvPr>
          <p:cNvGrpSpPr/>
          <p:nvPr/>
        </p:nvGrpSpPr>
        <p:grpSpPr>
          <a:xfrm>
            <a:off x="693321" y="4665746"/>
            <a:ext cx="2469719" cy="1360853"/>
            <a:chOff x="693322" y="4864226"/>
            <a:chExt cx="2469719" cy="1360853"/>
          </a:xfrm>
        </p:grpSpPr>
        <p:grpSp>
          <p:nvGrpSpPr>
            <p:cNvPr id="6" name="그룹 5">
              <a:extLst>
                <a:ext uri="{FF2B5EF4-FFF2-40B4-BE49-F238E27FC236}">
                  <a16:creationId xmlns:a16="http://schemas.microsoft.com/office/drawing/2014/main" id="{23337494-C181-4610-9759-B50CE983BDCC}"/>
                </a:ext>
              </a:extLst>
            </p:cNvPr>
            <p:cNvGrpSpPr/>
            <p:nvPr/>
          </p:nvGrpSpPr>
          <p:grpSpPr>
            <a:xfrm rot="16200000">
              <a:off x="822436" y="4735112"/>
              <a:ext cx="636105" cy="894333"/>
              <a:chOff x="783132" y="4462042"/>
              <a:chExt cx="887766" cy="1248156"/>
            </a:xfrm>
          </p:grpSpPr>
          <p:sp>
            <p:nvSpPr>
              <p:cNvPr id="10" name="이등변 삼각형 9">
                <a:extLst>
                  <a:ext uri="{FF2B5EF4-FFF2-40B4-BE49-F238E27FC236}">
                    <a16:creationId xmlns:a16="http://schemas.microsoft.com/office/drawing/2014/main" id="{2487FD24-989B-407E-9CF4-8C62DEBB2B6F}"/>
                  </a:ext>
                </a:extLst>
              </p:cNvPr>
              <p:cNvSpPr/>
              <p:nvPr/>
            </p:nvSpPr>
            <p:spPr>
              <a:xfrm rot="5400000">
                <a:off x="602937" y="4642237"/>
                <a:ext cx="1248156" cy="887766"/>
              </a:xfrm>
              <a:prstGeom prst="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이등변 삼각형 10">
                <a:extLst>
                  <a:ext uri="{FF2B5EF4-FFF2-40B4-BE49-F238E27FC236}">
                    <a16:creationId xmlns:a16="http://schemas.microsoft.com/office/drawing/2014/main" id="{C428A809-2D5B-43C8-A240-37AEF32F2C86}"/>
                  </a:ext>
                </a:extLst>
              </p:cNvPr>
              <p:cNvSpPr/>
              <p:nvPr/>
            </p:nvSpPr>
            <p:spPr>
              <a:xfrm rot="5400000">
                <a:off x="732031" y="4695894"/>
                <a:ext cx="1097280" cy="780453"/>
              </a:xfrm>
              <a:prstGeom prst="triangle">
                <a:avLst/>
              </a:prstGeom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D1E3EA6-B79B-4469-9ED9-D20919FFB344}"/>
                </a:ext>
              </a:extLst>
            </p:cNvPr>
            <p:cNvSpPr txBox="1"/>
            <p:nvPr/>
          </p:nvSpPr>
          <p:spPr>
            <a:xfrm>
              <a:off x="747375" y="5061813"/>
              <a:ext cx="763624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C4364CA-A286-4330-9D7E-D5D6B444D587}"/>
                </a:ext>
              </a:extLst>
            </p:cNvPr>
            <p:cNvSpPr txBox="1"/>
            <p:nvPr/>
          </p:nvSpPr>
          <p:spPr>
            <a:xfrm>
              <a:off x="693322" y="5578748"/>
              <a:ext cx="24697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41F7B82-E379-414E-B3F7-C445D9C321B5}"/>
                </a:ext>
              </a:extLst>
            </p:cNvPr>
            <p:cNvSpPr txBox="1"/>
            <p:nvPr/>
          </p:nvSpPr>
          <p:spPr>
            <a:xfrm>
              <a:off x="1565052" y="5087744"/>
              <a:ext cx="1512345" cy="307777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82">
            <a:extLst>
              <a:ext uri="{FF2B5EF4-FFF2-40B4-BE49-F238E27FC236}">
                <a16:creationId xmlns:a16="http://schemas.microsoft.com/office/drawing/2014/main" id="{C8B40B6D-B508-471F-9862-321970B73298}"/>
              </a:ext>
            </a:extLst>
          </p:cNvPr>
          <p:cNvGrpSpPr/>
          <p:nvPr/>
        </p:nvGrpSpPr>
        <p:grpSpPr>
          <a:xfrm>
            <a:off x="820079" y="2059722"/>
            <a:ext cx="5767057" cy="1868748"/>
            <a:chOff x="581891" y="2857852"/>
            <a:chExt cx="6301148" cy="186874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FF36CB2-9AFC-40AA-880E-32601EE4EF0E}"/>
                </a:ext>
              </a:extLst>
            </p:cNvPr>
            <p:cNvSpPr txBox="1"/>
            <p:nvPr/>
          </p:nvSpPr>
          <p:spPr>
            <a:xfrm>
              <a:off x="581891" y="3341605"/>
              <a:ext cx="630114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Easy to change colors, photos and Text. You can simply impress your audience and add a unique zing and appeal to your Presentations. </a:t>
              </a:r>
            </a:p>
            <a:p>
              <a:endParaRPr lang="en-US" altLang="ko-KR" sz="1200" dirty="0">
                <a:cs typeface="Arial" pitchFamily="34" charset="0"/>
              </a:endParaRPr>
            </a:p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2868336-712E-48B8-87D0-7E5A428DE9A3}"/>
                </a:ext>
              </a:extLst>
            </p:cNvPr>
            <p:cNvSpPr txBox="1"/>
            <p:nvPr/>
          </p:nvSpPr>
          <p:spPr>
            <a:xfrm>
              <a:off x="581891" y="2857852"/>
              <a:ext cx="6301148" cy="51552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ts val="3300"/>
                </a:lnSpc>
              </a:pPr>
              <a:r>
                <a:rPr lang="en-US" altLang="ko-KR" sz="3200" b="1" dirty="0">
                  <a:cs typeface="Arial" pitchFamily="34" charset="0"/>
                </a:rPr>
                <a:t>Power Presentation</a:t>
              </a:r>
              <a:endParaRPr lang="ko-KR" altLang="en-US" sz="3200" b="1" dirty="0">
                <a:cs typeface="Arial" pitchFamily="34" charset="0"/>
              </a:endParaRPr>
            </a:p>
          </p:txBody>
        </p:sp>
      </p:grp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37E9A4C5-81C0-408C-89A4-C349D23488F6}"/>
              </a:ext>
            </a:extLst>
          </p:cNvPr>
          <p:cNvGrpSpPr/>
          <p:nvPr/>
        </p:nvGrpSpPr>
        <p:grpSpPr>
          <a:xfrm>
            <a:off x="3471867" y="4665746"/>
            <a:ext cx="2469719" cy="1360853"/>
            <a:chOff x="693322" y="4864226"/>
            <a:chExt cx="2469719" cy="1360853"/>
          </a:xfrm>
        </p:grpSpPr>
        <p:grpSp>
          <p:nvGrpSpPr>
            <p:cNvPr id="16" name="그룹 15">
              <a:extLst>
                <a:ext uri="{FF2B5EF4-FFF2-40B4-BE49-F238E27FC236}">
                  <a16:creationId xmlns:a16="http://schemas.microsoft.com/office/drawing/2014/main" id="{AD6B262B-E318-4B1D-B125-6A1E4992C55B}"/>
                </a:ext>
              </a:extLst>
            </p:cNvPr>
            <p:cNvGrpSpPr/>
            <p:nvPr/>
          </p:nvGrpSpPr>
          <p:grpSpPr>
            <a:xfrm rot="16200000">
              <a:off x="822436" y="4735112"/>
              <a:ext cx="636105" cy="894333"/>
              <a:chOff x="783132" y="4462042"/>
              <a:chExt cx="887766" cy="1248156"/>
            </a:xfrm>
          </p:grpSpPr>
          <p:sp>
            <p:nvSpPr>
              <p:cNvPr id="20" name="이등변 삼각형 19">
                <a:extLst>
                  <a:ext uri="{FF2B5EF4-FFF2-40B4-BE49-F238E27FC236}">
                    <a16:creationId xmlns:a16="http://schemas.microsoft.com/office/drawing/2014/main" id="{E9A6C1FE-AAB8-4B64-BAAC-92F558A34E11}"/>
                  </a:ext>
                </a:extLst>
              </p:cNvPr>
              <p:cNvSpPr/>
              <p:nvPr/>
            </p:nvSpPr>
            <p:spPr>
              <a:xfrm rot="5400000">
                <a:off x="602937" y="4642237"/>
                <a:ext cx="1248156" cy="887766"/>
              </a:xfrm>
              <a:prstGeom prst="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이등변 삼각형 20">
                <a:extLst>
                  <a:ext uri="{FF2B5EF4-FFF2-40B4-BE49-F238E27FC236}">
                    <a16:creationId xmlns:a16="http://schemas.microsoft.com/office/drawing/2014/main" id="{D9817D7A-570F-4B9A-BFDD-E9AF6434CC7D}"/>
                  </a:ext>
                </a:extLst>
              </p:cNvPr>
              <p:cNvSpPr/>
              <p:nvPr/>
            </p:nvSpPr>
            <p:spPr>
              <a:xfrm rot="5400000">
                <a:off x="732031" y="4695894"/>
                <a:ext cx="1097280" cy="780453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9BEE7F0-8ACC-46CC-9255-BF1821CF37C9}"/>
                </a:ext>
              </a:extLst>
            </p:cNvPr>
            <p:cNvSpPr txBox="1"/>
            <p:nvPr/>
          </p:nvSpPr>
          <p:spPr>
            <a:xfrm>
              <a:off x="747375" y="5061813"/>
              <a:ext cx="763624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0435357-B1E8-4391-B11E-1D17303E831B}"/>
                </a:ext>
              </a:extLst>
            </p:cNvPr>
            <p:cNvSpPr txBox="1"/>
            <p:nvPr/>
          </p:nvSpPr>
          <p:spPr>
            <a:xfrm>
              <a:off x="693322" y="5578748"/>
              <a:ext cx="24697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57CF585-1C81-495B-A356-101485C59761}"/>
                </a:ext>
              </a:extLst>
            </p:cNvPr>
            <p:cNvSpPr txBox="1"/>
            <p:nvPr/>
          </p:nvSpPr>
          <p:spPr>
            <a:xfrm>
              <a:off x="1565052" y="5087744"/>
              <a:ext cx="1512345" cy="307777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35DB1055-B69C-4D5A-B937-87C47EF1C90D}"/>
              </a:ext>
            </a:extLst>
          </p:cNvPr>
          <p:cNvGrpSpPr/>
          <p:nvPr/>
        </p:nvGrpSpPr>
        <p:grpSpPr>
          <a:xfrm>
            <a:off x="6250413" y="4665746"/>
            <a:ext cx="2469719" cy="1360853"/>
            <a:chOff x="693322" y="4864226"/>
            <a:chExt cx="2469719" cy="1360853"/>
          </a:xfrm>
        </p:grpSpPr>
        <p:grpSp>
          <p:nvGrpSpPr>
            <p:cNvPr id="23" name="그룹 22">
              <a:extLst>
                <a:ext uri="{FF2B5EF4-FFF2-40B4-BE49-F238E27FC236}">
                  <a16:creationId xmlns:a16="http://schemas.microsoft.com/office/drawing/2014/main" id="{95F31FE9-CA86-45C2-807B-D6ADD6308CA6}"/>
                </a:ext>
              </a:extLst>
            </p:cNvPr>
            <p:cNvGrpSpPr/>
            <p:nvPr/>
          </p:nvGrpSpPr>
          <p:grpSpPr>
            <a:xfrm rot="16200000">
              <a:off x="822436" y="4735112"/>
              <a:ext cx="636105" cy="894333"/>
              <a:chOff x="783132" y="4462042"/>
              <a:chExt cx="887766" cy="1248156"/>
            </a:xfrm>
          </p:grpSpPr>
          <p:sp>
            <p:nvSpPr>
              <p:cNvPr id="27" name="이등변 삼각형 26">
                <a:extLst>
                  <a:ext uri="{FF2B5EF4-FFF2-40B4-BE49-F238E27FC236}">
                    <a16:creationId xmlns:a16="http://schemas.microsoft.com/office/drawing/2014/main" id="{5B9C4953-792F-4CB3-A94E-65E870D213A2}"/>
                  </a:ext>
                </a:extLst>
              </p:cNvPr>
              <p:cNvSpPr/>
              <p:nvPr/>
            </p:nvSpPr>
            <p:spPr>
              <a:xfrm rot="5400000">
                <a:off x="602937" y="4642237"/>
                <a:ext cx="1248156" cy="887766"/>
              </a:xfrm>
              <a:prstGeom prst="triangl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이등변 삼각형 27">
                <a:extLst>
                  <a:ext uri="{FF2B5EF4-FFF2-40B4-BE49-F238E27FC236}">
                    <a16:creationId xmlns:a16="http://schemas.microsoft.com/office/drawing/2014/main" id="{F8C858E2-751D-41F3-8C22-DDC6A660501D}"/>
                  </a:ext>
                </a:extLst>
              </p:cNvPr>
              <p:cNvSpPr/>
              <p:nvPr/>
            </p:nvSpPr>
            <p:spPr>
              <a:xfrm rot="5400000">
                <a:off x="732031" y="4695894"/>
                <a:ext cx="1097280" cy="780453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BFFB6FB-4C37-45B9-9794-AB0BBB986432}"/>
                </a:ext>
              </a:extLst>
            </p:cNvPr>
            <p:cNvSpPr txBox="1"/>
            <p:nvPr/>
          </p:nvSpPr>
          <p:spPr>
            <a:xfrm>
              <a:off x="747375" y="5061813"/>
              <a:ext cx="763624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FDC3CA5-EFA5-4BFD-A0EE-78394B994B8F}"/>
                </a:ext>
              </a:extLst>
            </p:cNvPr>
            <p:cNvSpPr txBox="1"/>
            <p:nvPr/>
          </p:nvSpPr>
          <p:spPr>
            <a:xfrm>
              <a:off x="693322" y="5578748"/>
              <a:ext cx="24697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17DC434-9FD2-42BE-A7A8-9798ABE36AEC}"/>
                </a:ext>
              </a:extLst>
            </p:cNvPr>
            <p:cNvSpPr txBox="1"/>
            <p:nvPr/>
          </p:nvSpPr>
          <p:spPr>
            <a:xfrm>
              <a:off x="1565052" y="5087744"/>
              <a:ext cx="1512345" cy="307777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5C6635B2-D039-448E-97D2-CAD8FB3A7B8E}"/>
              </a:ext>
            </a:extLst>
          </p:cNvPr>
          <p:cNvGrpSpPr/>
          <p:nvPr/>
        </p:nvGrpSpPr>
        <p:grpSpPr>
          <a:xfrm>
            <a:off x="9028960" y="4665746"/>
            <a:ext cx="2469719" cy="1360853"/>
            <a:chOff x="693322" y="4864226"/>
            <a:chExt cx="2469719" cy="1360853"/>
          </a:xfrm>
        </p:grpSpPr>
        <p:grpSp>
          <p:nvGrpSpPr>
            <p:cNvPr id="30" name="그룹 29">
              <a:extLst>
                <a:ext uri="{FF2B5EF4-FFF2-40B4-BE49-F238E27FC236}">
                  <a16:creationId xmlns:a16="http://schemas.microsoft.com/office/drawing/2014/main" id="{FE592E61-F399-475F-8AFB-47217E026A23}"/>
                </a:ext>
              </a:extLst>
            </p:cNvPr>
            <p:cNvGrpSpPr/>
            <p:nvPr/>
          </p:nvGrpSpPr>
          <p:grpSpPr>
            <a:xfrm rot="16200000">
              <a:off x="822436" y="4735112"/>
              <a:ext cx="636105" cy="894333"/>
              <a:chOff x="783132" y="4462042"/>
              <a:chExt cx="887766" cy="1248156"/>
            </a:xfrm>
          </p:grpSpPr>
          <p:sp>
            <p:nvSpPr>
              <p:cNvPr id="34" name="이등변 삼각형 33">
                <a:extLst>
                  <a:ext uri="{FF2B5EF4-FFF2-40B4-BE49-F238E27FC236}">
                    <a16:creationId xmlns:a16="http://schemas.microsoft.com/office/drawing/2014/main" id="{B867BECA-657A-41D6-9FA3-AF38F395FC2C}"/>
                  </a:ext>
                </a:extLst>
              </p:cNvPr>
              <p:cNvSpPr/>
              <p:nvPr/>
            </p:nvSpPr>
            <p:spPr>
              <a:xfrm rot="5400000">
                <a:off x="602937" y="4642237"/>
                <a:ext cx="1248156" cy="887766"/>
              </a:xfrm>
              <a:prstGeom prst="triangl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이등변 삼각형 34">
                <a:extLst>
                  <a:ext uri="{FF2B5EF4-FFF2-40B4-BE49-F238E27FC236}">
                    <a16:creationId xmlns:a16="http://schemas.microsoft.com/office/drawing/2014/main" id="{398EDFAB-B38C-4D2F-9154-3D7E08793E60}"/>
                  </a:ext>
                </a:extLst>
              </p:cNvPr>
              <p:cNvSpPr/>
              <p:nvPr/>
            </p:nvSpPr>
            <p:spPr>
              <a:xfrm rot="5400000">
                <a:off x="732031" y="4695894"/>
                <a:ext cx="1097280" cy="780453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7F5E07A-D945-435F-86BA-9957D15A9FAD}"/>
                </a:ext>
              </a:extLst>
            </p:cNvPr>
            <p:cNvSpPr txBox="1"/>
            <p:nvPr/>
          </p:nvSpPr>
          <p:spPr>
            <a:xfrm>
              <a:off x="747375" y="5061813"/>
              <a:ext cx="763624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37934FC-B292-4CAC-805A-3BB1FAF9979D}"/>
                </a:ext>
              </a:extLst>
            </p:cNvPr>
            <p:cNvSpPr txBox="1"/>
            <p:nvPr/>
          </p:nvSpPr>
          <p:spPr>
            <a:xfrm>
              <a:off x="693322" y="5578748"/>
              <a:ext cx="24697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E55D51D-9B8B-4EAB-915C-968519F9B3FB}"/>
                </a:ext>
              </a:extLst>
            </p:cNvPr>
            <p:cNvSpPr txBox="1"/>
            <p:nvPr/>
          </p:nvSpPr>
          <p:spPr>
            <a:xfrm>
              <a:off x="1565052" y="5087744"/>
              <a:ext cx="1512345" cy="307777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7EFFF6D7-E96F-4537-B386-280219EC2F58}"/>
              </a:ext>
            </a:extLst>
          </p:cNvPr>
          <p:cNvGrpSpPr/>
          <p:nvPr/>
        </p:nvGrpSpPr>
        <p:grpSpPr>
          <a:xfrm flipH="1">
            <a:off x="6640438" y="2010639"/>
            <a:ext cx="5020347" cy="2394674"/>
            <a:chOff x="862021" y="933367"/>
            <a:chExt cx="10471821" cy="4994993"/>
          </a:xfrm>
        </p:grpSpPr>
        <p:sp>
          <p:nvSpPr>
            <p:cNvPr id="37" name="자유형: 도형 36">
              <a:extLst>
                <a:ext uri="{FF2B5EF4-FFF2-40B4-BE49-F238E27FC236}">
                  <a16:creationId xmlns:a16="http://schemas.microsoft.com/office/drawing/2014/main" id="{35B525C7-92B8-40C8-84A3-DCABDC7C4056}"/>
                </a:ext>
              </a:extLst>
            </p:cNvPr>
            <p:cNvSpPr/>
            <p:nvPr/>
          </p:nvSpPr>
          <p:spPr>
            <a:xfrm>
              <a:off x="862021" y="4506944"/>
              <a:ext cx="1631623" cy="1003934"/>
            </a:xfrm>
            <a:custGeom>
              <a:avLst/>
              <a:gdLst>
                <a:gd name="connsiteX0" fmla="*/ 196110 w 1631623"/>
                <a:gd name="connsiteY0" fmla="*/ 54197 h 1003934"/>
                <a:gd name="connsiteX1" fmla="*/ 268119 w 1631623"/>
                <a:gd name="connsiteY1" fmla="*/ 73819 h 1003934"/>
                <a:gd name="connsiteX2" fmla="*/ 772944 w 1631623"/>
                <a:gd name="connsiteY2" fmla="*/ 92869 h 1003934"/>
                <a:gd name="connsiteX3" fmla="*/ 896769 w 1631623"/>
                <a:gd name="connsiteY3" fmla="*/ 121444 h 1003934"/>
                <a:gd name="connsiteX4" fmla="*/ 972017 w 1631623"/>
                <a:gd name="connsiteY4" fmla="*/ 97822 h 1003934"/>
                <a:gd name="connsiteX5" fmla="*/ 1281484 w 1631623"/>
                <a:gd name="connsiteY5" fmla="*/ 18764 h 1003934"/>
                <a:gd name="connsiteX6" fmla="*/ 1338348 w 1631623"/>
                <a:gd name="connsiteY6" fmla="*/ 2857 h 1003934"/>
                <a:gd name="connsiteX7" fmla="*/ 1181472 w 1631623"/>
                <a:gd name="connsiteY7" fmla="*/ 174974 h 1003934"/>
                <a:gd name="connsiteX8" fmla="*/ 1059075 w 1631623"/>
                <a:gd name="connsiteY8" fmla="*/ 435007 h 1003934"/>
                <a:gd name="connsiteX9" fmla="*/ 1139752 w 1631623"/>
                <a:gd name="connsiteY9" fmla="*/ 644461 h 1003934"/>
                <a:gd name="connsiteX10" fmla="*/ 1592380 w 1631623"/>
                <a:gd name="connsiteY10" fmla="*/ 987266 h 1003934"/>
                <a:gd name="connsiteX11" fmla="*/ 1631623 w 1631623"/>
                <a:gd name="connsiteY11" fmla="*/ 1003935 h 1003934"/>
                <a:gd name="connsiteX12" fmla="*/ 1010593 w 1631623"/>
                <a:gd name="connsiteY12" fmla="*/ 965549 h 1003934"/>
                <a:gd name="connsiteX13" fmla="*/ 483765 w 1631623"/>
                <a:gd name="connsiteY13" fmla="*/ 940689 h 1003934"/>
                <a:gd name="connsiteX14" fmla="*/ 117529 w 1631623"/>
                <a:gd name="connsiteY14" fmla="*/ 836009 h 1003934"/>
                <a:gd name="connsiteX15" fmla="*/ 2848 w 1631623"/>
                <a:gd name="connsiteY15" fmla="*/ 615220 h 1003934"/>
                <a:gd name="connsiteX16" fmla="*/ 196110 w 1631623"/>
                <a:gd name="connsiteY16" fmla="*/ 54197 h 1003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31623" h="1003934">
                  <a:moveTo>
                    <a:pt x="196110" y="54197"/>
                  </a:moveTo>
                  <a:cubicBezTo>
                    <a:pt x="210969" y="83344"/>
                    <a:pt x="241164" y="82772"/>
                    <a:pt x="268119" y="73819"/>
                  </a:cubicBezTo>
                  <a:cubicBezTo>
                    <a:pt x="442046" y="15621"/>
                    <a:pt x="603495" y="50387"/>
                    <a:pt x="772944" y="92869"/>
                  </a:cubicBezTo>
                  <a:cubicBezTo>
                    <a:pt x="809520" y="102013"/>
                    <a:pt x="857907" y="123253"/>
                    <a:pt x="896769" y="121444"/>
                  </a:cubicBezTo>
                  <a:cubicBezTo>
                    <a:pt x="915819" y="83344"/>
                    <a:pt x="946204" y="97536"/>
                    <a:pt x="972017" y="97822"/>
                  </a:cubicBezTo>
                  <a:cubicBezTo>
                    <a:pt x="1081935" y="98679"/>
                    <a:pt x="1184996" y="71342"/>
                    <a:pt x="1281484" y="18764"/>
                  </a:cubicBezTo>
                  <a:cubicBezTo>
                    <a:pt x="1298915" y="9239"/>
                    <a:pt x="1315393" y="-6477"/>
                    <a:pt x="1338348" y="2857"/>
                  </a:cubicBezTo>
                  <a:cubicBezTo>
                    <a:pt x="1285961" y="60103"/>
                    <a:pt x="1232621" y="116586"/>
                    <a:pt x="1181472" y="174974"/>
                  </a:cubicBezTo>
                  <a:cubicBezTo>
                    <a:pt x="1116035" y="249745"/>
                    <a:pt x="1056885" y="327946"/>
                    <a:pt x="1059075" y="435007"/>
                  </a:cubicBezTo>
                  <a:cubicBezTo>
                    <a:pt x="1060695" y="514731"/>
                    <a:pt x="1092889" y="583406"/>
                    <a:pt x="1139752" y="644461"/>
                  </a:cubicBezTo>
                  <a:cubicBezTo>
                    <a:pt x="1259100" y="799624"/>
                    <a:pt x="1406738" y="918877"/>
                    <a:pt x="1592380" y="987266"/>
                  </a:cubicBezTo>
                  <a:cubicBezTo>
                    <a:pt x="1605715" y="992219"/>
                    <a:pt x="1618574" y="998315"/>
                    <a:pt x="1631623" y="1003935"/>
                  </a:cubicBezTo>
                  <a:cubicBezTo>
                    <a:pt x="1424645" y="990981"/>
                    <a:pt x="1217667" y="976979"/>
                    <a:pt x="1010593" y="965549"/>
                  </a:cubicBezTo>
                  <a:cubicBezTo>
                    <a:pt x="835047" y="955834"/>
                    <a:pt x="659311" y="950309"/>
                    <a:pt x="483765" y="940689"/>
                  </a:cubicBezTo>
                  <a:cubicBezTo>
                    <a:pt x="354130" y="933545"/>
                    <a:pt x="230781" y="901732"/>
                    <a:pt x="117529" y="836009"/>
                  </a:cubicBezTo>
                  <a:cubicBezTo>
                    <a:pt x="32661" y="786479"/>
                    <a:pt x="-12106" y="714661"/>
                    <a:pt x="2848" y="615220"/>
                  </a:cubicBezTo>
                  <a:cubicBezTo>
                    <a:pt x="32661" y="416623"/>
                    <a:pt x="100098" y="230314"/>
                    <a:pt x="196110" y="54197"/>
                  </a:cubicBezTo>
                  <a:close/>
                </a:path>
              </a:pathLst>
            </a:custGeom>
            <a:solidFill>
              <a:srgbClr val="34354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8" name="자유형: 도형 37">
              <a:extLst>
                <a:ext uri="{FF2B5EF4-FFF2-40B4-BE49-F238E27FC236}">
                  <a16:creationId xmlns:a16="http://schemas.microsoft.com/office/drawing/2014/main" id="{4B635F05-E9B7-4DAC-9603-B66EC2EC5884}"/>
                </a:ext>
              </a:extLst>
            </p:cNvPr>
            <p:cNvSpPr/>
            <p:nvPr/>
          </p:nvSpPr>
          <p:spPr>
            <a:xfrm>
              <a:off x="2129587" y="2971037"/>
              <a:ext cx="715720" cy="1409985"/>
            </a:xfrm>
            <a:custGeom>
              <a:avLst/>
              <a:gdLst>
                <a:gd name="connsiteX0" fmla="*/ 462450 w 715720"/>
                <a:gd name="connsiteY0" fmla="*/ 616458 h 1409985"/>
                <a:gd name="connsiteX1" fmla="*/ 105453 w 715720"/>
                <a:gd name="connsiteY1" fmla="*/ 0 h 1409985"/>
                <a:gd name="connsiteX2" fmla="*/ 678 w 715720"/>
                <a:gd name="connsiteY2" fmla="*/ 781050 h 1409985"/>
                <a:gd name="connsiteX3" fmla="*/ 174605 w 715720"/>
                <a:gd name="connsiteY3" fmla="*/ 1409986 h 1409985"/>
                <a:gd name="connsiteX4" fmla="*/ 174605 w 715720"/>
                <a:gd name="connsiteY4" fmla="*/ 1409986 h 1409985"/>
                <a:gd name="connsiteX5" fmla="*/ 188797 w 715720"/>
                <a:gd name="connsiteY5" fmla="*/ 1385983 h 1409985"/>
                <a:gd name="connsiteX6" fmla="*/ 530173 w 715720"/>
                <a:gd name="connsiteY6" fmla="*/ 1079944 h 1409985"/>
                <a:gd name="connsiteX7" fmla="*/ 715720 w 715720"/>
                <a:gd name="connsiteY7" fmla="*/ 1027938 h 1409985"/>
                <a:gd name="connsiteX8" fmla="*/ 462450 w 715720"/>
                <a:gd name="connsiteY8" fmla="*/ 616458 h 1409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5720" h="1409985">
                  <a:moveTo>
                    <a:pt x="462450" y="616458"/>
                  </a:moveTo>
                  <a:cubicBezTo>
                    <a:pt x="363581" y="401574"/>
                    <a:pt x="181368" y="104870"/>
                    <a:pt x="105453" y="0"/>
                  </a:cubicBezTo>
                  <a:cubicBezTo>
                    <a:pt x="96405" y="55817"/>
                    <a:pt x="-9418" y="726186"/>
                    <a:pt x="678" y="781050"/>
                  </a:cubicBezTo>
                  <a:cubicBezTo>
                    <a:pt x="52113" y="999268"/>
                    <a:pt x="87927" y="1201865"/>
                    <a:pt x="174605" y="1409986"/>
                  </a:cubicBezTo>
                  <a:cubicBezTo>
                    <a:pt x="174605" y="1409986"/>
                    <a:pt x="174605" y="1409986"/>
                    <a:pt x="174605" y="1409986"/>
                  </a:cubicBezTo>
                  <a:cubicBezTo>
                    <a:pt x="179463" y="1401985"/>
                    <a:pt x="185749" y="1394555"/>
                    <a:pt x="188797" y="1385983"/>
                  </a:cubicBezTo>
                  <a:cubicBezTo>
                    <a:pt x="247757" y="1222724"/>
                    <a:pt x="375392" y="1135094"/>
                    <a:pt x="530173" y="1079944"/>
                  </a:cubicBezTo>
                  <a:cubicBezTo>
                    <a:pt x="590562" y="1058418"/>
                    <a:pt x="653712" y="1044988"/>
                    <a:pt x="715720" y="1027938"/>
                  </a:cubicBezTo>
                  <a:cubicBezTo>
                    <a:pt x="617613" y="899160"/>
                    <a:pt x="530364" y="764191"/>
                    <a:pt x="462450" y="616458"/>
                  </a:cubicBezTo>
                  <a:close/>
                </a:path>
              </a:pathLst>
            </a:custGeom>
            <a:solidFill>
              <a:srgbClr val="ED835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9" name="자유형: 도형 38">
              <a:extLst>
                <a:ext uri="{FF2B5EF4-FFF2-40B4-BE49-F238E27FC236}">
                  <a16:creationId xmlns:a16="http://schemas.microsoft.com/office/drawing/2014/main" id="{3144384D-D690-4106-AC86-B908EB007391}"/>
                </a:ext>
              </a:extLst>
            </p:cNvPr>
            <p:cNvSpPr/>
            <p:nvPr/>
          </p:nvSpPr>
          <p:spPr>
            <a:xfrm>
              <a:off x="1909914" y="2456945"/>
              <a:ext cx="5611195" cy="3275094"/>
            </a:xfrm>
            <a:custGeom>
              <a:avLst/>
              <a:gdLst>
                <a:gd name="connsiteX0" fmla="*/ 5542922 w 5611195"/>
                <a:gd name="connsiteY0" fmla="*/ 2270788 h 3275094"/>
                <a:gd name="connsiteX1" fmla="*/ 5319465 w 5611195"/>
                <a:gd name="connsiteY1" fmla="*/ 1754914 h 3275094"/>
                <a:gd name="connsiteX2" fmla="*/ 5329371 w 5611195"/>
                <a:gd name="connsiteY2" fmla="*/ 1275426 h 3275094"/>
                <a:gd name="connsiteX3" fmla="*/ 5327466 w 5611195"/>
                <a:gd name="connsiteY3" fmla="*/ 767076 h 3275094"/>
                <a:gd name="connsiteX4" fmla="*/ 5166493 w 5611195"/>
                <a:gd name="connsiteY4" fmla="*/ 371217 h 3275094"/>
                <a:gd name="connsiteX5" fmla="*/ 5166493 w 5611195"/>
                <a:gd name="connsiteY5" fmla="*/ 371217 h 3275094"/>
                <a:gd name="connsiteX6" fmla="*/ 5166493 w 5611195"/>
                <a:gd name="connsiteY6" fmla="*/ 371217 h 3275094"/>
                <a:gd name="connsiteX7" fmla="*/ 3135763 w 5611195"/>
                <a:gd name="connsiteY7" fmla="*/ 12220 h 3275094"/>
                <a:gd name="connsiteX8" fmla="*/ 3135763 w 5611195"/>
                <a:gd name="connsiteY8" fmla="*/ 12220 h 3275094"/>
                <a:gd name="connsiteX9" fmla="*/ 2697518 w 5611195"/>
                <a:gd name="connsiteY9" fmla="*/ 180717 h 3275094"/>
                <a:gd name="connsiteX10" fmla="*/ 2315851 w 5611195"/>
                <a:gd name="connsiteY10" fmla="*/ 1457068 h 3275094"/>
                <a:gd name="connsiteX11" fmla="*/ 2154022 w 5611195"/>
                <a:gd name="connsiteY11" fmla="*/ 1594037 h 3275094"/>
                <a:gd name="connsiteX12" fmla="*/ 2007908 w 5611195"/>
                <a:gd name="connsiteY12" fmla="*/ 1605277 h 3275094"/>
                <a:gd name="connsiteX13" fmla="*/ 1602238 w 5611195"/>
                <a:gd name="connsiteY13" fmla="*/ 1530219 h 3275094"/>
                <a:gd name="connsiteX14" fmla="*/ 1094842 w 5611195"/>
                <a:gd name="connsiteY14" fmla="*/ 1507931 h 3275094"/>
                <a:gd name="connsiteX15" fmla="*/ 936346 w 5611195"/>
                <a:gd name="connsiteY15" fmla="*/ 1535458 h 3275094"/>
                <a:gd name="connsiteX16" fmla="*/ 787946 w 5611195"/>
                <a:gd name="connsiteY16" fmla="*/ 1563271 h 3275094"/>
                <a:gd name="connsiteX17" fmla="*/ 404850 w 5611195"/>
                <a:gd name="connsiteY17" fmla="*/ 1875691 h 3275094"/>
                <a:gd name="connsiteX18" fmla="*/ 386753 w 5611195"/>
                <a:gd name="connsiteY18" fmla="*/ 1909124 h 3275094"/>
                <a:gd name="connsiteX19" fmla="*/ 277882 w 5611195"/>
                <a:gd name="connsiteY19" fmla="*/ 2045998 h 3275094"/>
                <a:gd name="connsiteX20" fmla="*/ 225590 w 5611195"/>
                <a:gd name="connsiteY20" fmla="*/ 2101243 h 3275094"/>
                <a:gd name="connsiteX21" fmla="*/ 39757 w 5611195"/>
                <a:gd name="connsiteY21" fmla="*/ 2329272 h 3275094"/>
                <a:gd name="connsiteX22" fmla="*/ 48615 w 5611195"/>
                <a:gd name="connsiteY22" fmla="*/ 2641406 h 3275094"/>
                <a:gd name="connsiteX23" fmla="*/ 237782 w 5611195"/>
                <a:gd name="connsiteY23" fmla="*/ 2859338 h 3275094"/>
                <a:gd name="connsiteX24" fmla="*/ 584682 w 5611195"/>
                <a:gd name="connsiteY24" fmla="*/ 3047362 h 3275094"/>
                <a:gd name="connsiteX25" fmla="*/ 630879 w 5611195"/>
                <a:gd name="connsiteY25" fmla="*/ 3057744 h 3275094"/>
                <a:gd name="connsiteX26" fmla="*/ 1285246 w 5611195"/>
                <a:gd name="connsiteY26" fmla="*/ 3133848 h 3275094"/>
                <a:gd name="connsiteX27" fmla="*/ 1799120 w 5611195"/>
                <a:gd name="connsiteY27" fmla="*/ 3134325 h 3275094"/>
                <a:gd name="connsiteX28" fmla="*/ 2935833 w 5611195"/>
                <a:gd name="connsiteY28" fmla="*/ 3164329 h 3275094"/>
                <a:gd name="connsiteX29" fmla="*/ 3156718 w 5611195"/>
                <a:gd name="connsiteY29" fmla="*/ 3265865 h 3275094"/>
                <a:gd name="connsiteX30" fmla="*/ 3383128 w 5611195"/>
                <a:gd name="connsiteY30" fmla="*/ 3211858 h 3275094"/>
                <a:gd name="connsiteX31" fmla="*/ 3432753 w 5611195"/>
                <a:gd name="connsiteY31" fmla="*/ 3123466 h 3275094"/>
                <a:gd name="connsiteX32" fmla="*/ 3701834 w 5611195"/>
                <a:gd name="connsiteY32" fmla="*/ 2823810 h 3275094"/>
                <a:gd name="connsiteX33" fmla="*/ 3882333 w 5611195"/>
                <a:gd name="connsiteY33" fmla="*/ 2751420 h 3275094"/>
                <a:gd name="connsiteX34" fmla="*/ 4023589 w 5611195"/>
                <a:gd name="connsiteY34" fmla="*/ 2679792 h 3275094"/>
                <a:gd name="connsiteX35" fmla="*/ 4059498 w 5611195"/>
                <a:gd name="connsiteY35" fmla="*/ 2693794 h 3275094"/>
                <a:gd name="connsiteX36" fmla="*/ 4245997 w 5611195"/>
                <a:gd name="connsiteY36" fmla="*/ 2730560 h 3275094"/>
                <a:gd name="connsiteX37" fmla="*/ 4539082 w 5611195"/>
                <a:gd name="connsiteY37" fmla="*/ 2749134 h 3275094"/>
                <a:gd name="connsiteX38" fmla="*/ 4653953 w 5611195"/>
                <a:gd name="connsiteY38" fmla="*/ 2726750 h 3275094"/>
                <a:gd name="connsiteX39" fmla="*/ 4654715 w 5611195"/>
                <a:gd name="connsiteY39" fmla="*/ 2725416 h 3275094"/>
                <a:gd name="connsiteX40" fmla="*/ 4757204 w 5611195"/>
                <a:gd name="connsiteY40" fmla="*/ 2716939 h 3275094"/>
                <a:gd name="connsiteX41" fmla="*/ 5001520 w 5611195"/>
                <a:gd name="connsiteY41" fmla="*/ 2696080 h 3275094"/>
                <a:gd name="connsiteX42" fmla="*/ 5428812 w 5611195"/>
                <a:gd name="connsiteY42" fmla="*/ 2659504 h 3275094"/>
                <a:gd name="connsiteX43" fmla="*/ 5507584 w 5611195"/>
                <a:gd name="connsiteY43" fmla="*/ 2651979 h 3275094"/>
                <a:gd name="connsiteX44" fmla="*/ 5544636 w 5611195"/>
                <a:gd name="connsiteY44" fmla="*/ 2640739 h 3275094"/>
                <a:gd name="connsiteX45" fmla="*/ 5597690 w 5611195"/>
                <a:gd name="connsiteY45" fmla="*/ 2473385 h 3275094"/>
                <a:gd name="connsiteX46" fmla="*/ 5542922 w 5611195"/>
                <a:gd name="connsiteY46" fmla="*/ 2270788 h 3275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5611195" h="3275094">
                  <a:moveTo>
                    <a:pt x="5542922" y="2270788"/>
                  </a:moveTo>
                  <a:cubicBezTo>
                    <a:pt x="5391093" y="2134295"/>
                    <a:pt x="5301462" y="1966750"/>
                    <a:pt x="5319465" y="1754914"/>
                  </a:cubicBezTo>
                  <a:cubicBezTo>
                    <a:pt x="5333085" y="1595275"/>
                    <a:pt x="5332324" y="1435446"/>
                    <a:pt x="5329371" y="1275426"/>
                  </a:cubicBezTo>
                  <a:cubicBezTo>
                    <a:pt x="5326228" y="1105976"/>
                    <a:pt x="5340134" y="936431"/>
                    <a:pt x="5327466" y="767076"/>
                  </a:cubicBezTo>
                  <a:cubicBezTo>
                    <a:pt x="5316321" y="618296"/>
                    <a:pt x="5271078" y="482469"/>
                    <a:pt x="5166493" y="371217"/>
                  </a:cubicBezTo>
                  <a:cubicBezTo>
                    <a:pt x="5166493" y="371217"/>
                    <a:pt x="5166493" y="371217"/>
                    <a:pt x="5166493" y="371217"/>
                  </a:cubicBezTo>
                  <a:cubicBezTo>
                    <a:pt x="5166493" y="371217"/>
                    <a:pt x="5166493" y="371217"/>
                    <a:pt x="5166493" y="371217"/>
                  </a:cubicBezTo>
                  <a:cubicBezTo>
                    <a:pt x="4687577" y="85467"/>
                    <a:pt x="3487426" y="47367"/>
                    <a:pt x="3135763" y="12220"/>
                  </a:cubicBezTo>
                  <a:lnTo>
                    <a:pt x="3135763" y="12220"/>
                  </a:lnTo>
                  <a:cubicBezTo>
                    <a:pt x="2951836" y="-30071"/>
                    <a:pt x="2807532" y="40128"/>
                    <a:pt x="2697518" y="180717"/>
                  </a:cubicBezTo>
                  <a:cubicBezTo>
                    <a:pt x="2593791" y="313210"/>
                    <a:pt x="2334806" y="1157411"/>
                    <a:pt x="2315851" y="1457068"/>
                  </a:cubicBezTo>
                  <a:cubicBezTo>
                    <a:pt x="2311470" y="1526695"/>
                    <a:pt x="2217648" y="1574701"/>
                    <a:pt x="2154022" y="1594037"/>
                  </a:cubicBezTo>
                  <a:cubicBezTo>
                    <a:pt x="2106206" y="1608515"/>
                    <a:pt x="2057057" y="1607944"/>
                    <a:pt x="2007908" y="1605277"/>
                  </a:cubicBezTo>
                  <a:cubicBezTo>
                    <a:pt x="1869510" y="1597847"/>
                    <a:pt x="1736350" y="1560699"/>
                    <a:pt x="1602238" y="1530219"/>
                  </a:cubicBezTo>
                  <a:cubicBezTo>
                    <a:pt x="1434122" y="1492024"/>
                    <a:pt x="1266482" y="1466211"/>
                    <a:pt x="1094842" y="1507931"/>
                  </a:cubicBezTo>
                  <a:cubicBezTo>
                    <a:pt x="1042930" y="1520599"/>
                    <a:pt x="990638" y="1534696"/>
                    <a:pt x="936346" y="1535458"/>
                  </a:cubicBezTo>
                  <a:cubicBezTo>
                    <a:pt x="884244" y="1530791"/>
                    <a:pt x="836047" y="1548317"/>
                    <a:pt x="787946" y="1563271"/>
                  </a:cubicBezTo>
                  <a:cubicBezTo>
                    <a:pt x="618687" y="1615944"/>
                    <a:pt x="473145" y="1698621"/>
                    <a:pt x="404850" y="1875691"/>
                  </a:cubicBezTo>
                  <a:cubicBezTo>
                    <a:pt x="400278" y="1887502"/>
                    <a:pt x="393420" y="1898361"/>
                    <a:pt x="386753" y="1909124"/>
                  </a:cubicBezTo>
                  <a:cubicBezTo>
                    <a:pt x="353892" y="1957511"/>
                    <a:pt x="321888" y="2006565"/>
                    <a:pt x="277882" y="2045998"/>
                  </a:cubicBezTo>
                  <a:cubicBezTo>
                    <a:pt x="261880" y="2065810"/>
                    <a:pt x="241973" y="2082003"/>
                    <a:pt x="225590" y="2101243"/>
                  </a:cubicBezTo>
                  <a:cubicBezTo>
                    <a:pt x="162249" y="2176014"/>
                    <a:pt x="87668" y="2241356"/>
                    <a:pt x="39757" y="2329272"/>
                  </a:cubicBezTo>
                  <a:cubicBezTo>
                    <a:pt x="-18250" y="2435856"/>
                    <a:pt x="-10630" y="2538822"/>
                    <a:pt x="48615" y="2641406"/>
                  </a:cubicBezTo>
                  <a:cubicBezTo>
                    <a:pt x="97669" y="2726369"/>
                    <a:pt x="163868" y="2796092"/>
                    <a:pt x="237782" y="2859338"/>
                  </a:cubicBezTo>
                  <a:cubicBezTo>
                    <a:pt x="339985" y="2946778"/>
                    <a:pt x="448951" y="3021644"/>
                    <a:pt x="584682" y="3047362"/>
                  </a:cubicBezTo>
                  <a:cubicBezTo>
                    <a:pt x="600113" y="3050790"/>
                    <a:pt x="615639" y="3053838"/>
                    <a:pt x="630879" y="3057744"/>
                  </a:cubicBezTo>
                  <a:cubicBezTo>
                    <a:pt x="845572" y="3112894"/>
                    <a:pt x="1063123" y="3141659"/>
                    <a:pt x="1285246" y="3133848"/>
                  </a:cubicBezTo>
                  <a:cubicBezTo>
                    <a:pt x="1456506" y="3127848"/>
                    <a:pt x="1627861" y="3125943"/>
                    <a:pt x="1799120" y="3134325"/>
                  </a:cubicBezTo>
                  <a:cubicBezTo>
                    <a:pt x="2177834" y="3152994"/>
                    <a:pt x="2556548" y="3167377"/>
                    <a:pt x="2935833" y="3164329"/>
                  </a:cubicBezTo>
                  <a:cubicBezTo>
                    <a:pt x="3002128" y="3214239"/>
                    <a:pt x="3075756" y="3249006"/>
                    <a:pt x="3156718" y="3265865"/>
                  </a:cubicBezTo>
                  <a:cubicBezTo>
                    <a:pt x="3239872" y="3283201"/>
                    <a:pt x="3320072" y="3281677"/>
                    <a:pt x="3383128" y="3211858"/>
                  </a:cubicBezTo>
                  <a:cubicBezTo>
                    <a:pt x="3418275" y="3192999"/>
                    <a:pt x="3421704" y="3154994"/>
                    <a:pt x="3432753" y="3123466"/>
                  </a:cubicBezTo>
                  <a:cubicBezTo>
                    <a:pt x="3480854" y="2985544"/>
                    <a:pt x="3574485" y="2889532"/>
                    <a:pt x="3701834" y="2823810"/>
                  </a:cubicBezTo>
                  <a:cubicBezTo>
                    <a:pt x="3759556" y="2793996"/>
                    <a:pt x="3820515" y="2771803"/>
                    <a:pt x="3882333" y="2751420"/>
                  </a:cubicBezTo>
                  <a:cubicBezTo>
                    <a:pt x="3932910" y="2734751"/>
                    <a:pt x="3987965" y="2724845"/>
                    <a:pt x="4023589" y="2679792"/>
                  </a:cubicBezTo>
                  <a:cubicBezTo>
                    <a:pt x="4033018" y="2690460"/>
                    <a:pt x="4046544" y="2691984"/>
                    <a:pt x="4059498" y="2693794"/>
                  </a:cubicBezTo>
                  <a:cubicBezTo>
                    <a:pt x="4122363" y="2702366"/>
                    <a:pt x="4184085" y="2717130"/>
                    <a:pt x="4245997" y="2730560"/>
                  </a:cubicBezTo>
                  <a:cubicBezTo>
                    <a:pt x="4342867" y="2751515"/>
                    <a:pt x="4440974" y="2754563"/>
                    <a:pt x="4539082" y="2749134"/>
                  </a:cubicBezTo>
                  <a:cubicBezTo>
                    <a:pt x="4577753" y="2747038"/>
                    <a:pt x="4618520" y="2748372"/>
                    <a:pt x="4653953" y="2726750"/>
                  </a:cubicBezTo>
                  <a:cubicBezTo>
                    <a:pt x="4654239" y="2726274"/>
                    <a:pt x="4654429" y="2725893"/>
                    <a:pt x="4654715" y="2725416"/>
                  </a:cubicBezTo>
                  <a:cubicBezTo>
                    <a:pt x="4688910" y="2722559"/>
                    <a:pt x="4723105" y="2719797"/>
                    <a:pt x="4757204" y="2716939"/>
                  </a:cubicBezTo>
                  <a:cubicBezTo>
                    <a:pt x="4838643" y="2710081"/>
                    <a:pt x="4920272" y="2704557"/>
                    <a:pt x="5001520" y="2696080"/>
                  </a:cubicBezTo>
                  <a:cubicBezTo>
                    <a:pt x="5143728" y="2681125"/>
                    <a:pt x="5285365" y="2660361"/>
                    <a:pt x="5428812" y="2659504"/>
                  </a:cubicBezTo>
                  <a:cubicBezTo>
                    <a:pt x="5455005" y="2659313"/>
                    <a:pt x="5482628" y="2667123"/>
                    <a:pt x="5507584" y="2651979"/>
                  </a:cubicBezTo>
                  <a:cubicBezTo>
                    <a:pt x="5520633" y="2650550"/>
                    <a:pt x="5534159" y="2650836"/>
                    <a:pt x="5544636" y="2640739"/>
                  </a:cubicBezTo>
                  <a:cubicBezTo>
                    <a:pt x="5562162" y="2584923"/>
                    <a:pt x="5578164" y="2528535"/>
                    <a:pt x="5597690" y="2473385"/>
                  </a:cubicBezTo>
                  <a:cubicBezTo>
                    <a:pt x="5626741" y="2392327"/>
                    <a:pt x="5609120" y="2330224"/>
                    <a:pt x="5542922" y="2270788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0" name="자유형: 도형 39">
              <a:extLst>
                <a:ext uri="{FF2B5EF4-FFF2-40B4-BE49-F238E27FC236}">
                  <a16:creationId xmlns:a16="http://schemas.microsoft.com/office/drawing/2014/main" id="{E592ECDE-466A-498A-A0CA-0368458597D8}"/>
                </a:ext>
              </a:extLst>
            </p:cNvPr>
            <p:cNvSpPr/>
            <p:nvPr/>
          </p:nvSpPr>
          <p:spPr>
            <a:xfrm>
              <a:off x="6042957" y="3787068"/>
              <a:ext cx="5290885" cy="2141292"/>
            </a:xfrm>
            <a:custGeom>
              <a:avLst/>
              <a:gdLst>
                <a:gd name="connsiteX0" fmla="*/ 2745665 w 5290885"/>
                <a:gd name="connsiteY0" fmla="*/ 31504 h 2141292"/>
                <a:gd name="connsiteX1" fmla="*/ 2800148 w 5290885"/>
                <a:gd name="connsiteY1" fmla="*/ 71 h 2141292"/>
                <a:gd name="connsiteX2" fmla="*/ 5265122 w 5290885"/>
                <a:gd name="connsiteY2" fmla="*/ 106751 h 2141292"/>
                <a:gd name="connsiteX3" fmla="*/ 5284077 w 5290885"/>
                <a:gd name="connsiteY3" fmla="*/ 154567 h 2141292"/>
                <a:gd name="connsiteX4" fmla="*/ 4335959 w 5290885"/>
                <a:gd name="connsiteY4" fmla="*/ 1987272 h 2141292"/>
                <a:gd name="connsiteX5" fmla="*/ 4174986 w 5290885"/>
                <a:gd name="connsiteY5" fmla="*/ 2063472 h 2141292"/>
                <a:gd name="connsiteX6" fmla="*/ 1803166 w 5290885"/>
                <a:gd name="connsiteY6" fmla="*/ 2141292 h 2141292"/>
                <a:gd name="connsiteX7" fmla="*/ 28849 w 5290885"/>
                <a:gd name="connsiteY7" fmla="*/ 2032516 h 2141292"/>
                <a:gd name="connsiteX8" fmla="*/ 2750 w 5290885"/>
                <a:gd name="connsiteY8" fmla="*/ 1998893 h 2141292"/>
                <a:gd name="connsiteX9" fmla="*/ 27420 w 5290885"/>
                <a:gd name="connsiteY9" fmla="*/ 1928979 h 2141292"/>
                <a:gd name="connsiteX10" fmla="*/ 1677150 w 5290885"/>
                <a:gd name="connsiteY10" fmla="*/ 2023657 h 2141292"/>
                <a:gd name="connsiteX11" fmla="*/ 1810596 w 5290885"/>
                <a:gd name="connsiteY11" fmla="*/ 1947457 h 2141292"/>
                <a:gd name="connsiteX12" fmla="*/ 2745665 w 5290885"/>
                <a:gd name="connsiteY12" fmla="*/ 31504 h 214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90885" h="2141292">
                  <a:moveTo>
                    <a:pt x="2745665" y="31504"/>
                  </a:moveTo>
                  <a:cubicBezTo>
                    <a:pt x="2757856" y="5881"/>
                    <a:pt x="2771954" y="-786"/>
                    <a:pt x="2800148" y="71"/>
                  </a:cubicBezTo>
                  <a:cubicBezTo>
                    <a:pt x="3102948" y="8834"/>
                    <a:pt x="5186922" y="60650"/>
                    <a:pt x="5265122" y="106751"/>
                  </a:cubicBezTo>
                  <a:cubicBezTo>
                    <a:pt x="5288268" y="120372"/>
                    <a:pt x="5298841" y="126087"/>
                    <a:pt x="5284077" y="154567"/>
                  </a:cubicBezTo>
                  <a:cubicBezTo>
                    <a:pt x="5027188" y="651677"/>
                    <a:pt x="4346056" y="1973270"/>
                    <a:pt x="4335959" y="1987272"/>
                  </a:cubicBezTo>
                  <a:cubicBezTo>
                    <a:pt x="4296335" y="2042041"/>
                    <a:pt x="4246233" y="2061948"/>
                    <a:pt x="4174986" y="2063472"/>
                  </a:cubicBezTo>
                  <a:cubicBezTo>
                    <a:pt x="3778746" y="2071759"/>
                    <a:pt x="2050340" y="2140720"/>
                    <a:pt x="1803166" y="2141292"/>
                  </a:cubicBezTo>
                  <a:cubicBezTo>
                    <a:pt x="1629239" y="2141672"/>
                    <a:pt x="327838" y="2050709"/>
                    <a:pt x="28849" y="2032516"/>
                  </a:cubicBezTo>
                  <a:cubicBezTo>
                    <a:pt x="3227" y="2030992"/>
                    <a:pt x="-1726" y="2017466"/>
                    <a:pt x="2750" y="1998893"/>
                  </a:cubicBezTo>
                  <a:cubicBezTo>
                    <a:pt x="8465" y="1974794"/>
                    <a:pt x="-18490" y="1937552"/>
                    <a:pt x="27420" y="1928979"/>
                  </a:cubicBezTo>
                  <a:cubicBezTo>
                    <a:pt x="44184" y="1925836"/>
                    <a:pt x="1553992" y="2014418"/>
                    <a:pt x="1677150" y="2023657"/>
                  </a:cubicBezTo>
                  <a:cubicBezTo>
                    <a:pt x="1766495" y="2030325"/>
                    <a:pt x="1775448" y="2028801"/>
                    <a:pt x="1810596" y="1947457"/>
                  </a:cubicBezTo>
                  <a:cubicBezTo>
                    <a:pt x="1823835" y="1916882"/>
                    <a:pt x="2600218" y="337923"/>
                    <a:pt x="2745665" y="31504"/>
                  </a:cubicBezTo>
                  <a:close/>
                </a:path>
              </a:pathLst>
            </a:custGeom>
            <a:solidFill>
              <a:srgbClr val="97979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1" name="자유형: 도형 40">
              <a:extLst>
                <a:ext uri="{FF2B5EF4-FFF2-40B4-BE49-F238E27FC236}">
                  <a16:creationId xmlns:a16="http://schemas.microsoft.com/office/drawing/2014/main" id="{4ABAC7BA-33AB-4A7C-8801-5434A6046F39}"/>
                </a:ext>
              </a:extLst>
            </p:cNvPr>
            <p:cNvSpPr/>
            <p:nvPr/>
          </p:nvSpPr>
          <p:spPr>
            <a:xfrm>
              <a:off x="4431777" y="2463473"/>
              <a:ext cx="1508110" cy="3275234"/>
            </a:xfrm>
            <a:custGeom>
              <a:avLst/>
              <a:gdLst>
                <a:gd name="connsiteX0" fmla="*/ 413209 w 1508110"/>
                <a:gd name="connsiteY0" fmla="*/ 3164278 h 3275234"/>
                <a:gd name="connsiteX1" fmla="*/ 203754 w 1508110"/>
                <a:gd name="connsiteY1" fmla="*/ 2797661 h 3275234"/>
                <a:gd name="connsiteX2" fmla="*/ 183085 w 1508110"/>
                <a:gd name="connsiteY2" fmla="*/ 2319887 h 3275234"/>
                <a:gd name="connsiteX3" fmla="*/ 123934 w 1508110"/>
                <a:gd name="connsiteY3" fmla="*/ 1985655 h 3275234"/>
                <a:gd name="connsiteX4" fmla="*/ 50306 w 1508110"/>
                <a:gd name="connsiteY4" fmla="*/ 1505690 h 3275234"/>
                <a:gd name="connsiteX5" fmla="*/ 6396 w 1508110"/>
                <a:gd name="connsiteY5" fmla="*/ 1059824 h 3275234"/>
                <a:gd name="connsiteX6" fmla="*/ 11920 w 1508110"/>
                <a:gd name="connsiteY6" fmla="*/ 638057 h 3275234"/>
                <a:gd name="connsiteX7" fmla="*/ 174607 w 1508110"/>
                <a:gd name="connsiteY7" fmla="*/ 180762 h 3275234"/>
                <a:gd name="connsiteX8" fmla="*/ 612853 w 1508110"/>
                <a:gd name="connsiteY8" fmla="*/ 12265 h 3275234"/>
                <a:gd name="connsiteX9" fmla="*/ 715627 w 1508110"/>
                <a:gd name="connsiteY9" fmla="*/ 63510 h 3275234"/>
                <a:gd name="connsiteX10" fmla="*/ 932226 w 1508110"/>
                <a:gd name="connsiteY10" fmla="*/ 457368 h 3275234"/>
                <a:gd name="connsiteX11" fmla="*/ 998234 w 1508110"/>
                <a:gd name="connsiteY11" fmla="*/ 956478 h 3275234"/>
                <a:gd name="connsiteX12" fmla="*/ 1043573 w 1508110"/>
                <a:gd name="connsiteY12" fmla="*/ 1610084 h 3275234"/>
                <a:gd name="connsiteX13" fmla="*/ 1082721 w 1508110"/>
                <a:gd name="connsiteY13" fmla="*/ 2197586 h 3275234"/>
                <a:gd name="connsiteX14" fmla="*/ 1335038 w 1508110"/>
                <a:gd name="connsiteY14" fmla="*/ 2527532 h 3275234"/>
                <a:gd name="connsiteX15" fmla="*/ 1458959 w 1508110"/>
                <a:gd name="connsiteY15" fmla="*/ 2587825 h 3275234"/>
                <a:gd name="connsiteX16" fmla="*/ 1506679 w 1508110"/>
                <a:gd name="connsiteY16" fmla="*/ 2672217 h 3275234"/>
                <a:gd name="connsiteX17" fmla="*/ 1359708 w 1508110"/>
                <a:gd name="connsiteY17" fmla="*/ 2751560 h 3275234"/>
                <a:gd name="connsiteX18" fmla="*/ 1179209 w 1508110"/>
                <a:gd name="connsiteY18" fmla="*/ 2823950 h 3275234"/>
                <a:gd name="connsiteX19" fmla="*/ 910128 w 1508110"/>
                <a:gd name="connsiteY19" fmla="*/ 3123606 h 3275234"/>
                <a:gd name="connsiteX20" fmla="*/ 860503 w 1508110"/>
                <a:gd name="connsiteY20" fmla="*/ 3211998 h 3275234"/>
                <a:gd name="connsiteX21" fmla="*/ 634093 w 1508110"/>
                <a:gd name="connsiteY21" fmla="*/ 3266005 h 3275234"/>
                <a:gd name="connsiteX22" fmla="*/ 413209 w 1508110"/>
                <a:gd name="connsiteY22" fmla="*/ 3164278 h 3275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508110" h="3275234">
                  <a:moveTo>
                    <a:pt x="413209" y="3164278"/>
                  </a:moveTo>
                  <a:cubicBezTo>
                    <a:pt x="279954" y="3078267"/>
                    <a:pt x="214993" y="2953299"/>
                    <a:pt x="203754" y="2797661"/>
                  </a:cubicBezTo>
                  <a:cubicBezTo>
                    <a:pt x="192324" y="2638593"/>
                    <a:pt x="188133" y="2479240"/>
                    <a:pt x="183085" y="2319887"/>
                  </a:cubicBezTo>
                  <a:cubicBezTo>
                    <a:pt x="179465" y="2206634"/>
                    <a:pt x="145366" y="2096811"/>
                    <a:pt x="123934" y="1985655"/>
                  </a:cubicBezTo>
                  <a:cubicBezTo>
                    <a:pt x="93264" y="1826587"/>
                    <a:pt x="71261" y="1666281"/>
                    <a:pt x="50306" y="1505690"/>
                  </a:cubicBezTo>
                  <a:cubicBezTo>
                    <a:pt x="30970" y="1357386"/>
                    <a:pt x="14492" y="1208700"/>
                    <a:pt x="6396" y="1059824"/>
                  </a:cubicBezTo>
                  <a:cubicBezTo>
                    <a:pt x="-1224" y="919807"/>
                    <a:pt x="-4844" y="778361"/>
                    <a:pt x="11920" y="638057"/>
                  </a:cubicBezTo>
                  <a:cubicBezTo>
                    <a:pt x="20493" y="469370"/>
                    <a:pt x="70975" y="313350"/>
                    <a:pt x="174607" y="180762"/>
                  </a:cubicBezTo>
                  <a:cubicBezTo>
                    <a:pt x="284621" y="40078"/>
                    <a:pt x="428925" y="-30121"/>
                    <a:pt x="612853" y="12265"/>
                  </a:cubicBezTo>
                  <a:cubicBezTo>
                    <a:pt x="657620" y="8074"/>
                    <a:pt x="687148" y="36839"/>
                    <a:pt x="715627" y="63510"/>
                  </a:cubicBezTo>
                  <a:cubicBezTo>
                    <a:pt x="830404" y="171047"/>
                    <a:pt x="898412" y="305159"/>
                    <a:pt x="932226" y="457368"/>
                  </a:cubicBezTo>
                  <a:cubicBezTo>
                    <a:pt x="968707" y="621770"/>
                    <a:pt x="981946" y="789315"/>
                    <a:pt x="998234" y="956478"/>
                  </a:cubicBezTo>
                  <a:cubicBezTo>
                    <a:pt x="1019380" y="1173934"/>
                    <a:pt x="1031667" y="1392057"/>
                    <a:pt x="1043573" y="1610084"/>
                  </a:cubicBezTo>
                  <a:cubicBezTo>
                    <a:pt x="1054336" y="1806108"/>
                    <a:pt x="1075387" y="2001561"/>
                    <a:pt x="1082721" y="2197586"/>
                  </a:cubicBezTo>
                  <a:cubicBezTo>
                    <a:pt x="1089293" y="2371608"/>
                    <a:pt x="1194259" y="2461428"/>
                    <a:pt x="1335038" y="2527532"/>
                  </a:cubicBezTo>
                  <a:cubicBezTo>
                    <a:pt x="1376662" y="2547058"/>
                    <a:pt x="1418953" y="2565251"/>
                    <a:pt x="1458959" y="2587825"/>
                  </a:cubicBezTo>
                  <a:cubicBezTo>
                    <a:pt x="1491153" y="2606018"/>
                    <a:pt x="1514203" y="2630878"/>
                    <a:pt x="1506679" y="2672217"/>
                  </a:cubicBezTo>
                  <a:cubicBezTo>
                    <a:pt x="1471532" y="2724033"/>
                    <a:pt x="1413048" y="2734034"/>
                    <a:pt x="1359708" y="2751560"/>
                  </a:cubicBezTo>
                  <a:cubicBezTo>
                    <a:pt x="1297891" y="2771943"/>
                    <a:pt x="1236931" y="2794137"/>
                    <a:pt x="1179209" y="2823950"/>
                  </a:cubicBezTo>
                  <a:cubicBezTo>
                    <a:pt x="1051860" y="2889672"/>
                    <a:pt x="958229" y="2985684"/>
                    <a:pt x="910128" y="3123606"/>
                  </a:cubicBezTo>
                  <a:cubicBezTo>
                    <a:pt x="899174" y="3155134"/>
                    <a:pt x="895745" y="3193139"/>
                    <a:pt x="860503" y="3211998"/>
                  </a:cubicBezTo>
                  <a:cubicBezTo>
                    <a:pt x="797447" y="3281817"/>
                    <a:pt x="717247" y="3283341"/>
                    <a:pt x="634093" y="3266005"/>
                  </a:cubicBezTo>
                  <a:cubicBezTo>
                    <a:pt x="553131" y="3248955"/>
                    <a:pt x="479503" y="3214189"/>
                    <a:pt x="413209" y="316427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2" name="자유형: 도형 41">
              <a:extLst>
                <a:ext uri="{FF2B5EF4-FFF2-40B4-BE49-F238E27FC236}">
                  <a16:creationId xmlns:a16="http://schemas.microsoft.com/office/drawing/2014/main" id="{C868FE34-FE1A-4689-B803-AD1659C73685}"/>
                </a:ext>
              </a:extLst>
            </p:cNvPr>
            <p:cNvSpPr/>
            <p:nvPr/>
          </p:nvSpPr>
          <p:spPr>
            <a:xfrm>
              <a:off x="5217230" y="933367"/>
              <a:ext cx="2014405" cy="2274458"/>
            </a:xfrm>
            <a:custGeom>
              <a:avLst/>
              <a:gdLst>
                <a:gd name="connsiteX0" fmla="*/ 104482 w 2014405"/>
                <a:gd name="connsiteY0" fmla="*/ 1488935 h 2274458"/>
                <a:gd name="connsiteX1" fmla="*/ 146011 w 2014405"/>
                <a:gd name="connsiteY1" fmla="*/ 1426737 h 2274458"/>
                <a:gd name="connsiteX2" fmla="*/ 240975 w 2014405"/>
                <a:gd name="connsiteY2" fmla="*/ 1083932 h 2274458"/>
                <a:gd name="connsiteX3" fmla="*/ 244023 w 2014405"/>
                <a:gd name="connsiteY3" fmla="*/ 960488 h 2274458"/>
                <a:gd name="connsiteX4" fmla="*/ 539965 w 2014405"/>
                <a:gd name="connsiteY4" fmla="*/ 232683 h 2274458"/>
                <a:gd name="connsiteX5" fmla="*/ 1062601 w 2014405"/>
                <a:gd name="connsiteY5" fmla="*/ 2654 h 2274458"/>
                <a:gd name="connsiteX6" fmla="*/ 1255293 w 2014405"/>
                <a:gd name="connsiteY6" fmla="*/ 43992 h 2274458"/>
                <a:gd name="connsiteX7" fmla="*/ 1501894 w 2014405"/>
                <a:gd name="connsiteY7" fmla="*/ 141528 h 2274458"/>
                <a:gd name="connsiteX8" fmla="*/ 1917280 w 2014405"/>
                <a:gd name="connsiteY8" fmla="*/ 552627 h 2274458"/>
                <a:gd name="connsiteX9" fmla="*/ 2007672 w 2014405"/>
                <a:gd name="connsiteY9" fmla="*/ 916578 h 2274458"/>
                <a:gd name="connsiteX10" fmla="*/ 1968048 w 2014405"/>
                <a:gd name="connsiteY10" fmla="*/ 1302435 h 2274458"/>
                <a:gd name="connsiteX11" fmla="*/ 1866130 w 2014405"/>
                <a:gd name="connsiteY11" fmla="*/ 1570850 h 2274458"/>
                <a:gd name="connsiteX12" fmla="*/ 1847080 w 2014405"/>
                <a:gd name="connsiteY12" fmla="*/ 1475600 h 2274458"/>
                <a:gd name="connsiteX13" fmla="*/ 1862035 w 2014405"/>
                <a:gd name="connsiteY13" fmla="*/ 965155 h 2274458"/>
                <a:gd name="connsiteX14" fmla="*/ 1640007 w 2014405"/>
                <a:gd name="connsiteY14" fmla="*/ 426421 h 2274458"/>
                <a:gd name="connsiteX15" fmla="*/ 1579523 w 2014405"/>
                <a:gd name="connsiteY15" fmla="*/ 399084 h 2274458"/>
                <a:gd name="connsiteX16" fmla="*/ 1445411 w 2014405"/>
                <a:gd name="connsiteY16" fmla="*/ 451091 h 2274458"/>
                <a:gd name="connsiteX17" fmla="*/ 1307108 w 2014405"/>
                <a:gd name="connsiteY17" fmla="*/ 732745 h 2274458"/>
                <a:gd name="connsiteX18" fmla="*/ 1112322 w 2014405"/>
                <a:gd name="connsiteY18" fmla="*/ 1079741 h 2274458"/>
                <a:gd name="connsiteX19" fmla="*/ 946396 w 2014405"/>
                <a:gd name="connsiteY19" fmla="*/ 1322533 h 2274458"/>
                <a:gd name="connsiteX20" fmla="*/ 878483 w 2014405"/>
                <a:gd name="connsiteY20" fmla="*/ 1750587 h 2274458"/>
                <a:gd name="connsiteX21" fmla="*/ 903153 w 2014405"/>
                <a:gd name="connsiteY21" fmla="*/ 1886318 h 2274458"/>
                <a:gd name="connsiteX22" fmla="*/ 858481 w 2014405"/>
                <a:gd name="connsiteY22" fmla="*/ 2024716 h 2274458"/>
                <a:gd name="connsiteX23" fmla="*/ 772375 w 2014405"/>
                <a:gd name="connsiteY23" fmla="*/ 2190261 h 2274458"/>
                <a:gd name="connsiteX24" fmla="*/ 733417 w 2014405"/>
                <a:gd name="connsiteY24" fmla="*/ 2271509 h 2274458"/>
                <a:gd name="connsiteX25" fmla="*/ 654551 w 2014405"/>
                <a:gd name="connsiteY25" fmla="*/ 2229599 h 2274458"/>
                <a:gd name="connsiteX26" fmla="*/ 471956 w 2014405"/>
                <a:gd name="connsiteY26" fmla="*/ 2198547 h 2274458"/>
                <a:gd name="connsiteX27" fmla="*/ 438809 w 2014405"/>
                <a:gd name="connsiteY27" fmla="*/ 2217026 h 2274458"/>
                <a:gd name="connsiteX28" fmla="*/ 330605 w 2014405"/>
                <a:gd name="connsiteY28" fmla="*/ 2153208 h 2274458"/>
                <a:gd name="connsiteX29" fmla="*/ 323176 w 2014405"/>
                <a:gd name="connsiteY29" fmla="*/ 1982806 h 2274458"/>
                <a:gd name="connsiteX30" fmla="*/ 141629 w 2014405"/>
                <a:gd name="connsiteY30" fmla="*/ 1704200 h 2274458"/>
                <a:gd name="connsiteX31" fmla="*/ 51808 w 2014405"/>
                <a:gd name="connsiteY31" fmla="*/ 1650955 h 2274458"/>
                <a:gd name="connsiteX32" fmla="*/ 53428 w 2014405"/>
                <a:gd name="connsiteY32" fmla="*/ 1513033 h 2274458"/>
                <a:gd name="connsiteX33" fmla="*/ 104482 w 2014405"/>
                <a:gd name="connsiteY33" fmla="*/ 1488935 h 2274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014405" h="2274458">
                  <a:moveTo>
                    <a:pt x="104482" y="1488935"/>
                  </a:moveTo>
                  <a:cubicBezTo>
                    <a:pt x="126008" y="1473314"/>
                    <a:pt x="140391" y="1450930"/>
                    <a:pt x="146011" y="1426737"/>
                  </a:cubicBezTo>
                  <a:cubicBezTo>
                    <a:pt x="172966" y="1311103"/>
                    <a:pt x="220210" y="1201185"/>
                    <a:pt x="240975" y="1083932"/>
                  </a:cubicBezTo>
                  <a:cubicBezTo>
                    <a:pt x="248214" y="1042784"/>
                    <a:pt x="243451" y="1001636"/>
                    <a:pt x="244023" y="960488"/>
                  </a:cubicBezTo>
                  <a:cubicBezTo>
                    <a:pt x="247738" y="679405"/>
                    <a:pt x="331843" y="429469"/>
                    <a:pt x="539965" y="232683"/>
                  </a:cubicBezTo>
                  <a:cubicBezTo>
                    <a:pt x="685792" y="94856"/>
                    <a:pt x="867625" y="30943"/>
                    <a:pt x="1062601" y="2654"/>
                  </a:cubicBezTo>
                  <a:cubicBezTo>
                    <a:pt x="1130134" y="-7157"/>
                    <a:pt x="1197476" y="11036"/>
                    <a:pt x="1255293" y="43992"/>
                  </a:cubicBezTo>
                  <a:cubicBezTo>
                    <a:pt x="1333492" y="88569"/>
                    <a:pt x="1415789" y="121431"/>
                    <a:pt x="1501894" y="141528"/>
                  </a:cubicBezTo>
                  <a:cubicBezTo>
                    <a:pt x="1725923" y="193821"/>
                    <a:pt x="1846414" y="348316"/>
                    <a:pt x="1917280" y="552627"/>
                  </a:cubicBezTo>
                  <a:cubicBezTo>
                    <a:pt x="1958333" y="671023"/>
                    <a:pt x="1985669" y="793324"/>
                    <a:pt x="2007672" y="916578"/>
                  </a:cubicBezTo>
                  <a:cubicBezTo>
                    <a:pt x="2031389" y="1048880"/>
                    <a:pt x="1986241" y="1174324"/>
                    <a:pt x="1968048" y="1302435"/>
                  </a:cubicBezTo>
                  <a:cubicBezTo>
                    <a:pt x="1957189" y="1379016"/>
                    <a:pt x="1913755" y="1485125"/>
                    <a:pt x="1866130" y="1570850"/>
                  </a:cubicBezTo>
                  <a:cubicBezTo>
                    <a:pt x="1856605" y="1542275"/>
                    <a:pt x="1845080" y="1495983"/>
                    <a:pt x="1847080" y="1475600"/>
                  </a:cubicBezTo>
                  <a:cubicBezTo>
                    <a:pt x="1856605" y="1380350"/>
                    <a:pt x="1838699" y="1087932"/>
                    <a:pt x="1862035" y="965155"/>
                  </a:cubicBezTo>
                  <a:cubicBezTo>
                    <a:pt x="1903469" y="747985"/>
                    <a:pt x="1836794" y="546055"/>
                    <a:pt x="1640007" y="426421"/>
                  </a:cubicBezTo>
                  <a:cubicBezTo>
                    <a:pt x="1620862" y="414801"/>
                    <a:pt x="1601145" y="404895"/>
                    <a:pt x="1579523" y="399084"/>
                  </a:cubicBezTo>
                  <a:cubicBezTo>
                    <a:pt x="1518087" y="382797"/>
                    <a:pt x="1479702" y="397179"/>
                    <a:pt x="1445411" y="451091"/>
                  </a:cubicBezTo>
                  <a:cubicBezTo>
                    <a:pt x="1388928" y="539769"/>
                    <a:pt x="1351304" y="637971"/>
                    <a:pt x="1307108" y="732745"/>
                  </a:cubicBezTo>
                  <a:cubicBezTo>
                    <a:pt x="1250815" y="853427"/>
                    <a:pt x="1203857" y="979252"/>
                    <a:pt x="1112322" y="1079741"/>
                  </a:cubicBezTo>
                  <a:cubicBezTo>
                    <a:pt x="1045552" y="1153083"/>
                    <a:pt x="994212" y="1236046"/>
                    <a:pt x="946396" y="1322533"/>
                  </a:cubicBezTo>
                  <a:cubicBezTo>
                    <a:pt x="871625" y="1457788"/>
                    <a:pt x="853337" y="1600282"/>
                    <a:pt x="878483" y="1750587"/>
                  </a:cubicBezTo>
                  <a:cubicBezTo>
                    <a:pt x="882674" y="1796592"/>
                    <a:pt x="894771" y="1841169"/>
                    <a:pt x="903153" y="1886318"/>
                  </a:cubicBezTo>
                  <a:cubicBezTo>
                    <a:pt x="913345" y="1940801"/>
                    <a:pt x="898486" y="1987188"/>
                    <a:pt x="858481" y="2024716"/>
                  </a:cubicBezTo>
                  <a:cubicBezTo>
                    <a:pt x="810189" y="2069960"/>
                    <a:pt x="783519" y="2125491"/>
                    <a:pt x="772375" y="2190261"/>
                  </a:cubicBezTo>
                  <a:cubicBezTo>
                    <a:pt x="767136" y="2220550"/>
                    <a:pt x="769041" y="2258841"/>
                    <a:pt x="733417" y="2271509"/>
                  </a:cubicBezTo>
                  <a:cubicBezTo>
                    <a:pt x="696365" y="2284653"/>
                    <a:pt x="676744" y="2250840"/>
                    <a:pt x="654551" y="2229599"/>
                  </a:cubicBezTo>
                  <a:cubicBezTo>
                    <a:pt x="588066" y="2166162"/>
                    <a:pt x="545965" y="2158447"/>
                    <a:pt x="471956" y="2198547"/>
                  </a:cubicBezTo>
                  <a:cubicBezTo>
                    <a:pt x="461288" y="2205405"/>
                    <a:pt x="450239" y="2211597"/>
                    <a:pt x="438809" y="2217026"/>
                  </a:cubicBezTo>
                  <a:cubicBezTo>
                    <a:pt x="373277" y="2248268"/>
                    <a:pt x="336130" y="2226837"/>
                    <a:pt x="330605" y="2153208"/>
                  </a:cubicBezTo>
                  <a:cubicBezTo>
                    <a:pt x="326319" y="2096535"/>
                    <a:pt x="327557" y="2039670"/>
                    <a:pt x="323176" y="1982806"/>
                  </a:cubicBezTo>
                  <a:cubicBezTo>
                    <a:pt x="313270" y="1854981"/>
                    <a:pt x="243642" y="1769922"/>
                    <a:pt x="141629" y="1704200"/>
                  </a:cubicBezTo>
                  <a:cubicBezTo>
                    <a:pt x="112388" y="1685340"/>
                    <a:pt x="80288" y="1670862"/>
                    <a:pt x="51808" y="1650955"/>
                  </a:cubicBezTo>
                  <a:cubicBezTo>
                    <a:pt x="-18010" y="1602092"/>
                    <a:pt x="-17057" y="1560087"/>
                    <a:pt x="53428" y="1513033"/>
                  </a:cubicBezTo>
                  <a:cubicBezTo>
                    <a:pt x="69334" y="1502556"/>
                    <a:pt x="85908" y="1493793"/>
                    <a:pt x="104482" y="1488935"/>
                  </a:cubicBezTo>
                  <a:close/>
                </a:path>
              </a:pathLst>
            </a:custGeom>
            <a:solidFill>
              <a:srgbClr val="34354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3" name="자유형: 도형 42">
              <a:extLst>
                <a:ext uri="{FF2B5EF4-FFF2-40B4-BE49-F238E27FC236}">
                  <a16:creationId xmlns:a16="http://schemas.microsoft.com/office/drawing/2014/main" id="{0273E517-56C5-4A9A-A09D-7F20EEBD8BC3}"/>
                </a:ext>
              </a:extLst>
            </p:cNvPr>
            <p:cNvSpPr/>
            <p:nvPr/>
          </p:nvSpPr>
          <p:spPr>
            <a:xfrm>
              <a:off x="5292279" y="5113115"/>
              <a:ext cx="2859214" cy="570796"/>
            </a:xfrm>
            <a:custGeom>
              <a:avLst/>
              <a:gdLst>
                <a:gd name="connsiteX0" fmla="*/ 638366 w 2859214"/>
                <a:gd name="connsiteY0" fmla="*/ 27718 h 570796"/>
                <a:gd name="connsiteX1" fmla="*/ 952786 w 2859214"/>
                <a:gd name="connsiteY1" fmla="*/ 58198 h 570796"/>
                <a:gd name="connsiteX2" fmla="*/ 1895761 w 2859214"/>
                <a:gd name="connsiteY2" fmla="*/ 10573 h 570796"/>
                <a:gd name="connsiteX3" fmla="*/ 2191226 w 2859214"/>
                <a:gd name="connsiteY3" fmla="*/ 667 h 570796"/>
                <a:gd name="connsiteX4" fmla="*/ 2777300 w 2859214"/>
                <a:gd name="connsiteY4" fmla="*/ 0 h 570796"/>
                <a:gd name="connsiteX5" fmla="*/ 2859215 w 2859214"/>
                <a:gd name="connsiteY5" fmla="*/ 28670 h 570796"/>
                <a:gd name="connsiteX6" fmla="*/ 2619470 w 2859214"/>
                <a:gd name="connsiteY6" fmla="*/ 525875 h 570796"/>
                <a:gd name="connsiteX7" fmla="*/ 2143411 w 2859214"/>
                <a:gd name="connsiteY7" fmla="*/ 515493 h 570796"/>
                <a:gd name="connsiteX8" fmla="*/ 2025015 w 2859214"/>
                <a:gd name="connsiteY8" fmla="*/ 455867 h 570796"/>
                <a:gd name="connsiteX9" fmla="*/ 1876806 w 2859214"/>
                <a:gd name="connsiteY9" fmla="*/ 424815 h 570796"/>
                <a:gd name="connsiteX10" fmla="*/ 0 w 2859214"/>
                <a:gd name="connsiteY10" fmla="*/ 562261 h 570796"/>
                <a:gd name="connsiteX11" fmla="*/ 39814 w 2859214"/>
                <a:gd name="connsiteY11" fmla="*/ 465772 h 570796"/>
                <a:gd name="connsiteX12" fmla="*/ 292132 w 2859214"/>
                <a:gd name="connsiteY12" fmla="*/ 174117 h 570796"/>
                <a:gd name="connsiteX13" fmla="*/ 578168 w 2859214"/>
                <a:gd name="connsiteY13" fmla="*/ 61817 h 570796"/>
                <a:gd name="connsiteX14" fmla="*/ 638366 w 2859214"/>
                <a:gd name="connsiteY14" fmla="*/ 27718 h 570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59214" h="570796">
                  <a:moveTo>
                    <a:pt x="638366" y="27718"/>
                  </a:moveTo>
                  <a:cubicBezTo>
                    <a:pt x="733711" y="30004"/>
                    <a:pt x="858774" y="51340"/>
                    <a:pt x="952786" y="58198"/>
                  </a:cubicBezTo>
                  <a:cubicBezTo>
                    <a:pt x="1093375" y="68389"/>
                    <a:pt x="1736789" y="26861"/>
                    <a:pt x="1895761" y="10573"/>
                  </a:cubicBezTo>
                  <a:cubicBezTo>
                    <a:pt x="1955864" y="4381"/>
                    <a:pt x="2180558" y="667"/>
                    <a:pt x="2191226" y="667"/>
                  </a:cubicBezTo>
                  <a:cubicBezTo>
                    <a:pt x="2315623" y="286"/>
                    <a:pt x="2706338" y="0"/>
                    <a:pt x="2777300" y="0"/>
                  </a:cubicBezTo>
                  <a:cubicBezTo>
                    <a:pt x="2807589" y="0"/>
                    <a:pt x="2837403" y="3429"/>
                    <a:pt x="2859215" y="28670"/>
                  </a:cubicBezTo>
                  <a:cubicBezTo>
                    <a:pt x="2784444" y="196882"/>
                    <a:pt x="2708053" y="364331"/>
                    <a:pt x="2619470" y="525875"/>
                  </a:cubicBezTo>
                  <a:cubicBezTo>
                    <a:pt x="2610326" y="532733"/>
                    <a:pt x="2266379" y="516064"/>
                    <a:pt x="2143411" y="515493"/>
                  </a:cubicBezTo>
                  <a:cubicBezTo>
                    <a:pt x="2072735" y="498634"/>
                    <a:pt x="2082165" y="503872"/>
                    <a:pt x="2025015" y="455867"/>
                  </a:cubicBezTo>
                  <a:cubicBezTo>
                    <a:pt x="1982248" y="419957"/>
                    <a:pt x="1929384" y="420434"/>
                    <a:pt x="1876806" y="424815"/>
                  </a:cubicBezTo>
                  <a:cubicBezTo>
                    <a:pt x="1400461" y="553593"/>
                    <a:pt x="53150" y="589502"/>
                    <a:pt x="0" y="562261"/>
                  </a:cubicBezTo>
                  <a:cubicBezTo>
                    <a:pt x="13335" y="530162"/>
                    <a:pt x="28289" y="498538"/>
                    <a:pt x="39814" y="465772"/>
                  </a:cubicBezTo>
                  <a:cubicBezTo>
                    <a:pt x="85535" y="335089"/>
                    <a:pt x="173069" y="241363"/>
                    <a:pt x="292132" y="174117"/>
                  </a:cubicBezTo>
                  <a:cubicBezTo>
                    <a:pt x="382238" y="123254"/>
                    <a:pt x="482441" y="98203"/>
                    <a:pt x="578168" y="61817"/>
                  </a:cubicBezTo>
                  <a:cubicBezTo>
                    <a:pt x="601218" y="52959"/>
                    <a:pt x="612648" y="28385"/>
                    <a:pt x="638366" y="27718"/>
                  </a:cubicBezTo>
                  <a:close/>
                </a:path>
              </a:pathLst>
            </a:custGeom>
            <a:solidFill>
              <a:srgbClr val="F19B7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4" name="자유형: 도형 43">
              <a:extLst>
                <a:ext uri="{FF2B5EF4-FFF2-40B4-BE49-F238E27FC236}">
                  <a16:creationId xmlns:a16="http://schemas.microsoft.com/office/drawing/2014/main" id="{0F1CADBB-6CB5-4FB4-9EB3-B3EF8B8E034C}"/>
                </a:ext>
              </a:extLst>
            </p:cNvPr>
            <p:cNvSpPr/>
            <p:nvPr/>
          </p:nvSpPr>
          <p:spPr>
            <a:xfrm>
              <a:off x="6404911" y="2410491"/>
              <a:ext cx="887904" cy="2751296"/>
            </a:xfrm>
            <a:custGeom>
              <a:avLst/>
              <a:gdLst>
                <a:gd name="connsiteX0" fmla="*/ 887904 w 887904"/>
                <a:gd name="connsiteY0" fmla="*/ 2703671 h 2751296"/>
                <a:gd name="connsiteX1" fmla="*/ 154479 w 887904"/>
                <a:gd name="connsiteY1" fmla="*/ 2751296 h 2751296"/>
                <a:gd name="connsiteX2" fmla="*/ 142668 w 887904"/>
                <a:gd name="connsiteY2" fmla="*/ 1965960 h 2751296"/>
                <a:gd name="connsiteX3" fmla="*/ 91328 w 887904"/>
                <a:gd name="connsiteY3" fmla="*/ 1476470 h 2751296"/>
                <a:gd name="connsiteX4" fmla="*/ 78184 w 887904"/>
                <a:gd name="connsiteY4" fmla="*/ 1258824 h 2751296"/>
                <a:gd name="connsiteX5" fmla="*/ 27320 w 887904"/>
                <a:gd name="connsiteY5" fmla="*/ 1019365 h 2751296"/>
                <a:gd name="connsiteX6" fmla="*/ 11604 w 887904"/>
                <a:gd name="connsiteY6" fmla="*/ 779621 h 2751296"/>
                <a:gd name="connsiteX7" fmla="*/ 164004 w 887904"/>
                <a:gd name="connsiteY7" fmla="*/ 493871 h 2751296"/>
                <a:gd name="connsiteX8" fmla="*/ 287829 w 887904"/>
                <a:gd name="connsiteY8" fmla="*/ 503396 h 2751296"/>
                <a:gd name="connsiteX9" fmla="*/ 221154 w 887904"/>
                <a:gd name="connsiteY9" fmla="*/ 760571 h 2751296"/>
                <a:gd name="connsiteX10" fmla="*/ 442515 w 887904"/>
                <a:gd name="connsiteY10" fmla="*/ 579310 h 2751296"/>
                <a:gd name="connsiteX11" fmla="*/ 549290 w 887904"/>
                <a:gd name="connsiteY11" fmla="*/ 325279 h 2751296"/>
                <a:gd name="connsiteX12" fmla="*/ 571484 w 887904"/>
                <a:gd name="connsiteY12" fmla="*/ 141637 h 2751296"/>
                <a:gd name="connsiteX13" fmla="*/ 657399 w 887904"/>
                <a:gd name="connsiteY13" fmla="*/ 0 h 2751296"/>
                <a:gd name="connsiteX14" fmla="*/ 663590 w 887904"/>
                <a:gd name="connsiteY14" fmla="*/ 351282 h 2751296"/>
                <a:gd name="connsiteX15" fmla="*/ 602059 w 887904"/>
                <a:gd name="connsiteY15" fmla="*/ 674751 h 2751296"/>
                <a:gd name="connsiteX16" fmla="*/ 430609 w 887904"/>
                <a:gd name="connsiteY16" fmla="*/ 1055751 h 2751296"/>
                <a:gd name="connsiteX17" fmla="*/ 439276 w 887904"/>
                <a:gd name="connsiteY17" fmla="*/ 1292352 h 2751296"/>
                <a:gd name="connsiteX18" fmla="*/ 614917 w 887904"/>
                <a:gd name="connsiteY18" fmla="*/ 2007775 h 2751296"/>
                <a:gd name="connsiteX19" fmla="*/ 887904 w 887904"/>
                <a:gd name="connsiteY19" fmla="*/ 2703671 h 2751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87904" h="2751296">
                  <a:moveTo>
                    <a:pt x="887904" y="2703671"/>
                  </a:moveTo>
                  <a:cubicBezTo>
                    <a:pt x="811704" y="2713196"/>
                    <a:pt x="190483" y="2748343"/>
                    <a:pt x="154479" y="2751296"/>
                  </a:cubicBezTo>
                  <a:cubicBezTo>
                    <a:pt x="136668" y="2480500"/>
                    <a:pt x="152860" y="2236756"/>
                    <a:pt x="142668" y="1965960"/>
                  </a:cubicBezTo>
                  <a:cubicBezTo>
                    <a:pt x="136477" y="1802035"/>
                    <a:pt x="120284" y="1638586"/>
                    <a:pt x="91328" y="1476470"/>
                  </a:cubicBezTo>
                  <a:cubicBezTo>
                    <a:pt x="78565" y="1405128"/>
                    <a:pt x="92948" y="1330833"/>
                    <a:pt x="78184" y="1258824"/>
                  </a:cubicBezTo>
                  <a:cubicBezTo>
                    <a:pt x="61896" y="1178814"/>
                    <a:pt x="65135" y="1094708"/>
                    <a:pt x="27320" y="1019365"/>
                  </a:cubicBezTo>
                  <a:cubicBezTo>
                    <a:pt x="20939" y="1006697"/>
                    <a:pt x="-19447" y="844677"/>
                    <a:pt x="11604" y="779621"/>
                  </a:cubicBezTo>
                  <a:cubicBezTo>
                    <a:pt x="51704" y="695420"/>
                    <a:pt x="117808" y="574738"/>
                    <a:pt x="164004" y="493871"/>
                  </a:cubicBezTo>
                  <a:cubicBezTo>
                    <a:pt x="211629" y="493871"/>
                    <a:pt x="249729" y="503396"/>
                    <a:pt x="287829" y="503396"/>
                  </a:cubicBezTo>
                  <a:cubicBezTo>
                    <a:pt x="297354" y="560546"/>
                    <a:pt x="240204" y="696944"/>
                    <a:pt x="221154" y="760571"/>
                  </a:cubicBezTo>
                  <a:cubicBezTo>
                    <a:pt x="295354" y="699326"/>
                    <a:pt x="381936" y="642652"/>
                    <a:pt x="442515" y="579310"/>
                  </a:cubicBezTo>
                  <a:cubicBezTo>
                    <a:pt x="508333" y="510540"/>
                    <a:pt x="537861" y="419195"/>
                    <a:pt x="549290" y="325279"/>
                  </a:cubicBezTo>
                  <a:cubicBezTo>
                    <a:pt x="556720" y="264128"/>
                    <a:pt x="563387" y="202787"/>
                    <a:pt x="571484" y="141637"/>
                  </a:cubicBezTo>
                  <a:cubicBezTo>
                    <a:pt x="611679" y="65151"/>
                    <a:pt x="630729" y="55626"/>
                    <a:pt x="657399" y="0"/>
                  </a:cubicBezTo>
                  <a:cubicBezTo>
                    <a:pt x="701309" y="116395"/>
                    <a:pt x="666543" y="234124"/>
                    <a:pt x="663590" y="351282"/>
                  </a:cubicBezTo>
                  <a:cubicBezTo>
                    <a:pt x="663019" y="375856"/>
                    <a:pt x="667400" y="588169"/>
                    <a:pt x="602059" y="674751"/>
                  </a:cubicBezTo>
                  <a:cubicBezTo>
                    <a:pt x="525383" y="776383"/>
                    <a:pt x="455374" y="929164"/>
                    <a:pt x="430609" y="1055751"/>
                  </a:cubicBezTo>
                  <a:cubicBezTo>
                    <a:pt x="414892" y="1135951"/>
                    <a:pt x="421655" y="1212818"/>
                    <a:pt x="439276" y="1292352"/>
                  </a:cubicBezTo>
                  <a:cubicBezTo>
                    <a:pt x="492331" y="1532191"/>
                    <a:pt x="543480" y="1772412"/>
                    <a:pt x="614917" y="2007775"/>
                  </a:cubicBezTo>
                  <a:cubicBezTo>
                    <a:pt x="669115" y="2186273"/>
                    <a:pt x="802179" y="2494121"/>
                    <a:pt x="887904" y="2703671"/>
                  </a:cubicBezTo>
                  <a:close/>
                </a:path>
              </a:pathLst>
            </a:custGeom>
            <a:solidFill>
              <a:srgbClr val="ED835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5" name="자유형: 도형 44">
              <a:extLst>
                <a:ext uri="{FF2B5EF4-FFF2-40B4-BE49-F238E27FC236}">
                  <a16:creationId xmlns:a16="http://schemas.microsoft.com/office/drawing/2014/main" id="{F98A3A87-E961-42CA-95BB-EE9914261123}"/>
                </a:ext>
              </a:extLst>
            </p:cNvPr>
            <p:cNvSpPr/>
            <p:nvPr/>
          </p:nvSpPr>
          <p:spPr>
            <a:xfrm>
              <a:off x="6070272" y="1310399"/>
              <a:ext cx="1034772" cy="1612099"/>
            </a:xfrm>
            <a:custGeom>
              <a:avLst/>
              <a:gdLst>
                <a:gd name="connsiteX0" fmla="*/ 992133 w 1034772"/>
                <a:gd name="connsiteY0" fmla="*/ 1100092 h 1612099"/>
                <a:gd name="connsiteX1" fmla="*/ 916790 w 1034772"/>
                <a:gd name="connsiteY1" fmla="*/ 1241157 h 1612099"/>
                <a:gd name="connsiteX2" fmla="*/ 762485 w 1034772"/>
                <a:gd name="connsiteY2" fmla="*/ 1549386 h 1612099"/>
                <a:gd name="connsiteX3" fmla="*/ 648567 w 1034772"/>
                <a:gd name="connsiteY3" fmla="*/ 1612061 h 1612099"/>
                <a:gd name="connsiteX4" fmla="*/ 508073 w 1034772"/>
                <a:gd name="connsiteY4" fmla="*/ 1593868 h 1612099"/>
                <a:gd name="connsiteX5" fmla="*/ 13916 w 1034772"/>
                <a:gd name="connsiteY5" fmla="*/ 1374698 h 1612099"/>
                <a:gd name="connsiteX6" fmla="*/ 39728 w 1034772"/>
                <a:gd name="connsiteY6" fmla="*/ 1033893 h 1612099"/>
                <a:gd name="connsiteX7" fmla="*/ 229467 w 1034772"/>
                <a:gd name="connsiteY7" fmla="*/ 717568 h 1612099"/>
                <a:gd name="connsiteX8" fmla="*/ 403583 w 1034772"/>
                <a:gd name="connsiteY8" fmla="*/ 436104 h 1612099"/>
                <a:gd name="connsiteX9" fmla="*/ 563698 w 1034772"/>
                <a:gd name="connsiteY9" fmla="*/ 96824 h 1612099"/>
                <a:gd name="connsiteX10" fmla="*/ 785726 w 1034772"/>
                <a:gd name="connsiteY10" fmla="*/ 33578 h 1612099"/>
                <a:gd name="connsiteX11" fmla="*/ 1024709 w 1034772"/>
                <a:gd name="connsiteY11" fmla="*/ 570311 h 1612099"/>
                <a:gd name="connsiteX12" fmla="*/ 992133 w 1034772"/>
                <a:gd name="connsiteY12" fmla="*/ 1100092 h 1612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34772" h="1612099">
                  <a:moveTo>
                    <a:pt x="992133" y="1100092"/>
                  </a:moveTo>
                  <a:cubicBezTo>
                    <a:pt x="961558" y="1144193"/>
                    <a:pt x="940507" y="1193342"/>
                    <a:pt x="916790" y="1241157"/>
                  </a:cubicBezTo>
                  <a:cubicBezTo>
                    <a:pt x="858307" y="1340408"/>
                    <a:pt x="808967" y="1444135"/>
                    <a:pt x="762485" y="1549386"/>
                  </a:cubicBezTo>
                  <a:cubicBezTo>
                    <a:pt x="741149" y="1597678"/>
                    <a:pt x="695239" y="1610441"/>
                    <a:pt x="648567" y="1612061"/>
                  </a:cubicBezTo>
                  <a:cubicBezTo>
                    <a:pt x="628088" y="1612823"/>
                    <a:pt x="528837" y="1602345"/>
                    <a:pt x="508073" y="1593868"/>
                  </a:cubicBezTo>
                  <a:cubicBezTo>
                    <a:pt x="482831" y="1590248"/>
                    <a:pt x="19631" y="1380222"/>
                    <a:pt x="13916" y="1374698"/>
                  </a:cubicBezTo>
                  <a:cubicBezTo>
                    <a:pt x="-8087" y="1258778"/>
                    <a:pt x="-7135" y="1144288"/>
                    <a:pt x="39728" y="1033893"/>
                  </a:cubicBezTo>
                  <a:cubicBezTo>
                    <a:pt x="88211" y="919784"/>
                    <a:pt x="143932" y="809484"/>
                    <a:pt x="229467" y="717568"/>
                  </a:cubicBezTo>
                  <a:cubicBezTo>
                    <a:pt x="306143" y="635177"/>
                    <a:pt x="359482" y="538688"/>
                    <a:pt x="403583" y="436104"/>
                  </a:cubicBezTo>
                  <a:cubicBezTo>
                    <a:pt x="453018" y="321137"/>
                    <a:pt x="505406" y="207504"/>
                    <a:pt x="563698" y="96824"/>
                  </a:cubicBezTo>
                  <a:cubicBezTo>
                    <a:pt x="618086" y="-6237"/>
                    <a:pt x="685047" y="-26525"/>
                    <a:pt x="785726" y="33578"/>
                  </a:cubicBezTo>
                  <a:cubicBezTo>
                    <a:pt x="987180" y="153878"/>
                    <a:pt x="1064238" y="346950"/>
                    <a:pt x="1024709" y="570311"/>
                  </a:cubicBezTo>
                  <a:cubicBezTo>
                    <a:pt x="984418" y="765288"/>
                    <a:pt x="1089193" y="908163"/>
                    <a:pt x="992133" y="1100092"/>
                  </a:cubicBezTo>
                  <a:close/>
                </a:path>
              </a:pathLst>
            </a:custGeom>
            <a:solidFill>
              <a:srgbClr val="F5B39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6" name="자유형: 도형 45">
              <a:extLst>
                <a:ext uri="{FF2B5EF4-FFF2-40B4-BE49-F238E27FC236}">
                  <a16:creationId xmlns:a16="http://schemas.microsoft.com/office/drawing/2014/main" id="{18DB87F7-4102-4061-B033-2CA94A344D20}"/>
                </a:ext>
              </a:extLst>
            </p:cNvPr>
            <p:cNvSpPr/>
            <p:nvPr/>
          </p:nvSpPr>
          <p:spPr>
            <a:xfrm>
              <a:off x="6122383" y="5627627"/>
              <a:ext cx="1789271" cy="200728"/>
            </a:xfrm>
            <a:custGeom>
              <a:avLst/>
              <a:gdLst>
                <a:gd name="connsiteX0" fmla="*/ 1789271 w 1789271"/>
                <a:gd name="connsiteY0" fmla="*/ 11268 h 200728"/>
                <a:gd name="connsiteX1" fmla="*/ 1715643 w 1789271"/>
                <a:gd name="connsiteY1" fmla="*/ 175383 h 200728"/>
                <a:gd name="connsiteX2" fmla="*/ 1670209 w 1789271"/>
                <a:gd name="connsiteY2" fmla="*/ 200434 h 200728"/>
                <a:gd name="connsiteX3" fmla="*/ 0 w 1789271"/>
                <a:gd name="connsiteY3" fmla="*/ 87753 h 200728"/>
                <a:gd name="connsiteX4" fmla="*/ 1284637 w 1789271"/>
                <a:gd name="connsiteY4" fmla="*/ 885 h 200728"/>
                <a:gd name="connsiteX5" fmla="*/ 1789271 w 1789271"/>
                <a:gd name="connsiteY5" fmla="*/ 11268 h 20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9271" h="200728">
                  <a:moveTo>
                    <a:pt x="1789271" y="11268"/>
                  </a:moveTo>
                  <a:cubicBezTo>
                    <a:pt x="1764602" y="65941"/>
                    <a:pt x="1739456" y="120329"/>
                    <a:pt x="1715643" y="175383"/>
                  </a:cubicBezTo>
                  <a:cubicBezTo>
                    <a:pt x="1706403" y="196719"/>
                    <a:pt x="1691259" y="202149"/>
                    <a:pt x="1670209" y="200434"/>
                  </a:cubicBezTo>
                  <a:cubicBezTo>
                    <a:pt x="1544478" y="190433"/>
                    <a:pt x="53721" y="101088"/>
                    <a:pt x="0" y="87753"/>
                  </a:cubicBezTo>
                  <a:cubicBezTo>
                    <a:pt x="206692" y="77181"/>
                    <a:pt x="1179671" y="9839"/>
                    <a:pt x="1284637" y="885"/>
                  </a:cubicBezTo>
                  <a:cubicBezTo>
                    <a:pt x="1329404" y="-2925"/>
                    <a:pt x="1729931" y="6505"/>
                    <a:pt x="1789271" y="11268"/>
                  </a:cubicBezTo>
                  <a:close/>
                </a:path>
              </a:pathLst>
            </a:custGeom>
            <a:solidFill>
              <a:srgbClr val="65656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7" name="자유형: 도형 46">
              <a:extLst>
                <a:ext uri="{FF2B5EF4-FFF2-40B4-BE49-F238E27FC236}">
                  <a16:creationId xmlns:a16="http://schemas.microsoft.com/office/drawing/2014/main" id="{26C07CEB-4D52-4A8F-8199-9C3BE7BE4BA2}"/>
                </a:ext>
              </a:extLst>
            </p:cNvPr>
            <p:cNvSpPr/>
            <p:nvPr/>
          </p:nvSpPr>
          <p:spPr>
            <a:xfrm>
              <a:off x="6812771" y="2818542"/>
              <a:ext cx="707479" cy="2298033"/>
            </a:xfrm>
            <a:custGeom>
              <a:avLst/>
              <a:gdLst>
                <a:gd name="connsiteX0" fmla="*/ 480044 w 707479"/>
                <a:gd name="connsiteY0" fmla="*/ 2295620 h 2298033"/>
                <a:gd name="connsiteX1" fmla="*/ 174863 w 707479"/>
                <a:gd name="connsiteY1" fmla="*/ 1536668 h 2298033"/>
                <a:gd name="connsiteX2" fmla="*/ 9413 w 707479"/>
                <a:gd name="connsiteY2" fmla="*/ 831723 h 2298033"/>
                <a:gd name="connsiteX3" fmla="*/ 47513 w 707479"/>
                <a:gd name="connsiteY3" fmla="*/ 516064 h 2298033"/>
                <a:gd name="connsiteX4" fmla="*/ 192579 w 707479"/>
                <a:gd name="connsiteY4" fmla="*/ 260985 h 2298033"/>
                <a:gd name="connsiteX5" fmla="*/ 251349 w 707479"/>
                <a:gd name="connsiteY5" fmla="*/ 78867 h 2298033"/>
                <a:gd name="connsiteX6" fmla="*/ 251444 w 707479"/>
                <a:gd name="connsiteY6" fmla="*/ 0 h 2298033"/>
                <a:gd name="connsiteX7" fmla="*/ 423656 w 707479"/>
                <a:gd name="connsiteY7" fmla="*/ 411956 h 2298033"/>
                <a:gd name="connsiteX8" fmla="*/ 425561 w 707479"/>
                <a:gd name="connsiteY8" fmla="*/ 920305 h 2298033"/>
                <a:gd name="connsiteX9" fmla="*/ 415655 w 707479"/>
                <a:gd name="connsiteY9" fmla="*/ 1399794 h 2298033"/>
                <a:gd name="connsiteX10" fmla="*/ 639111 w 707479"/>
                <a:gd name="connsiteY10" fmla="*/ 1915668 h 2298033"/>
                <a:gd name="connsiteX11" fmla="*/ 694166 w 707479"/>
                <a:gd name="connsiteY11" fmla="*/ 2118360 h 2298033"/>
                <a:gd name="connsiteX12" fmla="*/ 632444 w 707479"/>
                <a:gd name="connsiteY12" fmla="*/ 2295620 h 2298033"/>
                <a:gd name="connsiteX13" fmla="*/ 480044 w 707479"/>
                <a:gd name="connsiteY13" fmla="*/ 2295620 h 2298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07479" h="2298033">
                  <a:moveTo>
                    <a:pt x="480044" y="2295620"/>
                  </a:moveTo>
                  <a:cubicBezTo>
                    <a:pt x="432038" y="2200180"/>
                    <a:pt x="228679" y="1723549"/>
                    <a:pt x="174863" y="1536668"/>
                  </a:cubicBezTo>
                  <a:cubicBezTo>
                    <a:pt x="107998" y="1304354"/>
                    <a:pt x="56182" y="1068610"/>
                    <a:pt x="9413" y="831723"/>
                  </a:cubicBezTo>
                  <a:cubicBezTo>
                    <a:pt x="-12018" y="723138"/>
                    <a:pt x="4175" y="616744"/>
                    <a:pt x="47513" y="516064"/>
                  </a:cubicBezTo>
                  <a:cubicBezTo>
                    <a:pt x="86280" y="426053"/>
                    <a:pt x="128667" y="337756"/>
                    <a:pt x="192579" y="260985"/>
                  </a:cubicBezTo>
                  <a:cubicBezTo>
                    <a:pt x="235442" y="209550"/>
                    <a:pt x="247538" y="144971"/>
                    <a:pt x="251349" y="78867"/>
                  </a:cubicBezTo>
                  <a:cubicBezTo>
                    <a:pt x="252587" y="57721"/>
                    <a:pt x="251444" y="47625"/>
                    <a:pt x="251444" y="0"/>
                  </a:cubicBezTo>
                  <a:cubicBezTo>
                    <a:pt x="365744" y="104775"/>
                    <a:pt x="412512" y="263176"/>
                    <a:pt x="423656" y="411956"/>
                  </a:cubicBezTo>
                  <a:cubicBezTo>
                    <a:pt x="436324" y="581311"/>
                    <a:pt x="422417" y="750856"/>
                    <a:pt x="425561" y="920305"/>
                  </a:cubicBezTo>
                  <a:cubicBezTo>
                    <a:pt x="428513" y="1080325"/>
                    <a:pt x="429276" y="1240155"/>
                    <a:pt x="415655" y="1399794"/>
                  </a:cubicBezTo>
                  <a:cubicBezTo>
                    <a:pt x="397557" y="1611630"/>
                    <a:pt x="487283" y="1779080"/>
                    <a:pt x="639111" y="1915668"/>
                  </a:cubicBezTo>
                  <a:cubicBezTo>
                    <a:pt x="705310" y="1975199"/>
                    <a:pt x="722932" y="2037207"/>
                    <a:pt x="694166" y="2118360"/>
                  </a:cubicBezTo>
                  <a:cubicBezTo>
                    <a:pt x="674640" y="2173510"/>
                    <a:pt x="649970" y="2239804"/>
                    <a:pt x="632444" y="2295620"/>
                  </a:cubicBezTo>
                  <a:cubicBezTo>
                    <a:pt x="594344" y="2295620"/>
                    <a:pt x="482806" y="2301049"/>
                    <a:pt x="480044" y="229562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8" name="자유형: 도형 47">
              <a:extLst>
                <a:ext uri="{FF2B5EF4-FFF2-40B4-BE49-F238E27FC236}">
                  <a16:creationId xmlns:a16="http://schemas.microsoft.com/office/drawing/2014/main" id="{99A98A15-8F8B-4940-BFDB-DC6550B33A35}"/>
                </a:ext>
              </a:extLst>
            </p:cNvPr>
            <p:cNvSpPr/>
            <p:nvPr/>
          </p:nvSpPr>
          <p:spPr>
            <a:xfrm>
              <a:off x="6721315" y="5523833"/>
              <a:ext cx="449770" cy="153204"/>
            </a:xfrm>
            <a:custGeom>
              <a:avLst/>
              <a:gdLst>
                <a:gd name="connsiteX0" fmla="*/ 330422 w 449770"/>
                <a:gd name="connsiteY0" fmla="*/ 141732 h 153204"/>
                <a:gd name="connsiteX1" fmla="*/ 81819 w 449770"/>
                <a:gd name="connsiteY1" fmla="*/ 152971 h 153204"/>
                <a:gd name="connsiteX2" fmla="*/ 0 w 449770"/>
                <a:gd name="connsiteY2" fmla="*/ 95155 h 153204"/>
                <a:gd name="connsiteX3" fmla="*/ 449770 w 449770"/>
                <a:gd name="connsiteY3" fmla="*/ 0 h 153204"/>
                <a:gd name="connsiteX4" fmla="*/ 330422 w 449770"/>
                <a:gd name="connsiteY4" fmla="*/ 141732 h 153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9770" h="153204">
                  <a:moveTo>
                    <a:pt x="330422" y="141732"/>
                  </a:moveTo>
                  <a:cubicBezTo>
                    <a:pt x="247650" y="148304"/>
                    <a:pt x="164878" y="154496"/>
                    <a:pt x="81819" y="152971"/>
                  </a:cubicBezTo>
                  <a:cubicBezTo>
                    <a:pt x="58198" y="135922"/>
                    <a:pt x="19526" y="118110"/>
                    <a:pt x="0" y="95155"/>
                  </a:cubicBezTo>
                  <a:cubicBezTo>
                    <a:pt x="95250" y="66580"/>
                    <a:pt x="358711" y="21241"/>
                    <a:pt x="449770" y="0"/>
                  </a:cubicBezTo>
                  <a:cubicBezTo>
                    <a:pt x="409575" y="66580"/>
                    <a:pt x="390525" y="95155"/>
                    <a:pt x="330422" y="141732"/>
                  </a:cubicBezTo>
                  <a:close/>
                </a:path>
              </a:pathLst>
            </a:custGeom>
            <a:solidFill>
              <a:srgbClr val="ED845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9" name="자유형: 도형 48">
              <a:extLst>
                <a:ext uri="{FF2B5EF4-FFF2-40B4-BE49-F238E27FC236}">
                  <a16:creationId xmlns:a16="http://schemas.microsoft.com/office/drawing/2014/main" id="{84108A4E-EB2B-4857-AE40-5361AC6F2C35}"/>
                </a:ext>
              </a:extLst>
            </p:cNvPr>
            <p:cNvSpPr/>
            <p:nvPr/>
          </p:nvSpPr>
          <p:spPr>
            <a:xfrm>
              <a:off x="5683567" y="2685192"/>
              <a:ext cx="895159" cy="1612394"/>
            </a:xfrm>
            <a:custGeom>
              <a:avLst/>
              <a:gdLst>
                <a:gd name="connsiteX0" fmla="*/ 400717 w 895159"/>
                <a:gd name="connsiteY0" fmla="*/ 0 h 1612394"/>
                <a:gd name="connsiteX1" fmla="*/ 895159 w 895159"/>
                <a:gd name="connsiteY1" fmla="*/ 218313 h 1612394"/>
                <a:gd name="connsiteX2" fmla="*/ 849059 w 895159"/>
                <a:gd name="connsiteY2" fmla="*/ 280416 h 1612394"/>
                <a:gd name="connsiteX3" fmla="*/ 710469 w 895159"/>
                <a:gd name="connsiteY3" fmla="*/ 569881 h 1612394"/>
                <a:gd name="connsiteX4" fmla="*/ 712375 w 895159"/>
                <a:gd name="connsiteY4" fmla="*/ 723805 h 1612394"/>
                <a:gd name="connsiteX5" fmla="*/ 630841 w 895159"/>
                <a:gd name="connsiteY5" fmla="*/ 1057085 h 1612394"/>
                <a:gd name="connsiteX6" fmla="*/ 547783 w 895159"/>
                <a:gd name="connsiteY6" fmla="*/ 1243298 h 1612394"/>
                <a:gd name="connsiteX7" fmla="*/ 506063 w 895159"/>
                <a:gd name="connsiteY7" fmla="*/ 1421511 h 1612394"/>
                <a:gd name="connsiteX8" fmla="*/ 329089 w 895159"/>
                <a:gd name="connsiteY8" fmla="*/ 1608677 h 1612394"/>
                <a:gd name="connsiteX9" fmla="*/ 118110 w 895159"/>
                <a:gd name="connsiteY9" fmla="*/ 1513141 h 1612394"/>
                <a:gd name="connsiteX10" fmla="*/ 38290 w 895159"/>
                <a:gd name="connsiteY10" fmla="*/ 1239774 h 1612394"/>
                <a:gd name="connsiteX11" fmla="*/ 35909 w 895159"/>
                <a:gd name="connsiteY11" fmla="*/ 631508 h 1612394"/>
                <a:gd name="connsiteX12" fmla="*/ 0 w 895159"/>
                <a:gd name="connsiteY12" fmla="*/ 437864 h 1612394"/>
                <a:gd name="connsiteX13" fmla="*/ 179832 w 895159"/>
                <a:gd name="connsiteY13" fmla="*/ 450628 h 1612394"/>
                <a:gd name="connsiteX14" fmla="*/ 226981 w 895159"/>
                <a:gd name="connsiteY14" fmla="*/ 497300 h 1612394"/>
                <a:gd name="connsiteX15" fmla="*/ 285369 w 895159"/>
                <a:gd name="connsiteY15" fmla="*/ 478155 h 1612394"/>
                <a:gd name="connsiteX16" fmla="*/ 320326 w 895159"/>
                <a:gd name="connsiteY16" fmla="*/ 346043 h 1612394"/>
                <a:gd name="connsiteX17" fmla="*/ 379952 w 895159"/>
                <a:gd name="connsiteY17" fmla="*/ 267367 h 1612394"/>
                <a:gd name="connsiteX18" fmla="*/ 424148 w 895159"/>
                <a:gd name="connsiteY18" fmla="*/ 139637 h 1612394"/>
                <a:gd name="connsiteX19" fmla="*/ 400717 w 895159"/>
                <a:gd name="connsiteY19" fmla="*/ 0 h 161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95159" h="1612394">
                  <a:moveTo>
                    <a:pt x="400717" y="0"/>
                  </a:moveTo>
                  <a:cubicBezTo>
                    <a:pt x="523399" y="57245"/>
                    <a:pt x="789432" y="177927"/>
                    <a:pt x="895159" y="218313"/>
                  </a:cubicBezTo>
                  <a:cubicBezTo>
                    <a:pt x="863155" y="226409"/>
                    <a:pt x="861155" y="258509"/>
                    <a:pt x="849059" y="280416"/>
                  </a:cubicBezTo>
                  <a:cubicBezTo>
                    <a:pt x="797337" y="374237"/>
                    <a:pt x="732949" y="462534"/>
                    <a:pt x="710469" y="569881"/>
                  </a:cubicBezTo>
                  <a:cubicBezTo>
                    <a:pt x="699802" y="620649"/>
                    <a:pt x="697611" y="672655"/>
                    <a:pt x="712375" y="723805"/>
                  </a:cubicBezTo>
                  <a:cubicBezTo>
                    <a:pt x="720566" y="843534"/>
                    <a:pt x="672560" y="949738"/>
                    <a:pt x="630841" y="1057085"/>
                  </a:cubicBezTo>
                  <a:cubicBezTo>
                    <a:pt x="606266" y="1120426"/>
                    <a:pt x="579120" y="1183100"/>
                    <a:pt x="547783" y="1243298"/>
                  </a:cubicBezTo>
                  <a:cubicBezTo>
                    <a:pt x="518255" y="1299972"/>
                    <a:pt x="505110" y="1359980"/>
                    <a:pt x="506063" y="1421511"/>
                  </a:cubicBezTo>
                  <a:cubicBezTo>
                    <a:pt x="507968" y="1548956"/>
                    <a:pt x="467201" y="1584389"/>
                    <a:pt x="329089" y="1608677"/>
                  </a:cubicBezTo>
                  <a:cubicBezTo>
                    <a:pt x="239268" y="1624489"/>
                    <a:pt x="170402" y="1589341"/>
                    <a:pt x="118110" y="1513141"/>
                  </a:cubicBezTo>
                  <a:cubicBezTo>
                    <a:pt x="60960" y="1429893"/>
                    <a:pt x="39243" y="1337596"/>
                    <a:pt x="38290" y="1239774"/>
                  </a:cubicBezTo>
                  <a:cubicBezTo>
                    <a:pt x="36290" y="1036987"/>
                    <a:pt x="38862" y="834199"/>
                    <a:pt x="35909" y="631508"/>
                  </a:cubicBezTo>
                  <a:cubicBezTo>
                    <a:pt x="34957" y="565880"/>
                    <a:pt x="35433" y="498062"/>
                    <a:pt x="0" y="437864"/>
                  </a:cubicBezTo>
                  <a:cubicBezTo>
                    <a:pt x="66104" y="394430"/>
                    <a:pt x="123349" y="398335"/>
                    <a:pt x="179832" y="450628"/>
                  </a:cubicBezTo>
                  <a:cubicBezTo>
                    <a:pt x="196025" y="465677"/>
                    <a:pt x="210502" y="482632"/>
                    <a:pt x="226981" y="497300"/>
                  </a:cubicBezTo>
                  <a:cubicBezTo>
                    <a:pt x="257937" y="525018"/>
                    <a:pt x="275844" y="519208"/>
                    <a:pt x="285369" y="478155"/>
                  </a:cubicBezTo>
                  <a:cubicBezTo>
                    <a:pt x="295656" y="433768"/>
                    <a:pt x="298513" y="387572"/>
                    <a:pt x="320326" y="346043"/>
                  </a:cubicBezTo>
                  <a:cubicBezTo>
                    <a:pt x="335946" y="316421"/>
                    <a:pt x="354044" y="289084"/>
                    <a:pt x="379952" y="267367"/>
                  </a:cubicBezTo>
                  <a:cubicBezTo>
                    <a:pt x="420052" y="233648"/>
                    <a:pt x="431959" y="190119"/>
                    <a:pt x="424148" y="139637"/>
                  </a:cubicBezTo>
                  <a:cubicBezTo>
                    <a:pt x="416909" y="92964"/>
                    <a:pt x="401002" y="47815"/>
                    <a:pt x="400717" y="0"/>
                  </a:cubicBezTo>
                  <a:close/>
                </a:path>
              </a:pathLst>
            </a:custGeom>
            <a:solidFill>
              <a:srgbClr val="F19B7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50" name="자유형: 도형 49">
              <a:extLst>
                <a:ext uri="{FF2B5EF4-FFF2-40B4-BE49-F238E27FC236}">
                  <a16:creationId xmlns:a16="http://schemas.microsoft.com/office/drawing/2014/main" id="{AF6E7A3E-7014-4C91-9A25-6D55027E3280}"/>
                </a:ext>
              </a:extLst>
            </p:cNvPr>
            <p:cNvSpPr/>
            <p:nvPr/>
          </p:nvSpPr>
          <p:spPr>
            <a:xfrm>
              <a:off x="1419717" y="1312194"/>
              <a:ext cx="596152" cy="1420623"/>
            </a:xfrm>
            <a:custGeom>
              <a:avLst/>
              <a:gdLst>
                <a:gd name="connsiteX0" fmla="*/ 524525 w 596152"/>
                <a:gd name="connsiteY0" fmla="*/ 518987 h 1420623"/>
                <a:gd name="connsiteX1" fmla="*/ 550147 w 596152"/>
                <a:gd name="connsiteY1" fmla="*/ 365158 h 1420623"/>
                <a:gd name="connsiteX2" fmla="*/ 550147 w 596152"/>
                <a:gd name="connsiteY2" fmla="*/ 365158 h 1420623"/>
                <a:gd name="connsiteX3" fmla="*/ 482424 w 596152"/>
                <a:gd name="connsiteY3" fmla="*/ 71026 h 1420623"/>
                <a:gd name="connsiteX4" fmla="*/ 391746 w 596152"/>
                <a:gd name="connsiteY4" fmla="*/ 20163 h 1420623"/>
                <a:gd name="connsiteX5" fmla="*/ 29510 w 596152"/>
                <a:gd name="connsiteY5" fmla="*/ 47309 h 1420623"/>
                <a:gd name="connsiteX6" fmla="*/ 2840 w 596152"/>
                <a:gd name="connsiteY6" fmla="*/ 109983 h 1420623"/>
                <a:gd name="connsiteX7" fmla="*/ 33892 w 596152"/>
                <a:gd name="connsiteY7" fmla="*/ 238857 h 1420623"/>
                <a:gd name="connsiteX8" fmla="*/ 110759 w 596152"/>
                <a:gd name="connsiteY8" fmla="*/ 812357 h 1420623"/>
                <a:gd name="connsiteX9" fmla="*/ 304307 w 596152"/>
                <a:gd name="connsiteY9" fmla="*/ 1267938 h 1420623"/>
                <a:gd name="connsiteX10" fmla="*/ 424703 w 596152"/>
                <a:gd name="connsiteY10" fmla="*/ 1420623 h 1420623"/>
                <a:gd name="connsiteX11" fmla="*/ 596153 w 596152"/>
                <a:gd name="connsiteY11" fmla="*/ 991998 h 1420623"/>
                <a:gd name="connsiteX12" fmla="*/ 521572 w 596152"/>
                <a:gd name="connsiteY12" fmla="*/ 822549 h 1420623"/>
                <a:gd name="connsiteX13" fmla="*/ 524525 w 596152"/>
                <a:gd name="connsiteY13" fmla="*/ 518987 h 1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96152" h="1420623">
                  <a:moveTo>
                    <a:pt x="524525" y="518987"/>
                  </a:moveTo>
                  <a:cubicBezTo>
                    <a:pt x="534621" y="468028"/>
                    <a:pt x="541670" y="416498"/>
                    <a:pt x="550147" y="365158"/>
                  </a:cubicBezTo>
                  <a:cubicBezTo>
                    <a:pt x="550147" y="365158"/>
                    <a:pt x="550147" y="365158"/>
                    <a:pt x="550147" y="365158"/>
                  </a:cubicBezTo>
                  <a:cubicBezTo>
                    <a:pt x="558053" y="325344"/>
                    <a:pt x="539003" y="125319"/>
                    <a:pt x="482424" y="71026"/>
                  </a:cubicBezTo>
                  <a:cubicBezTo>
                    <a:pt x="455564" y="48071"/>
                    <a:pt x="424512" y="32545"/>
                    <a:pt x="391746" y="20163"/>
                  </a:cubicBezTo>
                  <a:cubicBezTo>
                    <a:pt x="266873" y="-26986"/>
                    <a:pt x="148573" y="19686"/>
                    <a:pt x="29510" y="47309"/>
                  </a:cubicBezTo>
                  <a:cubicBezTo>
                    <a:pt x="1126" y="53881"/>
                    <a:pt x="-4303" y="81789"/>
                    <a:pt x="2840" y="109983"/>
                  </a:cubicBezTo>
                  <a:cubicBezTo>
                    <a:pt x="13794" y="152846"/>
                    <a:pt x="27796" y="195327"/>
                    <a:pt x="33892" y="238857"/>
                  </a:cubicBezTo>
                  <a:cubicBezTo>
                    <a:pt x="60752" y="429833"/>
                    <a:pt x="84470" y="621285"/>
                    <a:pt x="110759" y="812357"/>
                  </a:cubicBezTo>
                  <a:cubicBezTo>
                    <a:pt x="134000" y="981521"/>
                    <a:pt x="185054" y="1139445"/>
                    <a:pt x="304307" y="1267938"/>
                  </a:cubicBezTo>
                  <a:cubicBezTo>
                    <a:pt x="347550" y="1314610"/>
                    <a:pt x="393746" y="1364997"/>
                    <a:pt x="424703" y="1420623"/>
                  </a:cubicBezTo>
                  <a:cubicBezTo>
                    <a:pt x="462803" y="1334898"/>
                    <a:pt x="577103" y="1068198"/>
                    <a:pt x="596153" y="991998"/>
                  </a:cubicBezTo>
                  <a:cubicBezTo>
                    <a:pt x="573483" y="936563"/>
                    <a:pt x="541289" y="879032"/>
                    <a:pt x="521572" y="822549"/>
                  </a:cubicBezTo>
                  <a:cubicBezTo>
                    <a:pt x="486329" y="721584"/>
                    <a:pt x="504522" y="620142"/>
                    <a:pt x="524525" y="518987"/>
                  </a:cubicBezTo>
                  <a:close/>
                </a:path>
              </a:pathLst>
            </a:custGeom>
            <a:solidFill>
              <a:srgbClr val="ED835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51" name="자유형: 도형 50">
              <a:extLst>
                <a:ext uri="{FF2B5EF4-FFF2-40B4-BE49-F238E27FC236}">
                  <a16:creationId xmlns:a16="http://schemas.microsoft.com/office/drawing/2014/main" id="{66955D62-CAEA-4589-B4D3-615EF8A4F8BD}"/>
                </a:ext>
              </a:extLst>
            </p:cNvPr>
            <p:cNvSpPr/>
            <p:nvPr/>
          </p:nvSpPr>
          <p:spPr>
            <a:xfrm>
              <a:off x="6614921" y="2551557"/>
              <a:ext cx="372141" cy="629030"/>
            </a:xfrm>
            <a:custGeom>
              <a:avLst/>
              <a:gdLst>
                <a:gd name="connsiteX0" fmla="*/ 39338 w 372141"/>
                <a:gd name="connsiteY0" fmla="*/ 362712 h 629030"/>
                <a:gd name="connsiteX1" fmla="*/ 77153 w 372141"/>
                <a:gd name="connsiteY1" fmla="*/ 362331 h 629030"/>
                <a:gd name="connsiteX2" fmla="*/ 227267 w 372141"/>
                <a:gd name="connsiteY2" fmla="*/ 261461 h 629030"/>
                <a:gd name="connsiteX3" fmla="*/ 353378 w 372141"/>
                <a:gd name="connsiteY3" fmla="*/ 20574 h 629030"/>
                <a:gd name="connsiteX4" fmla="*/ 372142 w 372141"/>
                <a:gd name="connsiteY4" fmla="*/ 0 h 629030"/>
                <a:gd name="connsiteX5" fmla="*/ 278321 w 372141"/>
                <a:gd name="connsiteY5" fmla="*/ 405955 h 629030"/>
                <a:gd name="connsiteX6" fmla="*/ 190881 w 372141"/>
                <a:gd name="connsiteY6" fmla="*/ 490728 h 629030"/>
                <a:gd name="connsiteX7" fmla="*/ 0 w 372141"/>
                <a:gd name="connsiteY7" fmla="*/ 629031 h 629030"/>
                <a:gd name="connsiteX8" fmla="*/ 56198 w 372141"/>
                <a:gd name="connsiteY8" fmla="*/ 463201 h 629030"/>
                <a:gd name="connsiteX9" fmla="*/ 68485 w 372141"/>
                <a:gd name="connsiteY9" fmla="*/ 432435 h 629030"/>
                <a:gd name="connsiteX10" fmla="*/ 39338 w 372141"/>
                <a:gd name="connsiteY10" fmla="*/ 362712 h 629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141" h="629030">
                  <a:moveTo>
                    <a:pt x="39338" y="362712"/>
                  </a:moveTo>
                  <a:cubicBezTo>
                    <a:pt x="51911" y="362617"/>
                    <a:pt x="64580" y="362331"/>
                    <a:pt x="77153" y="362331"/>
                  </a:cubicBezTo>
                  <a:cubicBezTo>
                    <a:pt x="161925" y="361950"/>
                    <a:pt x="197263" y="338614"/>
                    <a:pt x="227267" y="261461"/>
                  </a:cubicBezTo>
                  <a:cubicBezTo>
                    <a:pt x="260318" y="176403"/>
                    <a:pt x="297085" y="93345"/>
                    <a:pt x="353378" y="20574"/>
                  </a:cubicBezTo>
                  <a:cubicBezTo>
                    <a:pt x="358997" y="13240"/>
                    <a:pt x="365856" y="6858"/>
                    <a:pt x="372142" y="0"/>
                  </a:cubicBezTo>
                  <a:cubicBezTo>
                    <a:pt x="358330" y="139255"/>
                    <a:pt x="348996" y="279273"/>
                    <a:pt x="278321" y="405955"/>
                  </a:cubicBezTo>
                  <a:cubicBezTo>
                    <a:pt x="256985" y="444151"/>
                    <a:pt x="221933" y="465010"/>
                    <a:pt x="190881" y="490728"/>
                  </a:cubicBezTo>
                  <a:cubicBezTo>
                    <a:pt x="131731" y="539972"/>
                    <a:pt x="69628" y="585597"/>
                    <a:pt x="0" y="629031"/>
                  </a:cubicBezTo>
                  <a:cubicBezTo>
                    <a:pt x="18669" y="573786"/>
                    <a:pt x="37338" y="518446"/>
                    <a:pt x="56198" y="463201"/>
                  </a:cubicBezTo>
                  <a:cubicBezTo>
                    <a:pt x="59722" y="452723"/>
                    <a:pt x="63913" y="442531"/>
                    <a:pt x="68485" y="432435"/>
                  </a:cubicBezTo>
                  <a:cubicBezTo>
                    <a:pt x="84011" y="398526"/>
                    <a:pt x="91916" y="368046"/>
                    <a:pt x="39338" y="362712"/>
                  </a:cubicBezTo>
                  <a:close/>
                </a:path>
              </a:pathLst>
            </a:custGeom>
            <a:solidFill>
              <a:srgbClr val="F19B7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52" name="자유형: 도형 51">
              <a:extLst>
                <a:ext uri="{FF2B5EF4-FFF2-40B4-BE49-F238E27FC236}">
                  <a16:creationId xmlns:a16="http://schemas.microsoft.com/office/drawing/2014/main" id="{75455503-6A05-4FC4-9B11-30F1661966DC}"/>
                </a:ext>
              </a:extLst>
            </p:cNvPr>
            <p:cNvSpPr/>
            <p:nvPr/>
          </p:nvSpPr>
          <p:spPr>
            <a:xfrm>
              <a:off x="1057724" y="1305913"/>
              <a:ext cx="1660519" cy="3322685"/>
            </a:xfrm>
            <a:custGeom>
              <a:avLst/>
              <a:gdLst>
                <a:gd name="connsiteX0" fmla="*/ 1607656 w 1660519"/>
                <a:gd name="connsiteY0" fmla="*/ 656999 h 3322685"/>
                <a:gd name="connsiteX1" fmla="*/ 1412775 w 1660519"/>
                <a:gd name="connsiteY1" fmla="*/ 590800 h 3322685"/>
                <a:gd name="connsiteX2" fmla="*/ 1226561 w 1660519"/>
                <a:gd name="connsiteY2" fmla="*/ 478024 h 3322685"/>
                <a:gd name="connsiteX3" fmla="*/ 1037585 w 1660519"/>
                <a:gd name="connsiteY3" fmla="*/ 73783 h 3322685"/>
                <a:gd name="connsiteX4" fmla="*/ 878327 w 1660519"/>
                <a:gd name="connsiteY4" fmla="*/ 48065 h 3322685"/>
                <a:gd name="connsiteX5" fmla="*/ 853467 w 1660519"/>
                <a:gd name="connsiteY5" fmla="*/ 217325 h 3322685"/>
                <a:gd name="connsiteX6" fmla="*/ 956527 w 1660519"/>
                <a:gd name="connsiteY6" fmla="*/ 459831 h 3322685"/>
                <a:gd name="connsiteX7" fmla="*/ 983102 w 1660519"/>
                <a:gd name="connsiteY7" fmla="*/ 800255 h 3322685"/>
                <a:gd name="connsiteX8" fmla="*/ 682017 w 1660519"/>
                <a:gd name="connsiteY8" fmla="*/ 1645598 h 3322685"/>
                <a:gd name="connsiteX9" fmla="*/ 408 w 1660519"/>
                <a:gd name="connsiteY9" fmla="*/ 3255323 h 3322685"/>
                <a:gd name="connsiteX10" fmla="*/ 80322 w 1660519"/>
                <a:gd name="connsiteY10" fmla="*/ 3277231 h 3322685"/>
                <a:gd name="connsiteX11" fmla="*/ 243962 w 1660519"/>
                <a:gd name="connsiteY11" fmla="*/ 3249704 h 3322685"/>
                <a:gd name="connsiteX12" fmla="*/ 595053 w 1660519"/>
                <a:gd name="connsiteY12" fmla="*/ 3302948 h 3322685"/>
                <a:gd name="connsiteX13" fmla="*/ 696876 w 1660519"/>
                <a:gd name="connsiteY13" fmla="*/ 3321427 h 3322685"/>
                <a:gd name="connsiteX14" fmla="*/ 1070160 w 1660519"/>
                <a:gd name="connsiteY14" fmla="*/ 2423124 h 3322685"/>
                <a:gd name="connsiteX15" fmla="*/ 1180174 w 1660519"/>
                <a:gd name="connsiteY15" fmla="*/ 1624167 h 3322685"/>
                <a:gd name="connsiteX16" fmla="*/ 1466115 w 1660519"/>
                <a:gd name="connsiteY16" fmla="*/ 1018282 h 3322685"/>
                <a:gd name="connsiteX17" fmla="*/ 1635660 w 1660519"/>
                <a:gd name="connsiteY17" fmla="*/ 807303 h 3322685"/>
                <a:gd name="connsiteX18" fmla="*/ 1607656 w 1660519"/>
                <a:gd name="connsiteY18" fmla="*/ 656999 h 3322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60519" h="3322685">
                  <a:moveTo>
                    <a:pt x="1607656" y="656999"/>
                  </a:moveTo>
                  <a:cubicBezTo>
                    <a:pt x="1549554" y="615374"/>
                    <a:pt x="1483164" y="587657"/>
                    <a:pt x="1412775" y="590800"/>
                  </a:cubicBezTo>
                  <a:cubicBezTo>
                    <a:pt x="1321525" y="594800"/>
                    <a:pt x="1263423" y="553271"/>
                    <a:pt x="1226561" y="478024"/>
                  </a:cubicBezTo>
                  <a:cubicBezTo>
                    <a:pt x="1161124" y="344483"/>
                    <a:pt x="1097688" y="209895"/>
                    <a:pt x="1037585" y="73783"/>
                  </a:cubicBezTo>
                  <a:cubicBezTo>
                    <a:pt x="999104" y="-13466"/>
                    <a:pt x="941573" y="-24991"/>
                    <a:pt x="878327" y="48065"/>
                  </a:cubicBezTo>
                  <a:cubicBezTo>
                    <a:pt x="868516" y="59400"/>
                    <a:pt x="816986" y="112359"/>
                    <a:pt x="853467" y="217325"/>
                  </a:cubicBezTo>
                  <a:cubicBezTo>
                    <a:pt x="869755" y="264283"/>
                    <a:pt x="958242" y="341150"/>
                    <a:pt x="956527" y="459831"/>
                  </a:cubicBezTo>
                  <a:cubicBezTo>
                    <a:pt x="958528" y="573941"/>
                    <a:pt x="981197" y="686526"/>
                    <a:pt x="983102" y="800255"/>
                  </a:cubicBezTo>
                  <a:cubicBezTo>
                    <a:pt x="986721" y="1017425"/>
                    <a:pt x="872421" y="1226975"/>
                    <a:pt x="682017" y="1645598"/>
                  </a:cubicBezTo>
                  <a:cubicBezTo>
                    <a:pt x="517520" y="2007167"/>
                    <a:pt x="-16833" y="3214652"/>
                    <a:pt x="408" y="3255323"/>
                  </a:cubicBezTo>
                  <a:cubicBezTo>
                    <a:pt x="20124" y="3287994"/>
                    <a:pt x="50033" y="3284089"/>
                    <a:pt x="80322" y="3277231"/>
                  </a:cubicBezTo>
                  <a:cubicBezTo>
                    <a:pt x="134329" y="3265134"/>
                    <a:pt x="187764" y="3251228"/>
                    <a:pt x="243962" y="3249704"/>
                  </a:cubicBezTo>
                  <a:cubicBezTo>
                    <a:pt x="364453" y="3246465"/>
                    <a:pt x="479801" y="3273516"/>
                    <a:pt x="595053" y="3302948"/>
                  </a:cubicBezTo>
                  <a:cubicBezTo>
                    <a:pt x="628582" y="3311521"/>
                    <a:pt x="660776" y="3327237"/>
                    <a:pt x="696876" y="3321427"/>
                  </a:cubicBezTo>
                  <a:cubicBezTo>
                    <a:pt x="758693" y="3295614"/>
                    <a:pt x="1053397" y="2598670"/>
                    <a:pt x="1070160" y="2423124"/>
                  </a:cubicBezTo>
                  <a:cubicBezTo>
                    <a:pt x="1086829" y="2326636"/>
                    <a:pt x="1175888" y="1639407"/>
                    <a:pt x="1180174" y="1624167"/>
                  </a:cubicBezTo>
                  <a:cubicBezTo>
                    <a:pt x="1241325" y="1406045"/>
                    <a:pt x="1321335" y="1196495"/>
                    <a:pt x="1466115" y="1018282"/>
                  </a:cubicBezTo>
                  <a:cubicBezTo>
                    <a:pt x="1522979" y="948273"/>
                    <a:pt x="1587939" y="884932"/>
                    <a:pt x="1635660" y="807303"/>
                  </a:cubicBezTo>
                  <a:cubicBezTo>
                    <a:pt x="1675189" y="743009"/>
                    <a:pt x="1668807" y="700814"/>
                    <a:pt x="1607656" y="656999"/>
                  </a:cubicBezTo>
                  <a:close/>
                </a:path>
              </a:pathLst>
            </a:custGeom>
            <a:solidFill>
              <a:srgbClr val="F19B7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183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11</cp:revision>
  <dcterms:created xsi:type="dcterms:W3CDTF">2018-02-18T19:39:47Z</dcterms:created>
  <dcterms:modified xsi:type="dcterms:W3CDTF">2022-10-25T07:33:53Z</dcterms:modified>
</cp:coreProperties>
</file>