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6" name="Group 4">
            <a:extLst>
              <a:ext uri="{FF2B5EF4-FFF2-40B4-BE49-F238E27FC236}">
                <a16:creationId xmlns:a16="http://schemas.microsoft.com/office/drawing/2014/main" id="{DC4DFF02-BDAC-4DB8-BC84-0577E68FE7FD}"/>
              </a:ext>
            </a:extLst>
          </p:cNvPr>
          <p:cNvGrpSpPr/>
          <p:nvPr/>
        </p:nvGrpSpPr>
        <p:grpSpPr>
          <a:xfrm>
            <a:off x="5439111" y="3438525"/>
            <a:ext cx="1319645" cy="2521479"/>
            <a:chOff x="3688167" y="3417317"/>
            <a:chExt cx="1152686" cy="2202466"/>
          </a:xfrm>
        </p:grpSpPr>
        <p:sp>
          <p:nvSpPr>
            <p:cNvPr id="13" name="Rounded Rectangle 17">
              <a:extLst>
                <a:ext uri="{FF2B5EF4-FFF2-40B4-BE49-F238E27FC236}">
                  <a16:creationId xmlns:a16="http://schemas.microsoft.com/office/drawing/2014/main" id="{09B03375-02B5-46FB-B384-424CC25FA0A7}"/>
                </a:ext>
              </a:extLst>
            </p:cNvPr>
            <p:cNvSpPr/>
            <p:nvPr/>
          </p:nvSpPr>
          <p:spPr>
            <a:xfrm>
              <a:off x="3688167" y="3417317"/>
              <a:ext cx="1152686" cy="2202466"/>
            </a:xfrm>
            <a:prstGeom prst="roundRect">
              <a:avLst>
                <a:gd name="adj" fmla="val 12305"/>
              </a:avLst>
            </a:prstGeom>
            <a:solidFill>
              <a:srgbClr val="262626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 dirty="0"/>
            </a:p>
          </p:txBody>
        </p:sp>
        <p:sp>
          <p:nvSpPr>
            <p:cNvPr id="14" name="Rectangle 12">
              <a:extLst>
                <a:ext uri="{FF2B5EF4-FFF2-40B4-BE49-F238E27FC236}">
                  <a16:creationId xmlns:a16="http://schemas.microsoft.com/office/drawing/2014/main" id="{19FC4B68-C9EB-42A8-A417-F6C860504214}"/>
                </a:ext>
              </a:extLst>
            </p:cNvPr>
            <p:cNvSpPr/>
            <p:nvPr/>
          </p:nvSpPr>
          <p:spPr>
            <a:xfrm>
              <a:off x="3749651" y="3637564"/>
              <a:ext cx="1035739" cy="1706911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 dirty="0"/>
            </a:p>
          </p:txBody>
        </p:sp>
        <p:sp>
          <p:nvSpPr>
            <p:cNvPr id="15" name="Rounded Rectangle 20">
              <a:extLst>
                <a:ext uri="{FF2B5EF4-FFF2-40B4-BE49-F238E27FC236}">
                  <a16:creationId xmlns:a16="http://schemas.microsoft.com/office/drawing/2014/main" id="{675AD4C1-44B2-415B-90E9-137DCA5E0378}"/>
                </a:ext>
              </a:extLst>
            </p:cNvPr>
            <p:cNvSpPr/>
            <p:nvPr/>
          </p:nvSpPr>
          <p:spPr>
            <a:xfrm>
              <a:off x="4106841" y="3505590"/>
              <a:ext cx="315337" cy="55062"/>
            </a:xfrm>
            <a:prstGeom prst="roundRect">
              <a:avLst>
                <a:gd name="adj" fmla="val 50000"/>
              </a:avLst>
            </a:prstGeom>
            <a:solidFill>
              <a:srgbClr val="ECECEC">
                <a:alpha val="5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 dirty="0"/>
            </a:p>
          </p:txBody>
        </p:sp>
        <p:sp>
          <p:nvSpPr>
            <p:cNvPr id="16" name="Oval 14">
              <a:extLst>
                <a:ext uri="{FF2B5EF4-FFF2-40B4-BE49-F238E27FC236}">
                  <a16:creationId xmlns:a16="http://schemas.microsoft.com/office/drawing/2014/main" id="{7E712930-04BF-448F-85C9-BA25DFB4A689}"/>
                </a:ext>
              </a:extLst>
            </p:cNvPr>
            <p:cNvSpPr/>
            <p:nvPr/>
          </p:nvSpPr>
          <p:spPr>
            <a:xfrm>
              <a:off x="4165418" y="5378702"/>
              <a:ext cx="190033" cy="192694"/>
            </a:xfrm>
            <a:prstGeom prst="ellipse">
              <a:avLst/>
            </a:prstGeom>
            <a:solidFill>
              <a:srgbClr val="ECECEC">
                <a:alpha val="6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 dirty="0"/>
            </a:p>
          </p:txBody>
        </p:sp>
        <p:sp>
          <p:nvSpPr>
            <p:cNvPr id="17" name="Rectangle 15">
              <a:extLst>
                <a:ext uri="{FF2B5EF4-FFF2-40B4-BE49-F238E27FC236}">
                  <a16:creationId xmlns:a16="http://schemas.microsoft.com/office/drawing/2014/main" id="{1A47E438-9E26-4AC7-B892-D509DB9E3677}"/>
                </a:ext>
              </a:extLst>
            </p:cNvPr>
            <p:cNvSpPr/>
            <p:nvPr/>
          </p:nvSpPr>
          <p:spPr>
            <a:xfrm>
              <a:off x="4219713" y="5433757"/>
              <a:ext cx="81443" cy="82583"/>
            </a:xfrm>
            <a:prstGeom prst="rect">
              <a:avLst/>
            </a:prstGeom>
            <a:noFill/>
            <a:ln w="12700">
              <a:solidFill>
                <a:srgbClr val="262626">
                  <a:alpha val="22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 dirty="0"/>
            </a:p>
          </p:txBody>
        </p:sp>
        <p:sp>
          <p:nvSpPr>
            <p:cNvPr id="18" name="Rectangle 58">
              <a:extLst>
                <a:ext uri="{FF2B5EF4-FFF2-40B4-BE49-F238E27FC236}">
                  <a16:creationId xmlns:a16="http://schemas.microsoft.com/office/drawing/2014/main" id="{C36A10C4-AD6E-4B2D-95D4-B7672FC977AB}"/>
                </a:ext>
              </a:extLst>
            </p:cNvPr>
            <p:cNvSpPr/>
            <p:nvPr/>
          </p:nvSpPr>
          <p:spPr>
            <a:xfrm>
              <a:off x="3751673" y="3640769"/>
              <a:ext cx="1017329" cy="408218"/>
            </a:xfrm>
            <a:custGeom>
              <a:avLst/>
              <a:gdLst>
                <a:gd name="connsiteX0" fmla="*/ 0 w 1349069"/>
                <a:gd name="connsiteY0" fmla="*/ 0 h 533856"/>
                <a:gd name="connsiteX1" fmla="*/ 1349069 w 1349069"/>
                <a:gd name="connsiteY1" fmla="*/ 0 h 533856"/>
                <a:gd name="connsiteX2" fmla="*/ 0 w 1349069"/>
                <a:gd name="connsiteY2" fmla="*/ 533856 h 533856"/>
                <a:gd name="connsiteX3" fmla="*/ 0 w 1349069"/>
                <a:gd name="connsiteY3" fmla="*/ 0 h 533856"/>
                <a:gd name="connsiteX0" fmla="*/ 0 w 1349069"/>
                <a:gd name="connsiteY0" fmla="*/ 0 h 533856"/>
                <a:gd name="connsiteX1" fmla="*/ 1349069 w 1349069"/>
                <a:gd name="connsiteY1" fmla="*/ 0 h 533856"/>
                <a:gd name="connsiteX2" fmla="*/ 0 w 1349069"/>
                <a:gd name="connsiteY2" fmla="*/ 533856 h 533856"/>
                <a:gd name="connsiteX3" fmla="*/ 0 w 1349069"/>
                <a:gd name="connsiteY3" fmla="*/ 0 h 533856"/>
                <a:gd name="connsiteX0" fmla="*/ 0 w 1349069"/>
                <a:gd name="connsiteY0" fmla="*/ 0 h 533856"/>
                <a:gd name="connsiteX1" fmla="*/ 1349069 w 1349069"/>
                <a:gd name="connsiteY1" fmla="*/ 0 h 533856"/>
                <a:gd name="connsiteX2" fmla="*/ 0 w 1349069"/>
                <a:gd name="connsiteY2" fmla="*/ 533856 h 533856"/>
                <a:gd name="connsiteX3" fmla="*/ 0 w 1349069"/>
                <a:gd name="connsiteY3" fmla="*/ 0 h 533856"/>
                <a:gd name="connsiteX0" fmla="*/ 0 w 1349069"/>
                <a:gd name="connsiteY0" fmla="*/ 0 h 533856"/>
                <a:gd name="connsiteX1" fmla="*/ 1349069 w 1349069"/>
                <a:gd name="connsiteY1" fmla="*/ 0 h 533856"/>
                <a:gd name="connsiteX2" fmla="*/ 0 w 1349069"/>
                <a:gd name="connsiteY2" fmla="*/ 533856 h 533856"/>
                <a:gd name="connsiteX3" fmla="*/ 0 w 1349069"/>
                <a:gd name="connsiteY3" fmla="*/ 0 h 533856"/>
                <a:gd name="connsiteX0" fmla="*/ 0 w 1349069"/>
                <a:gd name="connsiteY0" fmla="*/ 0 h 533856"/>
                <a:gd name="connsiteX1" fmla="*/ 1349069 w 1349069"/>
                <a:gd name="connsiteY1" fmla="*/ 0 h 533856"/>
                <a:gd name="connsiteX2" fmla="*/ 0 w 1349069"/>
                <a:gd name="connsiteY2" fmla="*/ 533856 h 533856"/>
                <a:gd name="connsiteX3" fmla="*/ 0 w 1349069"/>
                <a:gd name="connsiteY3" fmla="*/ 0 h 533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49069" h="533856">
                  <a:moveTo>
                    <a:pt x="0" y="0"/>
                  </a:moveTo>
                  <a:lnTo>
                    <a:pt x="1349069" y="0"/>
                  </a:lnTo>
                  <a:cubicBezTo>
                    <a:pt x="899379" y="16027"/>
                    <a:pt x="182990" y="213029"/>
                    <a:pt x="0" y="53385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16000"/>
              </a:schemeClr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 dirty="0"/>
            </a:p>
          </p:txBody>
        </p:sp>
      </p:grpSp>
      <p:grpSp>
        <p:nvGrpSpPr>
          <p:cNvPr id="7" name="Group 5">
            <a:extLst>
              <a:ext uri="{FF2B5EF4-FFF2-40B4-BE49-F238E27FC236}">
                <a16:creationId xmlns:a16="http://schemas.microsoft.com/office/drawing/2014/main" id="{89C25F08-6CE8-4ED1-BDAE-21AFB6530759}"/>
              </a:ext>
            </a:extLst>
          </p:cNvPr>
          <p:cNvGrpSpPr/>
          <p:nvPr/>
        </p:nvGrpSpPr>
        <p:grpSpPr>
          <a:xfrm>
            <a:off x="5779323" y="4587613"/>
            <a:ext cx="886758" cy="886758"/>
            <a:chOff x="8866408" y="4331282"/>
            <a:chExt cx="881930" cy="881930"/>
          </a:xfrm>
        </p:grpSpPr>
        <p:sp>
          <p:nvSpPr>
            <p:cNvPr id="11" name="Oval 9">
              <a:extLst>
                <a:ext uri="{FF2B5EF4-FFF2-40B4-BE49-F238E27FC236}">
                  <a16:creationId xmlns:a16="http://schemas.microsoft.com/office/drawing/2014/main" id="{6D8AEEF8-5110-446E-BDF4-8DCFF7E50245}"/>
                </a:ext>
              </a:extLst>
            </p:cNvPr>
            <p:cNvSpPr/>
            <p:nvPr/>
          </p:nvSpPr>
          <p:spPr>
            <a:xfrm>
              <a:off x="9068993" y="4530349"/>
              <a:ext cx="476761" cy="476761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 dirty="0"/>
            </a:p>
          </p:txBody>
        </p:sp>
        <p:sp>
          <p:nvSpPr>
            <p:cNvPr id="12" name="Circle: Hollow 10">
              <a:extLst>
                <a:ext uri="{FF2B5EF4-FFF2-40B4-BE49-F238E27FC236}">
                  <a16:creationId xmlns:a16="http://schemas.microsoft.com/office/drawing/2014/main" id="{48795A53-1A14-4456-8C86-CD7C3D37333C}"/>
                </a:ext>
              </a:extLst>
            </p:cNvPr>
            <p:cNvSpPr/>
            <p:nvPr/>
          </p:nvSpPr>
          <p:spPr>
            <a:xfrm>
              <a:off x="8866408" y="4331282"/>
              <a:ext cx="881930" cy="881930"/>
            </a:xfrm>
            <a:prstGeom prst="donut">
              <a:avLst>
                <a:gd name="adj" fmla="val 15073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그룹 2">
            <a:extLst>
              <a:ext uri="{FF2B5EF4-FFF2-40B4-BE49-F238E27FC236}">
                <a16:creationId xmlns:a16="http://schemas.microsoft.com/office/drawing/2014/main" id="{93D887D8-B4F7-4B46-9E8C-236E4A988628}"/>
              </a:ext>
            </a:extLst>
          </p:cNvPr>
          <p:cNvGrpSpPr/>
          <p:nvPr/>
        </p:nvGrpSpPr>
        <p:grpSpPr>
          <a:xfrm>
            <a:off x="6095414" y="4567902"/>
            <a:ext cx="1258370" cy="2031858"/>
            <a:chOff x="6095414" y="4567902"/>
            <a:chExt cx="1258370" cy="2031858"/>
          </a:xfrm>
        </p:grpSpPr>
        <p:sp>
          <p:nvSpPr>
            <p:cNvPr id="46" name="자유형: 도형 45">
              <a:extLst>
                <a:ext uri="{FF2B5EF4-FFF2-40B4-BE49-F238E27FC236}">
                  <a16:creationId xmlns:a16="http://schemas.microsoft.com/office/drawing/2014/main" id="{11521C14-9B8B-4A31-834E-1E42C7D598B5}"/>
                </a:ext>
              </a:extLst>
            </p:cNvPr>
            <p:cNvSpPr>
              <a:spLocks/>
            </p:cNvSpPr>
            <p:nvPr/>
          </p:nvSpPr>
          <p:spPr bwMode="auto">
            <a:xfrm>
              <a:off x="6095414" y="4567902"/>
              <a:ext cx="1258370" cy="2031858"/>
            </a:xfrm>
            <a:custGeom>
              <a:avLst/>
              <a:gdLst>
                <a:gd name="connsiteX0" fmla="*/ 658094 w 1258370"/>
                <a:gd name="connsiteY0" fmla="*/ 0 h 2031858"/>
                <a:gd name="connsiteX1" fmla="*/ 700101 w 1258370"/>
                <a:gd name="connsiteY1" fmla="*/ 9496 h 2031858"/>
                <a:gd name="connsiteX2" fmla="*/ 735741 w 1258370"/>
                <a:gd name="connsiteY2" fmla="*/ 22552 h 2031858"/>
                <a:gd name="connsiteX3" fmla="*/ 768837 w 1258370"/>
                <a:gd name="connsiteY3" fmla="*/ 40356 h 2031858"/>
                <a:gd name="connsiteX4" fmla="*/ 798115 w 1258370"/>
                <a:gd name="connsiteY4" fmla="*/ 61720 h 2031858"/>
                <a:gd name="connsiteX5" fmla="*/ 824845 w 1258370"/>
                <a:gd name="connsiteY5" fmla="*/ 86645 h 2031858"/>
                <a:gd name="connsiteX6" fmla="*/ 847758 w 1258370"/>
                <a:gd name="connsiteY6" fmla="*/ 113944 h 2031858"/>
                <a:gd name="connsiteX7" fmla="*/ 868124 w 1258370"/>
                <a:gd name="connsiteY7" fmla="*/ 143617 h 2031858"/>
                <a:gd name="connsiteX8" fmla="*/ 887217 w 1258370"/>
                <a:gd name="connsiteY8" fmla="*/ 174476 h 2031858"/>
                <a:gd name="connsiteX9" fmla="*/ 903765 w 1258370"/>
                <a:gd name="connsiteY9" fmla="*/ 208897 h 2031858"/>
                <a:gd name="connsiteX10" fmla="*/ 919040 w 1258370"/>
                <a:gd name="connsiteY10" fmla="*/ 242131 h 2031858"/>
                <a:gd name="connsiteX11" fmla="*/ 934315 w 1258370"/>
                <a:gd name="connsiteY11" fmla="*/ 277738 h 2031858"/>
                <a:gd name="connsiteX12" fmla="*/ 948317 w 1258370"/>
                <a:gd name="connsiteY12" fmla="*/ 314533 h 2031858"/>
                <a:gd name="connsiteX13" fmla="*/ 962319 w 1258370"/>
                <a:gd name="connsiteY13" fmla="*/ 348953 h 2031858"/>
                <a:gd name="connsiteX14" fmla="*/ 976321 w 1258370"/>
                <a:gd name="connsiteY14" fmla="*/ 384560 h 2031858"/>
                <a:gd name="connsiteX15" fmla="*/ 991596 w 1258370"/>
                <a:gd name="connsiteY15" fmla="*/ 418981 h 2031858"/>
                <a:gd name="connsiteX16" fmla="*/ 1013235 w 1258370"/>
                <a:gd name="connsiteY16" fmla="*/ 461709 h 2031858"/>
                <a:gd name="connsiteX17" fmla="*/ 1038693 w 1258370"/>
                <a:gd name="connsiteY17" fmla="*/ 502065 h 2031858"/>
                <a:gd name="connsiteX18" fmla="*/ 1065425 w 1258370"/>
                <a:gd name="connsiteY18" fmla="*/ 542420 h 2031858"/>
                <a:gd name="connsiteX19" fmla="*/ 1093429 w 1258370"/>
                <a:gd name="connsiteY19" fmla="*/ 582774 h 2031858"/>
                <a:gd name="connsiteX20" fmla="*/ 1117614 w 1258370"/>
                <a:gd name="connsiteY20" fmla="*/ 623130 h 2031858"/>
                <a:gd name="connsiteX21" fmla="*/ 1140526 w 1258370"/>
                <a:gd name="connsiteY21" fmla="*/ 667045 h 2031858"/>
                <a:gd name="connsiteX22" fmla="*/ 1157074 w 1258370"/>
                <a:gd name="connsiteY22" fmla="*/ 710961 h 2031858"/>
                <a:gd name="connsiteX23" fmla="*/ 1171076 w 1258370"/>
                <a:gd name="connsiteY23" fmla="*/ 765560 h 2031858"/>
                <a:gd name="connsiteX24" fmla="*/ 1179986 w 1258370"/>
                <a:gd name="connsiteY24" fmla="*/ 823718 h 2031858"/>
                <a:gd name="connsiteX25" fmla="*/ 1185078 w 1258370"/>
                <a:gd name="connsiteY25" fmla="*/ 886625 h 2031858"/>
                <a:gd name="connsiteX26" fmla="*/ 1187624 w 1258370"/>
                <a:gd name="connsiteY26" fmla="*/ 950718 h 2031858"/>
                <a:gd name="connsiteX27" fmla="*/ 1188897 w 1258370"/>
                <a:gd name="connsiteY27" fmla="*/ 1015998 h 2031858"/>
                <a:gd name="connsiteX28" fmla="*/ 1187624 w 1258370"/>
                <a:gd name="connsiteY28" fmla="*/ 1083651 h 2031858"/>
                <a:gd name="connsiteX29" fmla="*/ 1185078 w 1258370"/>
                <a:gd name="connsiteY29" fmla="*/ 1151306 h 2031858"/>
                <a:gd name="connsiteX30" fmla="*/ 1182533 w 1258370"/>
                <a:gd name="connsiteY30" fmla="*/ 1218960 h 2031858"/>
                <a:gd name="connsiteX31" fmla="*/ 1179986 w 1258370"/>
                <a:gd name="connsiteY31" fmla="*/ 1285427 h 2031858"/>
                <a:gd name="connsiteX32" fmla="*/ 1178714 w 1258370"/>
                <a:gd name="connsiteY32" fmla="*/ 1350708 h 2031858"/>
                <a:gd name="connsiteX33" fmla="*/ 1177440 w 1258370"/>
                <a:gd name="connsiteY33" fmla="*/ 1412427 h 2031858"/>
                <a:gd name="connsiteX34" fmla="*/ 1177440 w 1258370"/>
                <a:gd name="connsiteY34" fmla="*/ 1604707 h 2031858"/>
                <a:gd name="connsiteX35" fmla="*/ 1181259 w 1258370"/>
                <a:gd name="connsiteY35" fmla="*/ 1669987 h 2031858"/>
                <a:gd name="connsiteX36" fmla="*/ 1187624 w 1258370"/>
                <a:gd name="connsiteY36" fmla="*/ 1734080 h 2031858"/>
                <a:gd name="connsiteX37" fmla="*/ 1197807 w 1258370"/>
                <a:gd name="connsiteY37" fmla="*/ 1794613 h 2031858"/>
                <a:gd name="connsiteX38" fmla="*/ 1210536 w 1258370"/>
                <a:gd name="connsiteY38" fmla="*/ 1853958 h 2031858"/>
                <a:gd name="connsiteX39" fmla="*/ 1225811 w 1258370"/>
                <a:gd name="connsiteY39" fmla="*/ 1913304 h 2031858"/>
                <a:gd name="connsiteX40" fmla="*/ 1247450 w 1258370"/>
                <a:gd name="connsiteY40" fmla="*/ 1992827 h 2031858"/>
                <a:gd name="connsiteX41" fmla="*/ 1258370 w 1258370"/>
                <a:gd name="connsiteY41" fmla="*/ 2031858 h 2031858"/>
                <a:gd name="connsiteX42" fmla="*/ 461676 w 1258370"/>
                <a:gd name="connsiteY42" fmla="*/ 2031858 h 2031858"/>
                <a:gd name="connsiteX43" fmla="*/ 448064 w 1258370"/>
                <a:gd name="connsiteY43" fmla="*/ 2005883 h 2031858"/>
                <a:gd name="connsiteX44" fmla="*/ 394602 w 1258370"/>
                <a:gd name="connsiteY44" fmla="*/ 1904996 h 2031858"/>
                <a:gd name="connsiteX45" fmla="*/ 339867 w 1258370"/>
                <a:gd name="connsiteY45" fmla="*/ 1805295 h 2031858"/>
                <a:gd name="connsiteX46" fmla="*/ 287678 w 1258370"/>
                <a:gd name="connsiteY46" fmla="*/ 1707968 h 2031858"/>
                <a:gd name="connsiteX47" fmla="*/ 240580 w 1258370"/>
                <a:gd name="connsiteY47" fmla="*/ 1614201 h 2031858"/>
                <a:gd name="connsiteX48" fmla="*/ 198574 w 1258370"/>
                <a:gd name="connsiteY48" fmla="*/ 1522810 h 2031858"/>
                <a:gd name="connsiteX49" fmla="*/ 183299 w 1258370"/>
                <a:gd name="connsiteY49" fmla="*/ 1475333 h 2031858"/>
                <a:gd name="connsiteX50" fmla="*/ 178208 w 1258370"/>
                <a:gd name="connsiteY50" fmla="*/ 1429043 h 2031858"/>
                <a:gd name="connsiteX51" fmla="*/ 176935 w 1258370"/>
                <a:gd name="connsiteY51" fmla="*/ 1383940 h 2031858"/>
                <a:gd name="connsiteX52" fmla="*/ 180753 w 1258370"/>
                <a:gd name="connsiteY52" fmla="*/ 1341212 h 2031858"/>
                <a:gd name="connsiteX53" fmla="*/ 185845 w 1258370"/>
                <a:gd name="connsiteY53" fmla="*/ 1300857 h 2031858"/>
                <a:gd name="connsiteX54" fmla="*/ 193483 w 1258370"/>
                <a:gd name="connsiteY54" fmla="*/ 1262875 h 2031858"/>
                <a:gd name="connsiteX55" fmla="*/ 198574 w 1258370"/>
                <a:gd name="connsiteY55" fmla="*/ 1230829 h 2031858"/>
                <a:gd name="connsiteX56" fmla="*/ 202393 w 1258370"/>
                <a:gd name="connsiteY56" fmla="*/ 1179792 h 2031858"/>
                <a:gd name="connsiteX57" fmla="*/ 204938 w 1258370"/>
                <a:gd name="connsiteY57" fmla="*/ 1134689 h 2031858"/>
                <a:gd name="connsiteX58" fmla="*/ 202393 w 1258370"/>
                <a:gd name="connsiteY58" fmla="*/ 1090773 h 2031858"/>
                <a:gd name="connsiteX59" fmla="*/ 199847 w 1258370"/>
                <a:gd name="connsiteY59" fmla="*/ 1045671 h 2031858"/>
                <a:gd name="connsiteX60" fmla="*/ 198574 w 1258370"/>
                <a:gd name="connsiteY60" fmla="*/ 1002942 h 2031858"/>
                <a:gd name="connsiteX61" fmla="*/ 197302 w 1258370"/>
                <a:gd name="connsiteY61" fmla="*/ 978016 h 2031858"/>
                <a:gd name="connsiteX62" fmla="*/ 193483 w 1258370"/>
                <a:gd name="connsiteY62" fmla="*/ 956652 h 2031858"/>
                <a:gd name="connsiteX63" fmla="*/ 187118 w 1258370"/>
                <a:gd name="connsiteY63" fmla="*/ 938848 h 2031858"/>
                <a:gd name="connsiteX64" fmla="*/ 182027 w 1258370"/>
                <a:gd name="connsiteY64" fmla="*/ 922232 h 2031858"/>
                <a:gd name="connsiteX65" fmla="*/ 179480 w 1258370"/>
                <a:gd name="connsiteY65" fmla="*/ 911549 h 2031858"/>
                <a:gd name="connsiteX66" fmla="*/ 162933 w 1258370"/>
                <a:gd name="connsiteY66" fmla="*/ 866447 h 2031858"/>
                <a:gd name="connsiteX67" fmla="*/ 142566 w 1258370"/>
                <a:gd name="connsiteY67" fmla="*/ 824905 h 2031858"/>
                <a:gd name="connsiteX68" fmla="*/ 119654 w 1258370"/>
                <a:gd name="connsiteY68" fmla="*/ 783362 h 2031858"/>
                <a:gd name="connsiteX69" fmla="*/ 95469 w 1258370"/>
                <a:gd name="connsiteY69" fmla="*/ 744194 h 2031858"/>
                <a:gd name="connsiteX70" fmla="*/ 72556 w 1258370"/>
                <a:gd name="connsiteY70" fmla="*/ 705027 h 2031858"/>
                <a:gd name="connsiteX71" fmla="*/ 50917 w 1258370"/>
                <a:gd name="connsiteY71" fmla="*/ 668233 h 2031858"/>
                <a:gd name="connsiteX72" fmla="*/ 31823 w 1258370"/>
                <a:gd name="connsiteY72" fmla="*/ 630251 h 2031858"/>
                <a:gd name="connsiteX73" fmla="*/ 14003 w 1258370"/>
                <a:gd name="connsiteY73" fmla="*/ 592270 h 2031858"/>
                <a:gd name="connsiteX74" fmla="*/ 5092 w 1258370"/>
                <a:gd name="connsiteY74" fmla="*/ 553102 h 2031858"/>
                <a:gd name="connsiteX75" fmla="*/ 0 w 1258370"/>
                <a:gd name="connsiteY75" fmla="*/ 513934 h 2031858"/>
                <a:gd name="connsiteX76" fmla="*/ 3819 w 1258370"/>
                <a:gd name="connsiteY76" fmla="*/ 473579 h 2031858"/>
                <a:gd name="connsiteX77" fmla="*/ 17822 w 1258370"/>
                <a:gd name="connsiteY77" fmla="*/ 446280 h 2031858"/>
                <a:gd name="connsiteX78" fmla="*/ 33096 w 1258370"/>
                <a:gd name="connsiteY78" fmla="*/ 424915 h 2031858"/>
                <a:gd name="connsiteX79" fmla="*/ 50917 w 1258370"/>
                <a:gd name="connsiteY79" fmla="*/ 407112 h 2031858"/>
                <a:gd name="connsiteX80" fmla="*/ 71284 w 1258370"/>
                <a:gd name="connsiteY80" fmla="*/ 391682 h 2031858"/>
                <a:gd name="connsiteX81" fmla="*/ 91650 w 1258370"/>
                <a:gd name="connsiteY81" fmla="*/ 384560 h 2031858"/>
                <a:gd name="connsiteX82" fmla="*/ 105652 w 1258370"/>
                <a:gd name="connsiteY82" fmla="*/ 378626 h 2031858"/>
                <a:gd name="connsiteX83" fmla="*/ 120927 w 1258370"/>
                <a:gd name="connsiteY83" fmla="*/ 375064 h 2031858"/>
                <a:gd name="connsiteX84" fmla="*/ 140021 w 1258370"/>
                <a:gd name="connsiteY84" fmla="*/ 373878 h 2031858"/>
                <a:gd name="connsiteX85" fmla="*/ 196028 w 1258370"/>
                <a:gd name="connsiteY85" fmla="*/ 383374 h 2031858"/>
                <a:gd name="connsiteX86" fmla="*/ 252036 w 1258370"/>
                <a:gd name="connsiteY86" fmla="*/ 399990 h 2031858"/>
                <a:gd name="connsiteX87" fmla="*/ 304226 w 1258370"/>
                <a:gd name="connsiteY87" fmla="*/ 423728 h 2031858"/>
                <a:gd name="connsiteX88" fmla="*/ 353869 w 1258370"/>
                <a:gd name="connsiteY88" fmla="*/ 452214 h 2031858"/>
                <a:gd name="connsiteX89" fmla="*/ 400966 w 1258370"/>
                <a:gd name="connsiteY89" fmla="*/ 485447 h 2031858"/>
                <a:gd name="connsiteX90" fmla="*/ 441699 w 1258370"/>
                <a:gd name="connsiteY90" fmla="*/ 523429 h 2031858"/>
                <a:gd name="connsiteX91" fmla="*/ 477341 w 1258370"/>
                <a:gd name="connsiteY91" fmla="*/ 563784 h 2031858"/>
                <a:gd name="connsiteX92" fmla="*/ 507891 w 1258370"/>
                <a:gd name="connsiteY92" fmla="*/ 605326 h 2031858"/>
                <a:gd name="connsiteX93" fmla="*/ 530803 w 1258370"/>
                <a:gd name="connsiteY93" fmla="*/ 646868 h 2031858"/>
                <a:gd name="connsiteX94" fmla="*/ 544806 w 1258370"/>
                <a:gd name="connsiteY94" fmla="*/ 682475 h 2031858"/>
                <a:gd name="connsiteX95" fmla="*/ 556261 w 1258370"/>
                <a:gd name="connsiteY95" fmla="*/ 719270 h 2031858"/>
                <a:gd name="connsiteX96" fmla="*/ 565172 w 1258370"/>
                <a:gd name="connsiteY96" fmla="*/ 758438 h 2031858"/>
                <a:gd name="connsiteX97" fmla="*/ 575355 w 1258370"/>
                <a:gd name="connsiteY97" fmla="*/ 797606 h 2031858"/>
                <a:gd name="connsiteX98" fmla="*/ 586811 w 1258370"/>
                <a:gd name="connsiteY98" fmla="*/ 834400 h 2031858"/>
                <a:gd name="connsiteX99" fmla="*/ 599540 w 1258370"/>
                <a:gd name="connsiteY99" fmla="*/ 865259 h 2031858"/>
                <a:gd name="connsiteX100" fmla="*/ 619907 w 1258370"/>
                <a:gd name="connsiteY100" fmla="*/ 820157 h 2031858"/>
                <a:gd name="connsiteX101" fmla="*/ 633908 w 1258370"/>
                <a:gd name="connsiteY101" fmla="*/ 771494 h 2031858"/>
                <a:gd name="connsiteX102" fmla="*/ 647911 w 1258370"/>
                <a:gd name="connsiteY102" fmla="*/ 719270 h 2031858"/>
                <a:gd name="connsiteX103" fmla="*/ 651730 w 1258370"/>
                <a:gd name="connsiteY103" fmla="*/ 697905 h 2031858"/>
                <a:gd name="connsiteX104" fmla="*/ 653002 w 1258370"/>
                <a:gd name="connsiteY104" fmla="*/ 668233 h 2031858"/>
                <a:gd name="connsiteX105" fmla="*/ 656821 w 1258370"/>
                <a:gd name="connsiteY105" fmla="*/ 630251 h 2031858"/>
                <a:gd name="connsiteX106" fmla="*/ 658094 w 1258370"/>
                <a:gd name="connsiteY106" fmla="*/ 587522 h 2031858"/>
                <a:gd name="connsiteX107" fmla="*/ 659367 w 1258370"/>
                <a:gd name="connsiteY107" fmla="*/ 537672 h 2031858"/>
                <a:gd name="connsiteX108" fmla="*/ 659367 w 1258370"/>
                <a:gd name="connsiteY108" fmla="*/ 485447 h 2031858"/>
                <a:gd name="connsiteX109" fmla="*/ 659367 w 1258370"/>
                <a:gd name="connsiteY109" fmla="*/ 430850 h 2031858"/>
                <a:gd name="connsiteX110" fmla="*/ 659367 w 1258370"/>
                <a:gd name="connsiteY110" fmla="*/ 375064 h 2031858"/>
                <a:gd name="connsiteX111" fmla="*/ 659367 w 1258370"/>
                <a:gd name="connsiteY111" fmla="*/ 318093 h 2031858"/>
                <a:gd name="connsiteX112" fmla="*/ 659367 w 1258370"/>
                <a:gd name="connsiteY112" fmla="*/ 262308 h 2031858"/>
                <a:gd name="connsiteX113" fmla="*/ 659367 w 1258370"/>
                <a:gd name="connsiteY113" fmla="*/ 207710 h 2031858"/>
                <a:gd name="connsiteX114" fmla="*/ 659367 w 1258370"/>
                <a:gd name="connsiteY114" fmla="*/ 156673 h 2031858"/>
                <a:gd name="connsiteX115" fmla="*/ 659367 w 1258370"/>
                <a:gd name="connsiteY115" fmla="*/ 108009 h 2031858"/>
                <a:gd name="connsiteX116" fmla="*/ 658094 w 1258370"/>
                <a:gd name="connsiteY116" fmla="*/ 65281 h 2031858"/>
                <a:gd name="connsiteX117" fmla="*/ 658094 w 1258370"/>
                <a:gd name="connsiteY117" fmla="*/ 29674 h 2031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</a:cxnLst>
              <a:rect l="l" t="t" r="r" b="b"/>
              <a:pathLst>
                <a:path w="1258370" h="2031858">
                  <a:moveTo>
                    <a:pt x="658094" y="0"/>
                  </a:moveTo>
                  <a:lnTo>
                    <a:pt x="700101" y="9496"/>
                  </a:lnTo>
                  <a:lnTo>
                    <a:pt x="735741" y="22552"/>
                  </a:lnTo>
                  <a:lnTo>
                    <a:pt x="768837" y="40356"/>
                  </a:lnTo>
                  <a:lnTo>
                    <a:pt x="798115" y="61720"/>
                  </a:lnTo>
                  <a:lnTo>
                    <a:pt x="824845" y="86645"/>
                  </a:lnTo>
                  <a:lnTo>
                    <a:pt x="847758" y="113944"/>
                  </a:lnTo>
                  <a:lnTo>
                    <a:pt x="868124" y="143617"/>
                  </a:lnTo>
                  <a:lnTo>
                    <a:pt x="887217" y="174476"/>
                  </a:lnTo>
                  <a:lnTo>
                    <a:pt x="903765" y="208897"/>
                  </a:lnTo>
                  <a:lnTo>
                    <a:pt x="919040" y="242131"/>
                  </a:lnTo>
                  <a:lnTo>
                    <a:pt x="934315" y="277738"/>
                  </a:lnTo>
                  <a:lnTo>
                    <a:pt x="948317" y="314533"/>
                  </a:lnTo>
                  <a:lnTo>
                    <a:pt x="962319" y="348953"/>
                  </a:lnTo>
                  <a:lnTo>
                    <a:pt x="976321" y="384560"/>
                  </a:lnTo>
                  <a:lnTo>
                    <a:pt x="991596" y="418981"/>
                  </a:lnTo>
                  <a:lnTo>
                    <a:pt x="1013235" y="461709"/>
                  </a:lnTo>
                  <a:lnTo>
                    <a:pt x="1038693" y="502065"/>
                  </a:lnTo>
                  <a:lnTo>
                    <a:pt x="1065425" y="542420"/>
                  </a:lnTo>
                  <a:lnTo>
                    <a:pt x="1093429" y="582774"/>
                  </a:lnTo>
                  <a:lnTo>
                    <a:pt x="1117614" y="623130"/>
                  </a:lnTo>
                  <a:lnTo>
                    <a:pt x="1140526" y="667045"/>
                  </a:lnTo>
                  <a:lnTo>
                    <a:pt x="1157074" y="710961"/>
                  </a:lnTo>
                  <a:lnTo>
                    <a:pt x="1171076" y="765560"/>
                  </a:lnTo>
                  <a:lnTo>
                    <a:pt x="1179986" y="823718"/>
                  </a:lnTo>
                  <a:lnTo>
                    <a:pt x="1185078" y="886625"/>
                  </a:lnTo>
                  <a:lnTo>
                    <a:pt x="1187624" y="950718"/>
                  </a:lnTo>
                  <a:lnTo>
                    <a:pt x="1188897" y="1015998"/>
                  </a:lnTo>
                  <a:lnTo>
                    <a:pt x="1187624" y="1083651"/>
                  </a:lnTo>
                  <a:lnTo>
                    <a:pt x="1185078" y="1151306"/>
                  </a:lnTo>
                  <a:lnTo>
                    <a:pt x="1182533" y="1218960"/>
                  </a:lnTo>
                  <a:lnTo>
                    <a:pt x="1179986" y="1285427"/>
                  </a:lnTo>
                  <a:lnTo>
                    <a:pt x="1178714" y="1350708"/>
                  </a:lnTo>
                  <a:lnTo>
                    <a:pt x="1177440" y="1412427"/>
                  </a:lnTo>
                  <a:lnTo>
                    <a:pt x="1177440" y="1604707"/>
                  </a:lnTo>
                  <a:lnTo>
                    <a:pt x="1181259" y="1669987"/>
                  </a:lnTo>
                  <a:lnTo>
                    <a:pt x="1187624" y="1734080"/>
                  </a:lnTo>
                  <a:lnTo>
                    <a:pt x="1197807" y="1794613"/>
                  </a:lnTo>
                  <a:lnTo>
                    <a:pt x="1210536" y="1853958"/>
                  </a:lnTo>
                  <a:lnTo>
                    <a:pt x="1225811" y="1913304"/>
                  </a:lnTo>
                  <a:lnTo>
                    <a:pt x="1247450" y="1992827"/>
                  </a:lnTo>
                  <a:lnTo>
                    <a:pt x="1258370" y="2031858"/>
                  </a:lnTo>
                  <a:lnTo>
                    <a:pt x="461676" y="2031858"/>
                  </a:lnTo>
                  <a:lnTo>
                    <a:pt x="448064" y="2005883"/>
                  </a:lnTo>
                  <a:lnTo>
                    <a:pt x="394602" y="1904996"/>
                  </a:lnTo>
                  <a:lnTo>
                    <a:pt x="339867" y="1805295"/>
                  </a:lnTo>
                  <a:lnTo>
                    <a:pt x="287678" y="1707968"/>
                  </a:lnTo>
                  <a:lnTo>
                    <a:pt x="240580" y="1614201"/>
                  </a:lnTo>
                  <a:lnTo>
                    <a:pt x="198574" y="1522810"/>
                  </a:lnTo>
                  <a:lnTo>
                    <a:pt x="183299" y="1475333"/>
                  </a:lnTo>
                  <a:lnTo>
                    <a:pt x="178208" y="1429043"/>
                  </a:lnTo>
                  <a:lnTo>
                    <a:pt x="176935" y="1383940"/>
                  </a:lnTo>
                  <a:lnTo>
                    <a:pt x="180753" y="1341212"/>
                  </a:lnTo>
                  <a:lnTo>
                    <a:pt x="185845" y="1300857"/>
                  </a:lnTo>
                  <a:lnTo>
                    <a:pt x="193483" y="1262875"/>
                  </a:lnTo>
                  <a:lnTo>
                    <a:pt x="198574" y="1230829"/>
                  </a:lnTo>
                  <a:lnTo>
                    <a:pt x="202393" y="1179792"/>
                  </a:lnTo>
                  <a:lnTo>
                    <a:pt x="204938" y="1134689"/>
                  </a:lnTo>
                  <a:lnTo>
                    <a:pt x="202393" y="1090773"/>
                  </a:lnTo>
                  <a:lnTo>
                    <a:pt x="199847" y="1045671"/>
                  </a:lnTo>
                  <a:lnTo>
                    <a:pt x="198574" y="1002942"/>
                  </a:lnTo>
                  <a:lnTo>
                    <a:pt x="197302" y="978016"/>
                  </a:lnTo>
                  <a:lnTo>
                    <a:pt x="193483" y="956652"/>
                  </a:lnTo>
                  <a:lnTo>
                    <a:pt x="187118" y="938848"/>
                  </a:lnTo>
                  <a:lnTo>
                    <a:pt x="182027" y="922232"/>
                  </a:lnTo>
                  <a:lnTo>
                    <a:pt x="179480" y="911549"/>
                  </a:lnTo>
                  <a:lnTo>
                    <a:pt x="162933" y="866447"/>
                  </a:lnTo>
                  <a:lnTo>
                    <a:pt x="142566" y="824905"/>
                  </a:lnTo>
                  <a:lnTo>
                    <a:pt x="119654" y="783362"/>
                  </a:lnTo>
                  <a:lnTo>
                    <a:pt x="95469" y="744194"/>
                  </a:lnTo>
                  <a:lnTo>
                    <a:pt x="72556" y="705027"/>
                  </a:lnTo>
                  <a:lnTo>
                    <a:pt x="50917" y="668233"/>
                  </a:lnTo>
                  <a:lnTo>
                    <a:pt x="31823" y="630251"/>
                  </a:lnTo>
                  <a:lnTo>
                    <a:pt x="14003" y="592270"/>
                  </a:lnTo>
                  <a:lnTo>
                    <a:pt x="5092" y="553102"/>
                  </a:lnTo>
                  <a:lnTo>
                    <a:pt x="0" y="513934"/>
                  </a:lnTo>
                  <a:lnTo>
                    <a:pt x="3819" y="473579"/>
                  </a:lnTo>
                  <a:lnTo>
                    <a:pt x="17822" y="446280"/>
                  </a:lnTo>
                  <a:lnTo>
                    <a:pt x="33096" y="424915"/>
                  </a:lnTo>
                  <a:lnTo>
                    <a:pt x="50917" y="407112"/>
                  </a:lnTo>
                  <a:lnTo>
                    <a:pt x="71284" y="391682"/>
                  </a:lnTo>
                  <a:lnTo>
                    <a:pt x="91650" y="384560"/>
                  </a:lnTo>
                  <a:lnTo>
                    <a:pt x="105652" y="378626"/>
                  </a:lnTo>
                  <a:lnTo>
                    <a:pt x="120927" y="375064"/>
                  </a:lnTo>
                  <a:lnTo>
                    <a:pt x="140021" y="373878"/>
                  </a:lnTo>
                  <a:lnTo>
                    <a:pt x="196028" y="383374"/>
                  </a:lnTo>
                  <a:lnTo>
                    <a:pt x="252036" y="399990"/>
                  </a:lnTo>
                  <a:lnTo>
                    <a:pt x="304226" y="423728"/>
                  </a:lnTo>
                  <a:lnTo>
                    <a:pt x="353869" y="452214"/>
                  </a:lnTo>
                  <a:lnTo>
                    <a:pt x="400966" y="485447"/>
                  </a:lnTo>
                  <a:lnTo>
                    <a:pt x="441699" y="523429"/>
                  </a:lnTo>
                  <a:lnTo>
                    <a:pt x="477341" y="563784"/>
                  </a:lnTo>
                  <a:lnTo>
                    <a:pt x="507891" y="605326"/>
                  </a:lnTo>
                  <a:lnTo>
                    <a:pt x="530803" y="646868"/>
                  </a:lnTo>
                  <a:lnTo>
                    <a:pt x="544806" y="682475"/>
                  </a:lnTo>
                  <a:lnTo>
                    <a:pt x="556261" y="719270"/>
                  </a:lnTo>
                  <a:lnTo>
                    <a:pt x="565172" y="758438"/>
                  </a:lnTo>
                  <a:lnTo>
                    <a:pt x="575355" y="797606"/>
                  </a:lnTo>
                  <a:lnTo>
                    <a:pt x="586811" y="834400"/>
                  </a:lnTo>
                  <a:lnTo>
                    <a:pt x="599540" y="865259"/>
                  </a:lnTo>
                  <a:lnTo>
                    <a:pt x="619907" y="820157"/>
                  </a:lnTo>
                  <a:lnTo>
                    <a:pt x="633908" y="771494"/>
                  </a:lnTo>
                  <a:lnTo>
                    <a:pt x="647911" y="719270"/>
                  </a:lnTo>
                  <a:lnTo>
                    <a:pt x="651730" y="697905"/>
                  </a:lnTo>
                  <a:lnTo>
                    <a:pt x="653002" y="668233"/>
                  </a:lnTo>
                  <a:lnTo>
                    <a:pt x="656821" y="630251"/>
                  </a:lnTo>
                  <a:lnTo>
                    <a:pt x="658094" y="587522"/>
                  </a:lnTo>
                  <a:lnTo>
                    <a:pt x="659367" y="537672"/>
                  </a:lnTo>
                  <a:lnTo>
                    <a:pt x="659367" y="485447"/>
                  </a:lnTo>
                  <a:lnTo>
                    <a:pt x="659367" y="430850"/>
                  </a:lnTo>
                  <a:lnTo>
                    <a:pt x="659367" y="375064"/>
                  </a:lnTo>
                  <a:lnTo>
                    <a:pt x="659367" y="318093"/>
                  </a:lnTo>
                  <a:lnTo>
                    <a:pt x="659367" y="262308"/>
                  </a:lnTo>
                  <a:lnTo>
                    <a:pt x="659367" y="207710"/>
                  </a:lnTo>
                  <a:lnTo>
                    <a:pt x="659367" y="156673"/>
                  </a:lnTo>
                  <a:lnTo>
                    <a:pt x="659367" y="108009"/>
                  </a:lnTo>
                  <a:lnTo>
                    <a:pt x="658094" y="65281"/>
                  </a:lnTo>
                  <a:lnTo>
                    <a:pt x="658094" y="29674"/>
                  </a:lnTo>
                  <a:close/>
                </a:path>
              </a:pathLst>
            </a:custGeom>
            <a:solidFill>
              <a:srgbClr val="FECBA3"/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ko-KR" altLang="en-US" dirty="0"/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609D3934-625E-4AE9-BC3C-3EDAB841237B}"/>
                </a:ext>
              </a:extLst>
            </p:cNvPr>
            <p:cNvSpPr>
              <a:spLocks/>
            </p:cNvSpPr>
            <p:nvPr/>
          </p:nvSpPr>
          <p:spPr bwMode="auto">
            <a:xfrm>
              <a:off x="6174613" y="4939010"/>
              <a:ext cx="280751" cy="175782"/>
            </a:xfrm>
            <a:custGeom>
              <a:avLst/>
              <a:gdLst/>
              <a:ahLst/>
              <a:cxnLst/>
              <a:rect l="l" t="t" r="r" b="b"/>
              <a:pathLst>
                <a:path w="336474" h="210671">
                  <a:moveTo>
                    <a:pt x="120621" y="0"/>
                  </a:moveTo>
                  <a:lnTo>
                    <a:pt x="182938" y="11380"/>
                  </a:lnTo>
                  <a:lnTo>
                    <a:pt x="245256" y="31295"/>
                  </a:lnTo>
                  <a:lnTo>
                    <a:pt x="303324" y="59745"/>
                  </a:lnTo>
                  <a:lnTo>
                    <a:pt x="332670" y="77883"/>
                  </a:lnTo>
                  <a:cubicBezTo>
                    <a:pt x="332806" y="78828"/>
                    <a:pt x="332945" y="79773"/>
                    <a:pt x="333084" y="80717"/>
                  </a:cubicBezTo>
                  <a:cubicBezTo>
                    <a:pt x="333084" y="88459"/>
                    <a:pt x="340712" y="94291"/>
                    <a:pt x="333084" y="103924"/>
                  </a:cubicBezTo>
                  <a:lnTo>
                    <a:pt x="293980" y="102376"/>
                  </a:lnTo>
                  <a:lnTo>
                    <a:pt x="259572" y="105473"/>
                  </a:lnTo>
                  <a:lnTo>
                    <a:pt x="229861" y="111667"/>
                  </a:lnTo>
                  <a:lnTo>
                    <a:pt x="204847" y="120938"/>
                  </a:lnTo>
                  <a:lnTo>
                    <a:pt x="179832" y="134875"/>
                  </a:lnTo>
                  <a:lnTo>
                    <a:pt x="161080" y="151888"/>
                  </a:lnTo>
                  <a:lnTo>
                    <a:pt x="140728" y="168902"/>
                  </a:lnTo>
                  <a:lnTo>
                    <a:pt x="123541" y="189012"/>
                  </a:lnTo>
                  <a:lnTo>
                    <a:pt x="104788" y="210671"/>
                  </a:lnTo>
                  <a:lnTo>
                    <a:pt x="87568" y="210671"/>
                  </a:lnTo>
                  <a:lnTo>
                    <a:pt x="75077" y="207574"/>
                  </a:lnTo>
                  <a:lnTo>
                    <a:pt x="65684" y="201380"/>
                  </a:lnTo>
                  <a:lnTo>
                    <a:pt x="54726" y="193658"/>
                  </a:lnTo>
                  <a:lnTo>
                    <a:pt x="45366" y="187464"/>
                  </a:lnTo>
                  <a:lnTo>
                    <a:pt x="29711" y="173547"/>
                  </a:lnTo>
                  <a:lnTo>
                    <a:pt x="17187" y="156534"/>
                  </a:lnTo>
                  <a:lnTo>
                    <a:pt x="7828" y="137972"/>
                  </a:lnTo>
                  <a:cubicBezTo>
                    <a:pt x="5230" y="130229"/>
                    <a:pt x="2598" y="122507"/>
                    <a:pt x="0" y="114764"/>
                  </a:cubicBezTo>
                  <a:lnTo>
                    <a:pt x="0" y="86911"/>
                  </a:lnTo>
                  <a:lnTo>
                    <a:pt x="9393" y="57529"/>
                  </a:lnTo>
                  <a:lnTo>
                    <a:pt x="39885" y="24811"/>
                  </a:lnTo>
                  <a:lnTo>
                    <a:pt x="44141" y="21338"/>
                  </a:lnTo>
                  <a:lnTo>
                    <a:pt x="66802" y="12803"/>
                  </a:lnTo>
                  <a:lnTo>
                    <a:pt x="82381" y="5690"/>
                  </a:lnTo>
                  <a:lnTo>
                    <a:pt x="99377" y="1423"/>
                  </a:ln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 dirty="0"/>
            </a:p>
          </p:txBody>
        </p:sp>
      </p:grpSp>
      <p:sp>
        <p:nvSpPr>
          <p:cNvPr id="19" name="Freeform: Shape 17">
            <a:extLst>
              <a:ext uri="{FF2B5EF4-FFF2-40B4-BE49-F238E27FC236}">
                <a16:creationId xmlns:a16="http://schemas.microsoft.com/office/drawing/2014/main" id="{6DBBFF1F-260D-4FAE-AD65-60B1107A458E}"/>
              </a:ext>
            </a:extLst>
          </p:cNvPr>
          <p:cNvSpPr/>
          <p:nvPr/>
        </p:nvSpPr>
        <p:spPr>
          <a:xfrm>
            <a:off x="3630317" y="1723122"/>
            <a:ext cx="4927677" cy="794174"/>
          </a:xfrm>
          <a:custGeom>
            <a:avLst/>
            <a:gdLst>
              <a:gd name="connsiteX0" fmla="*/ 3998255 w 7797114"/>
              <a:gd name="connsiteY0" fmla="*/ 1009685 h 1256630"/>
              <a:gd name="connsiteX1" fmla="*/ 4036856 w 7797114"/>
              <a:gd name="connsiteY1" fmla="*/ 1048261 h 1256630"/>
              <a:gd name="connsiteX2" fmla="*/ 3998255 w 7797114"/>
              <a:gd name="connsiteY2" fmla="*/ 1086835 h 1256630"/>
              <a:gd name="connsiteX3" fmla="*/ 3959652 w 7797114"/>
              <a:gd name="connsiteY3" fmla="*/ 1048261 h 1256630"/>
              <a:gd name="connsiteX4" fmla="*/ 3998255 w 7797114"/>
              <a:gd name="connsiteY4" fmla="*/ 1009685 h 1256630"/>
              <a:gd name="connsiteX5" fmla="*/ 3998277 w 7797114"/>
              <a:gd name="connsiteY5" fmla="*/ 967692 h 1256630"/>
              <a:gd name="connsiteX6" fmla="*/ 3917642 w 7797114"/>
              <a:gd name="connsiteY6" fmla="*/ 1048270 h 1256630"/>
              <a:gd name="connsiteX7" fmla="*/ 3998277 w 7797114"/>
              <a:gd name="connsiteY7" fmla="*/ 1128848 h 1256630"/>
              <a:gd name="connsiteX8" fmla="*/ 4078912 w 7797114"/>
              <a:gd name="connsiteY8" fmla="*/ 1048270 h 1256630"/>
              <a:gd name="connsiteX9" fmla="*/ 3998277 w 7797114"/>
              <a:gd name="connsiteY9" fmla="*/ 967692 h 1256630"/>
              <a:gd name="connsiteX10" fmla="*/ 4100358 w 7797114"/>
              <a:gd name="connsiteY10" fmla="*/ 720385 h 1256630"/>
              <a:gd name="connsiteX11" fmla="*/ 4093495 w 7797114"/>
              <a:gd name="connsiteY11" fmla="*/ 727243 h 1256630"/>
              <a:gd name="connsiteX12" fmla="*/ 4100358 w 7797114"/>
              <a:gd name="connsiteY12" fmla="*/ 734100 h 1256630"/>
              <a:gd name="connsiteX13" fmla="*/ 4420751 w 7797114"/>
              <a:gd name="connsiteY13" fmla="*/ 734100 h 1256630"/>
              <a:gd name="connsiteX14" fmla="*/ 4427614 w 7797114"/>
              <a:gd name="connsiteY14" fmla="*/ 727243 h 1256630"/>
              <a:gd name="connsiteX15" fmla="*/ 4420751 w 7797114"/>
              <a:gd name="connsiteY15" fmla="*/ 720385 h 1256630"/>
              <a:gd name="connsiteX16" fmla="*/ 3396949 w 7797114"/>
              <a:gd name="connsiteY16" fmla="*/ 720385 h 1256630"/>
              <a:gd name="connsiteX17" fmla="*/ 3390086 w 7797114"/>
              <a:gd name="connsiteY17" fmla="*/ 727243 h 1256630"/>
              <a:gd name="connsiteX18" fmla="*/ 3396949 w 7797114"/>
              <a:gd name="connsiteY18" fmla="*/ 734100 h 1256630"/>
              <a:gd name="connsiteX19" fmla="*/ 3717343 w 7797114"/>
              <a:gd name="connsiteY19" fmla="*/ 734100 h 1256630"/>
              <a:gd name="connsiteX20" fmla="*/ 3724206 w 7797114"/>
              <a:gd name="connsiteY20" fmla="*/ 727243 h 1256630"/>
              <a:gd name="connsiteX21" fmla="*/ 3717343 w 7797114"/>
              <a:gd name="connsiteY21" fmla="*/ 720385 h 1256630"/>
              <a:gd name="connsiteX22" fmla="*/ 4114940 w 7797114"/>
              <a:gd name="connsiteY22" fmla="*/ 688669 h 1256630"/>
              <a:gd name="connsiteX23" fmla="*/ 4108078 w 7797114"/>
              <a:gd name="connsiteY23" fmla="*/ 695526 h 1256630"/>
              <a:gd name="connsiteX24" fmla="*/ 4114940 w 7797114"/>
              <a:gd name="connsiteY24" fmla="*/ 702384 h 1256630"/>
              <a:gd name="connsiteX25" fmla="*/ 4435334 w 7797114"/>
              <a:gd name="connsiteY25" fmla="*/ 702384 h 1256630"/>
              <a:gd name="connsiteX26" fmla="*/ 4442196 w 7797114"/>
              <a:gd name="connsiteY26" fmla="*/ 695526 h 1256630"/>
              <a:gd name="connsiteX27" fmla="*/ 4435334 w 7797114"/>
              <a:gd name="connsiteY27" fmla="*/ 688669 h 1256630"/>
              <a:gd name="connsiteX28" fmla="*/ 3382366 w 7797114"/>
              <a:gd name="connsiteY28" fmla="*/ 688669 h 1256630"/>
              <a:gd name="connsiteX29" fmla="*/ 3375504 w 7797114"/>
              <a:gd name="connsiteY29" fmla="*/ 695526 h 1256630"/>
              <a:gd name="connsiteX30" fmla="*/ 3382366 w 7797114"/>
              <a:gd name="connsiteY30" fmla="*/ 702384 h 1256630"/>
              <a:gd name="connsiteX31" fmla="*/ 3702760 w 7797114"/>
              <a:gd name="connsiteY31" fmla="*/ 702384 h 1256630"/>
              <a:gd name="connsiteX32" fmla="*/ 3709623 w 7797114"/>
              <a:gd name="connsiteY32" fmla="*/ 695526 h 1256630"/>
              <a:gd name="connsiteX33" fmla="*/ 3702760 w 7797114"/>
              <a:gd name="connsiteY33" fmla="*/ 688669 h 1256630"/>
              <a:gd name="connsiteX34" fmla="*/ 4129094 w 7797114"/>
              <a:gd name="connsiteY34" fmla="*/ 657380 h 1256630"/>
              <a:gd name="connsiteX35" fmla="*/ 4122232 w 7797114"/>
              <a:gd name="connsiteY35" fmla="*/ 664237 h 1256630"/>
              <a:gd name="connsiteX36" fmla="*/ 4129094 w 7797114"/>
              <a:gd name="connsiteY36" fmla="*/ 671095 h 1256630"/>
              <a:gd name="connsiteX37" fmla="*/ 4449489 w 7797114"/>
              <a:gd name="connsiteY37" fmla="*/ 671095 h 1256630"/>
              <a:gd name="connsiteX38" fmla="*/ 4456351 w 7797114"/>
              <a:gd name="connsiteY38" fmla="*/ 664237 h 1256630"/>
              <a:gd name="connsiteX39" fmla="*/ 4449489 w 7797114"/>
              <a:gd name="connsiteY39" fmla="*/ 657380 h 1256630"/>
              <a:gd name="connsiteX40" fmla="*/ 3368211 w 7797114"/>
              <a:gd name="connsiteY40" fmla="*/ 656951 h 1256630"/>
              <a:gd name="connsiteX41" fmla="*/ 3361349 w 7797114"/>
              <a:gd name="connsiteY41" fmla="*/ 663809 h 1256630"/>
              <a:gd name="connsiteX42" fmla="*/ 3368211 w 7797114"/>
              <a:gd name="connsiteY42" fmla="*/ 670666 h 1256630"/>
              <a:gd name="connsiteX43" fmla="*/ 3688606 w 7797114"/>
              <a:gd name="connsiteY43" fmla="*/ 670666 h 1256630"/>
              <a:gd name="connsiteX44" fmla="*/ 3695469 w 7797114"/>
              <a:gd name="connsiteY44" fmla="*/ 663809 h 1256630"/>
              <a:gd name="connsiteX45" fmla="*/ 3688606 w 7797114"/>
              <a:gd name="connsiteY45" fmla="*/ 656951 h 1256630"/>
              <a:gd name="connsiteX46" fmla="*/ 2685391 w 7797114"/>
              <a:gd name="connsiteY46" fmla="*/ 362497 h 1256630"/>
              <a:gd name="connsiteX47" fmla="*/ 2685391 w 7797114"/>
              <a:gd name="connsiteY47" fmla="*/ 643664 h 1256630"/>
              <a:gd name="connsiteX48" fmla="*/ 2645075 w 7797114"/>
              <a:gd name="connsiteY48" fmla="*/ 483364 h 1256630"/>
              <a:gd name="connsiteX49" fmla="*/ 2685391 w 7797114"/>
              <a:gd name="connsiteY49" fmla="*/ 362497 h 1256630"/>
              <a:gd name="connsiteX50" fmla="*/ 5102287 w 7797114"/>
              <a:gd name="connsiteY50" fmla="*/ 361212 h 1256630"/>
              <a:gd name="connsiteX51" fmla="*/ 5102287 w 7797114"/>
              <a:gd name="connsiteY51" fmla="*/ 644951 h 1256630"/>
              <a:gd name="connsiteX52" fmla="*/ 5102287 w 7797114"/>
              <a:gd name="connsiteY52" fmla="*/ 361212 h 1256630"/>
              <a:gd name="connsiteX53" fmla="*/ 5224097 w 7797114"/>
              <a:gd name="connsiteY53" fmla="*/ 237773 h 1256630"/>
              <a:gd name="connsiteX54" fmla="*/ 7795399 w 7797114"/>
              <a:gd name="connsiteY54" fmla="*/ 237773 h 1256630"/>
              <a:gd name="connsiteX55" fmla="*/ 7797114 w 7797114"/>
              <a:gd name="connsiteY55" fmla="*/ 266061 h 1256630"/>
              <a:gd name="connsiteX56" fmla="*/ 7722913 w 7797114"/>
              <a:gd name="connsiteY56" fmla="*/ 275491 h 1256630"/>
              <a:gd name="connsiteX57" fmla="*/ 6725702 w 7797114"/>
              <a:gd name="connsiteY57" fmla="*/ 279777 h 1256630"/>
              <a:gd name="connsiteX58" fmla="*/ 6553282 w 7797114"/>
              <a:gd name="connsiteY58" fmla="*/ 314494 h 1256630"/>
              <a:gd name="connsiteX59" fmla="*/ 6630485 w 7797114"/>
              <a:gd name="connsiteY59" fmla="*/ 574230 h 1256630"/>
              <a:gd name="connsiteX60" fmla="*/ 6621050 w 7797114"/>
              <a:gd name="connsiteY60" fmla="*/ 689955 h 1256630"/>
              <a:gd name="connsiteX61" fmla="*/ 6596601 w 7797114"/>
              <a:gd name="connsiteY61" fmla="*/ 773104 h 1256630"/>
              <a:gd name="connsiteX62" fmla="*/ 6441766 w 7797114"/>
              <a:gd name="connsiteY62" fmla="*/ 775247 h 1256630"/>
              <a:gd name="connsiteX63" fmla="*/ 6422894 w 7797114"/>
              <a:gd name="connsiteY63" fmla="*/ 736244 h 1256630"/>
              <a:gd name="connsiteX64" fmla="*/ 6413029 w 7797114"/>
              <a:gd name="connsiteY64" fmla="*/ 634236 h 1256630"/>
              <a:gd name="connsiteX65" fmla="*/ 5254978 w 7797114"/>
              <a:gd name="connsiteY65" fmla="*/ 634236 h 1256630"/>
              <a:gd name="connsiteX66" fmla="*/ 5254978 w 7797114"/>
              <a:gd name="connsiteY66" fmla="*/ 385214 h 1256630"/>
              <a:gd name="connsiteX67" fmla="*/ 6408740 w 7797114"/>
              <a:gd name="connsiteY67" fmla="*/ 590945 h 1256630"/>
              <a:gd name="connsiteX68" fmla="*/ 6496666 w 7797114"/>
              <a:gd name="connsiteY68" fmla="*/ 314494 h 1256630"/>
              <a:gd name="connsiteX69" fmla="*/ 6482084 w 7797114"/>
              <a:gd name="connsiteY69" fmla="*/ 295206 h 1256630"/>
              <a:gd name="connsiteX70" fmla="*/ 6285643 w 7797114"/>
              <a:gd name="connsiteY70" fmla="*/ 280633 h 1256630"/>
              <a:gd name="connsiteX71" fmla="*/ 5281999 w 7797114"/>
              <a:gd name="connsiteY71" fmla="*/ 274205 h 1256630"/>
              <a:gd name="connsiteX72" fmla="*/ 5224097 w 7797114"/>
              <a:gd name="connsiteY72" fmla="*/ 266061 h 1256630"/>
              <a:gd name="connsiteX73" fmla="*/ 5224097 w 7797114"/>
              <a:gd name="connsiteY73" fmla="*/ 237773 h 1256630"/>
              <a:gd name="connsiteX74" fmla="*/ 1285169 w 7797114"/>
              <a:gd name="connsiteY74" fmla="*/ 233433 h 1256630"/>
              <a:gd name="connsiteX75" fmla="*/ 2570015 w 7797114"/>
              <a:gd name="connsiteY75" fmla="*/ 242487 h 1256630"/>
              <a:gd name="connsiteX76" fmla="*/ 2571730 w 7797114"/>
              <a:gd name="connsiteY76" fmla="*/ 266918 h 1256630"/>
              <a:gd name="connsiteX77" fmla="*/ 2503963 w 7797114"/>
              <a:gd name="connsiteY77" fmla="*/ 275062 h 1256630"/>
              <a:gd name="connsiteX78" fmla="*/ 1500320 w 7797114"/>
              <a:gd name="connsiteY78" fmla="*/ 280205 h 1256630"/>
              <a:gd name="connsiteX79" fmla="*/ 1326612 w 7797114"/>
              <a:gd name="connsiteY79" fmla="*/ 304636 h 1256630"/>
              <a:gd name="connsiteX80" fmla="*/ 1404673 w 7797114"/>
              <a:gd name="connsiteY80" fmla="*/ 595660 h 1256630"/>
              <a:gd name="connsiteX81" fmla="*/ 2533558 w 7797114"/>
              <a:gd name="connsiteY81" fmla="*/ 394214 h 1256630"/>
              <a:gd name="connsiteX82" fmla="*/ 2533558 w 7797114"/>
              <a:gd name="connsiteY82" fmla="*/ 629521 h 1256630"/>
              <a:gd name="connsiteX83" fmla="*/ 1402099 w 7797114"/>
              <a:gd name="connsiteY83" fmla="*/ 629521 h 1256630"/>
              <a:gd name="connsiteX84" fmla="*/ 1395237 w 7797114"/>
              <a:gd name="connsiteY84" fmla="*/ 707527 h 1256630"/>
              <a:gd name="connsiteX85" fmla="*/ 1313315 w 7797114"/>
              <a:gd name="connsiteY85" fmla="*/ 782533 h 1256630"/>
              <a:gd name="connsiteX86" fmla="*/ 1245978 w 7797114"/>
              <a:gd name="connsiteY86" fmla="*/ 780390 h 1256630"/>
              <a:gd name="connsiteX87" fmla="*/ 1196224 w 7797114"/>
              <a:gd name="connsiteY87" fmla="*/ 732815 h 1256630"/>
              <a:gd name="connsiteX88" fmla="*/ 1180354 w 7797114"/>
              <a:gd name="connsiteY88" fmla="*/ 433647 h 1256630"/>
              <a:gd name="connsiteX89" fmla="*/ 1256700 w 7797114"/>
              <a:gd name="connsiteY89" fmla="*/ 298635 h 1256630"/>
              <a:gd name="connsiteX90" fmla="*/ 1094144 w 7797114"/>
              <a:gd name="connsiteY90" fmla="*/ 279776 h 1256630"/>
              <a:gd name="connsiteX91" fmla="*/ 90500 w 7797114"/>
              <a:gd name="connsiteY91" fmla="*/ 276776 h 1256630"/>
              <a:gd name="connsiteX92" fmla="*/ 0 w 7797114"/>
              <a:gd name="connsiteY92" fmla="*/ 254917 h 1256630"/>
              <a:gd name="connsiteX93" fmla="*/ 1285169 w 7797114"/>
              <a:gd name="connsiteY93" fmla="*/ 233433 h 1256630"/>
              <a:gd name="connsiteX94" fmla="*/ 3907671 w 7797114"/>
              <a:gd name="connsiteY94" fmla="*/ 3 h 1256630"/>
              <a:gd name="connsiteX95" fmla="*/ 4199435 w 7797114"/>
              <a:gd name="connsiteY95" fmla="*/ 72330 h 1256630"/>
              <a:gd name="connsiteX96" fmla="*/ 4301086 w 7797114"/>
              <a:gd name="connsiteY96" fmla="*/ 167482 h 1256630"/>
              <a:gd name="connsiteX97" fmla="*/ 4393302 w 7797114"/>
              <a:gd name="connsiteY97" fmla="*/ 230916 h 1256630"/>
              <a:gd name="connsiteX98" fmla="*/ 4904560 w 7797114"/>
              <a:gd name="connsiteY98" fmla="*/ 319637 h 1256630"/>
              <a:gd name="connsiteX99" fmla="*/ 4990340 w 7797114"/>
              <a:gd name="connsiteY99" fmla="*/ 417360 h 1256630"/>
              <a:gd name="connsiteX100" fmla="*/ 4990340 w 7797114"/>
              <a:gd name="connsiteY100" fmla="*/ 634664 h 1256630"/>
              <a:gd name="connsiteX101" fmla="*/ 5561646 w 7797114"/>
              <a:gd name="connsiteY101" fmla="*/ 1166565 h 1256630"/>
              <a:gd name="connsiteX102" fmla="*/ 5607110 w 7797114"/>
              <a:gd name="connsiteY102" fmla="*/ 1202140 h 1256630"/>
              <a:gd name="connsiteX103" fmla="*/ 5659008 w 7797114"/>
              <a:gd name="connsiteY103" fmla="*/ 1219284 h 1256630"/>
              <a:gd name="connsiteX104" fmla="*/ 5656435 w 7797114"/>
              <a:gd name="connsiteY104" fmla="*/ 1254002 h 1256630"/>
              <a:gd name="connsiteX105" fmla="*/ 5445411 w 7797114"/>
              <a:gd name="connsiteY105" fmla="*/ 1252716 h 1256630"/>
              <a:gd name="connsiteX106" fmla="*/ 5429543 w 7797114"/>
              <a:gd name="connsiteY106" fmla="*/ 1223571 h 1256630"/>
              <a:gd name="connsiteX107" fmla="*/ 5489161 w 7797114"/>
              <a:gd name="connsiteY107" fmla="*/ 1189710 h 1256630"/>
              <a:gd name="connsiteX108" fmla="*/ 4553712 w 7797114"/>
              <a:gd name="connsiteY108" fmla="*/ 635521 h 1256630"/>
              <a:gd name="connsiteX109" fmla="*/ 4539988 w 7797114"/>
              <a:gd name="connsiteY109" fmla="*/ 650522 h 1256630"/>
              <a:gd name="connsiteX110" fmla="*/ 4327250 w 7797114"/>
              <a:gd name="connsiteY110" fmla="*/ 786391 h 1256630"/>
              <a:gd name="connsiteX111" fmla="*/ 4081485 w 7797114"/>
              <a:gd name="connsiteY111" fmla="*/ 785533 h 1256630"/>
              <a:gd name="connsiteX112" fmla="*/ 3996991 w 7797114"/>
              <a:gd name="connsiteY112" fmla="*/ 898686 h 1256630"/>
              <a:gd name="connsiteX113" fmla="*/ 4118371 w 7797114"/>
              <a:gd name="connsiteY113" fmla="*/ 1033268 h 1256630"/>
              <a:gd name="connsiteX114" fmla="*/ 3971685 w 7797114"/>
              <a:gd name="connsiteY114" fmla="*/ 1179424 h 1256630"/>
              <a:gd name="connsiteX115" fmla="*/ 3787254 w 7797114"/>
              <a:gd name="connsiteY115" fmla="*/ 1179853 h 1256630"/>
              <a:gd name="connsiteX116" fmla="*/ 3699758 w 7797114"/>
              <a:gd name="connsiteY116" fmla="*/ 1089845 h 1256630"/>
              <a:gd name="connsiteX117" fmla="*/ 3699758 w 7797114"/>
              <a:gd name="connsiteY117" fmla="*/ 1021696 h 1256630"/>
              <a:gd name="connsiteX118" fmla="*/ 3817707 w 7797114"/>
              <a:gd name="connsiteY118" fmla="*/ 901258 h 1256630"/>
              <a:gd name="connsiteX119" fmla="*/ 3828859 w 7797114"/>
              <a:gd name="connsiteY119" fmla="*/ 874255 h 1256630"/>
              <a:gd name="connsiteX120" fmla="*/ 3770099 w 7797114"/>
              <a:gd name="connsiteY120" fmla="*/ 788962 h 1256630"/>
              <a:gd name="connsiteX121" fmla="*/ 3435551 w 7797114"/>
              <a:gd name="connsiteY121" fmla="*/ 792819 h 1256630"/>
              <a:gd name="connsiteX122" fmla="*/ 3310309 w 7797114"/>
              <a:gd name="connsiteY122" fmla="*/ 702384 h 1256630"/>
              <a:gd name="connsiteX123" fmla="*/ 3206084 w 7797114"/>
              <a:gd name="connsiteY123" fmla="*/ 646665 h 1256630"/>
              <a:gd name="connsiteX124" fmla="*/ 2406600 w 7797114"/>
              <a:gd name="connsiteY124" fmla="*/ 1087273 h 1256630"/>
              <a:gd name="connsiteX125" fmla="*/ 2308381 w 7797114"/>
              <a:gd name="connsiteY125" fmla="*/ 1194854 h 1256630"/>
              <a:gd name="connsiteX126" fmla="*/ 2343552 w 7797114"/>
              <a:gd name="connsiteY126" fmla="*/ 1204283 h 1256630"/>
              <a:gd name="connsiteX127" fmla="*/ 2374863 w 7797114"/>
              <a:gd name="connsiteY127" fmla="*/ 1229571 h 1256630"/>
              <a:gd name="connsiteX128" fmla="*/ 2343122 w 7797114"/>
              <a:gd name="connsiteY128" fmla="*/ 1254858 h 1256630"/>
              <a:gd name="connsiteX129" fmla="*/ 2179280 w 7797114"/>
              <a:gd name="connsiteY129" fmla="*/ 1254858 h 1256630"/>
              <a:gd name="connsiteX130" fmla="*/ 2147970 w 7797114"/>
              <a:gd name="connsiteY130" fmla="*/ 1234714 h 1256630"/>
              <a:gd name="connsiteX131" fmla="*/ 2177135 w 7797114"/>
              <a:gd name="connsiteY131" fmla="*/ 1204283 h 1256630"/>
              <a:gd name="connsiteX132" fmla="*/ 2244902 w 7797114"/>
              <a:gd name="connsiteY132" fmla="*/ 1159279 h 1256630"/>
              <a:gd name="connsiteX133" fmla="*/ 2778893 w 7797114"/>
              <a:gd name="connsiteY133" fmla="*/ 650094 h 1256630"/>
              <a:gd name="connsiteX134" fmla="*/ 2802482 w 7797114"/>
              <a:gd name="connsiteY134" fmla="*/ 596089 h 1256630"/>
              <a:gd name="connsiteX135" fmla="*/ 2798622 w 7797114"/>
              <a:gd name="connsiteY135" fmla="*/ 405787 h 1256630"/>
              <a:gd name="connsiteX136" fmla="*/ 2867678 w 7797114"/>
              <a:gd name="connsiteY136" fmla="*/ 332067 h 1256630"/>
              <a:gd name="connsiteX137" fmla="*/ 3425685 w 7797114"/>
              <a:gd name="connsiteY137" fmla="*/ 234345 h 1256630"/>
              <a:gd name="connsiteX138" fmla="*/ 3502032 w 7797114"/>
              <a:gd name="connsiteY138" fmla="*/ 181197 h 1256630"/>
              <a:gd name="connsiteX139" fmla="*/ 3615263 w 7797114"/>
              <a:gd name="connsiteY139" fmla="*/ 69759 h 1256630"/>
              <a:gd name="connsiteX140" fmla="*/ 3907671 w 7797114"/>
              <a:gd name="connsiteY140" fmla="*/ 3 h 1256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</a:cxnLst>
            <a:rect l="l" t="t" r="r" b="b"/>
            <a:pathLst>
              <a:path w="7797114" h="1256630">
                <a:moveTo>
                  <a:pt x="3998255" y="1009685"/>
                </a:moveTo>
                <a:cubicBezTo>
                  <a:pt x="4019574" y="1009685"/>
                  <a:pt x="4036856" y="1026956"/>
                  <a:pt x="4036856" y="1048261"/>
                </a:cubicBezTo>
                <a:cubicBezTo>
                  <a:pt x="4036856" y="1069565"/>
                  <a:pt x="4019574" y="1086835"/>
                  <a:pt x="3998255" y="1086835"/>
                </a:cubicBezTo>
                <a:cubicBezTo>
                  <a:pt x="3976935" y="1086835"/>
                  <a:pt x="3959652" y="1069565"/>
                  <a:pt x="3959652" y="1048261"/>
                </a:cubicBezTo>
                <a:cubicBezTo>
                  <a:pt x="3959652" y="1026956"/>
                  <a:pt x="3976935" y="1009685"/>
                  <a:pt x="3998255" y="1009685"/>
                </a:cubicBezTo>
                <a:close/>
                <a:moveTo>
                  <a:pt x="3998277" y="967692"/>
                </a:moveTo>
                <a:cubicBezTo>
                  <a:pt x="3953670" y="967692"/>
                  <a:pt x="3917213" y="1003694"/>
                  <a:pt x="3917642" y="1048270"/>
                </a:cubicBezTo>
                <a:cubicBezTo>
                  <a:pt x="3917642" y="1092845"/>
                  <a:pt x="3953670" y="1128848"/>
                  <a:pt x="3998277" y="1128848"/>
                </a:cubicBezTo>
                <a:cubicBezTo>
                  <a:pt x="4042883" y="1128848"/>
                  <a:pt x="4078912" y="1092845"/>
                  <a:pt x="4078912" y="1048270"/>
                </a:cubicBezTo>
                <a:cubicBezTo>
                  <a:pt x="4078912" y="1003694"/>
                  <a:pt x="4042883" y="967692"/>
                  <a:pt x="3998277" y="967692"/>
                </a:cubicBezTo>
                <a:close/>
                <a:moveTo>
                  <a:pt x="4100358" y="720385"/>
                </a:moveTo>
                <a:cubicBezTo>
                  <a:pt x="4096497" y="720385"/>
                  <a:pt x="4093495" y="723385"/>
                  <a:pt x="4093495" y="727243"/>
                </a:cubicBezTo>
                <a:cubicBezTo>
                  <a:pt x="4093495" y="731100"/>
                  <a:pt x="4096497" y="734100"/>
                  <a:pt x="4100358" y="734100"/>
                </a:cubicBezTo>
                <a:lnTo>
                  <a:pt x="4420751" y="734100"/>
                </a:lnTo>
                <a:cubicBezTo>
                  <a:pt x="4424611" y="734100"/>
                  <a:pt x="4427614" y="731100"/>
                  <a:pt x="4427614" y="727243"/>
                </a:cubicBezTo>
                <a:cubicBezTo>
                  <a:pt x="4427614" y="723385"/>
                  <a:pt x="4424611" y="720385"/>
                  <a:pt x="4420751" y="720385"/>
                </a:cubicBezTo>
                <a:close/>
                <a:moveTo>
                  <a:pt x="3396949" y="720385"/>
                </a:moveTo>
                <a:cubicBezTo>
                  <a:pt x="3393090" y="720385"/>
                  <a:pt x="3390086" y="723385"/>
                  <a:pt x="3390086" y="727243"/>
                </a:cubicBezTo>
                <a:cubicBezTo>
                  <a:pt x="3390086" y="731100"/>
                  <a:pt x="3393090" y="734100"/>
                  <a:pt x="3396949" y="734100"/>
                </a:cubicBezTo>
                <a:lnTo>
                  <a:pt x="3717343" y="734100"/>
                </a:lnTo>
                <a:cubicBezTo>
                  <a:pt x="3721203" y="734100"/>
                  <a:pt x="3724634" y="731100"/>
                  <a:pt x="3724206" y="727243"/>
                </a:cubicBezTo>
                <a:cubicBezTo>
                  <a:pt x="3724206" y="723385"/>
                  <a:pt x="3721203" y="720385"/>
                  <a:pt x="3717343" y="720385"/>
                </a:cubicBezTo>
                <a:close/>
                <a:moveTo>
                  <a:pt x="4114940" y="688669"/>
                </a:moveTo>
                <a:cubicBezTo>
                  <a:pt x="4111080" y="688669"/>
                  <a:pt x="4108078" y="691669"/>
                  <a:pt x="4108078" y="695526"/>
                </a:cubicBezTo>
                <a:cubicBezTo>
                  <a:pt x="4108078" y="699384"/>
                  <a:pt x="4111080" y="702384"/>
                  <a:pt x="4114940" y="702384"/>
                </a:cubicBezTo>
                <a:lnTo>
                  <a:pt x="4435334" y="702384"/>
                </a:lnTo>
                <a:cubicBezTo>
                  <a:pt x="4439194" y="702384"/>
                  <a:pt x="4442196" y="699384"/>
                  <a:pt x="4442196" y="695526"/>
                </a:cubicBezTo>
                <a:cubicBezTo>
                  <a:pt x="4442196" y="691669"/>
                  <a:pt x="4439194" y="688669"/>
                  <a:pt x="4435334" y="688669"/>
                </a:cubicBezTo>
                <a:close/>
                <a:moveTo>
                  <a:pt x="3382366" y="688669"/>
                </a:moveTo>
                <a:cubicBezTo>
                  <a:pt x="3378506" y="688669"/>
                  <a:pt x="3375504" y="691669"/>
                  <a:pt x="3375504" y="695526"/>
                </a:cubicBezTo>
                <a:cubicBezTo>
                  <a:pt x="3375504" y="699384"/>
                  <a:pt x="3378936" y="702384"/>
                  <a:pt x="3382366" y="702384"/>
                </a:cubicBezTo>
                <a:lnTo>
                  <a:pt x="3702760" y="702384"/>
                </a:lnTo>
                <a:cubicBezTo>
                  <a:pt x="3706621" y="702384"/>
                  <a:pt x="3709623" y="699384"/>
                  <a:pt x="3709623" y="695526"/>
                </a:cubicBezTo>
                <a:cubicBezTo>
                  <a:pt x="3709623" y="691669"/>
                  <a:pt x="3706621" y="688669"/>
                  <a:pt x="3702760" y="688669"/>
                </a:cubicBezTo>
                <a:close/>
                <a:moveTo>
                  <a:pt x="4129094" y="657380"/>
                </a:moveTo>
                <a:cubicBezTo>
                  <a:pt x="4125234" y="657380"/>
                  <a:pt x="4122232" y="660380"/>
                  <a:pt x="4122232" y="664237"/>
                </a:cubicBezTo>
                <a:cubicBezTo>
                  <a:pt x="4122232" y="668095"/>
                  <a:pt x="4125234" y="671095"/>
                  <a:pt x="4129094" y="671095"/>
                </a:cubicBezTo>
                <a:lnTo>
                  <a:pt x="4449489" y="671095"/>
                </a:lnTo>
                <a:cubicBezTo>
                  <a:pt x="4453349" y="671095"/>
                  <a:pt x="4456351" y="668095"/>
                  <a:pt x="4456351" y="664237"/>
                </a:cubicBezTo>
                <a:cubicBezTo>
                  <a:pt x="4456351" y="660380"/>
                  <a:pt x="4453349" y="657380"/>
                  <a:pt x="4449489" y="657380"/>
                </a:cubicBezTo>
                <a:close/>
                <a:moveTo>
                  <a:pt x="3368211" y="656951"/>
                </a:moveTo>
                <a:cubicBezTo>
                  <a:pt x="3364353" y="656951"/>
                  <a:pt x="3361349" y="659951"/>
                  <a:pt x="3361349" y="663809"/>
                </a:cubicBezTo>
                <a:cubicBezTo>
                  <a:pt x="3361349" y="667666"/>
                  <a:pt x="3364353" y="671095"/>
                  <a:pt x="3368211" y="670666"/>
                </a:cubicBezTo>
                <a:lnTo>
                  <a:pt x="3688606" y="670666"/>
                </a:lnTo>
                <a:cubicBezTo>
                  <a:pt x="3692466" y="670666"/>
                  <a:pt x="3695469" y="667666"/>
                  <a:pt x="3695469" y="663809"/>
                </a:cubicBezTo>
                <a:cubicBezTo>
                  <a:pt x="3695469" y="659951"/>
                  <a:pt x="3692466" y="656951"/>
                  <a:pt x="3688606" y="656951"/>
                </a:cubicBezTo>
                <a:close/>
                <a:moveTo>
                  <a:pt x="2685391" y="362497"/>
                </a:moveTo>
                <a:cubicBezTo>
                  <a:pt x="2685391" y="458934"/>
                  <a:pt x="2685391" y="542941"/>
                  <a:pt x="2685391" y="643664"/>
                </a:cubicBezTo>
                <a:cubicBezTo>
                  <a:pt x="2634781" y="590088"/>
                  <a:pt x="2648076" y="532655"/>
                  <a:pt x="2645075" y="483364"/>
                </a:cubicBezTo>
                <a:cubicBezTo>
                  <a:pt x="2642072" y="443933"/>
                  <a:pt x="2630063" y="393786"/>
                  <a:pt x="2685391" y="362497"/>
                </a:cubicBezTo>
                <a:close/>
                <a:moveTo>
                  <a:pt x="5102287" y="361212"/>
                </a:moveTo>
                <a:cubicBezTo>
                  <a:pt x="5154186" y="388215"/>
                  <a:pt x="5161907" y="555800"/>
                  <a:pt x="5102287" y="644951"/>
                </a:cubicBezTo>
                <a:cubicBezTo>
                  <a:pt x="5102287" y="541656"/>
                  <a:pt x="5102287" y="452934"/>
                  <a:pt x="5102287" y="361212"/>
                </a:cubicBezTo>
                <a:close/>
                <a:moveTo>
                  <a:pt x="5224097" y="237773"/>
                </a:moveTo>
                <a:cubicBezTo>
                  <a:pt x="6081055" y="237773"/>
                  <a:pt x="6938441" y="237773"/>
                  <a:pt x="7795399" y="237773"/>
                </a:cubicBezTo>
                <a:cubicBezTo>
                  <a:pt x="7795827" y="247202"/>
                  <a:pt x="7796686" y="256632"/>
                  <a:pt x="7797114" y="266061"/>
                </a:cubicBezTo>
                <a:cubicBezTo>
                  <a:pt x="7772238" y="269490"/>
                  <a:pt x="7747790" y="275491"/>
                  <a:pt x="7722913" y="275491"/>
                </a:cubicBezTo>
                <a:cubicBezTo>
                  <a:pt x="7390510" y="277205"/>
                  <a:pt x="7058107" y="277205"/>
                  <a:pt x="6725702" y="279777"/>
                </a:cubicBezTo>
                <a:cubicBezTo>
                  <a:pt x="6671231" y="280206"/>
                  <a:pt x="6556284" y="277205"/>
                  <a:pt x="6553282" y="314494"/>
                </a:cubicBezTo>
                <a:cubicBezTo>
                  <a:pt x="6666514" y="385214"/>
                  <a:pt x="6636491" y="478651"/>
                  <a:pt x="6630485" y="574230"/>
                </a:cubicBezTo>
                <a:cubicBezTo>
                  <a:pt x="6627912" y="612804"/>
                  <a:pt x="6627054" y="651808"/>
                  <a:pt x="6621050" y="689955"/>
                </a:cubicBezTo>
                <a:cubicBezTo>
                  <a:pt x="6616331" y="719529"/>
                  <a:pt x="6609898" y="770533"/>
                  <a:pt x="6596601" y="773104"/>
                </a:cubicBezTo>
                <a:cubicBezTo>
                  <a:pt x="6546849" y="782962"/>
                  <a:pt x="6493664" y="778676"/>
                  <a:pt x="6441766" y="775247"/>
                </a:cubicBezTo>
                <a:cubicBezTo>
                  <a:pt x="6434475" y="774819"/>
                  <a:pt x="6425039" y="750388"/>
                  <a:pt x="6422894" y="736244"/>
                </a:cubicBezTo>
                <a:cubicBezTo>
                  <a:pt x="6417748" y="704956"/>
                  <a:pt x="6416461" y="673238"/>
                  <a:pt x="6413029" y="634236"/>
                </a:cubicBezTo>
                <a:cubicBezTo>
                  <a:pt x="6024868" y="634236"/>
                  <a:pt x="5639280" y="634236"/>
                  <a:pt x="5254978" y="634236"/>
                </a:cubicBezTo>
                <a:cubicBezTo>
                  <a:pt x="5254978" y="548085"/>
                  <a:pt x="5254978" y="470078"/>
                  <a:pt x="5254978" y="385214"/>
                </a:cubicBezTo>
                <a:cubicBezTo>
                  <a:pt x="5637993" y="453363"/>
                  <a:pt x="6020150" y="521511"/>
                  <a:pt x="6408740" y="590945"/>
                </a:cubicBezTo>
                <a:cubicBezTo>
                  <a:pt x="6419034" y="491509"/>
                  <a:pt x="6361990" y="376214"/>
                  <a:pt x="6496666" y="314494"/>
                </a:cubicBezTo>
                <a:cubicBezTo>
                  <a:pt x="6491949" y="308065"/>
                  <a:pt x="6486801" y="301636"/>
                  <a:pt x="6482084" y="295206"/>
                </a:cubicBezTo>
                <a:cubicBezTo>
                  <a:pt x="6416461" y="290063"/>
                  <a:pt x="6351267" y="281491"/>
                  <a:pt x="6285643" y="280633"/>
                </a:cubicBezTo>
                <a:cubicBezTo>
                  <a:pt x="5951096" y="277633"/>
                  <a:pt x="5616548" y="276776"/>
                  <a:pt x="5281999" y="274205"/>
                </a:cubicBezTo>
                <a:cubicBezTo>
                  <a:pt x="5262699" y="274205"/>
                  <a:pt x="5243398" y="269062"/>
                  <a:pt x="5224097" y="266061"/>
                </a:cubicBezTo>
                <a:cubicBezTo>
                  <a:pt x="5224097" y="257061"/>
                  <a:pt x="5224097" y="247202"/>
                  <a:pt x="5224097" y="237773"/>
                </a:cubicBezTo>
                <a:close/>
                <a:moveTo>
                  <a:pt x="1285169" y="233433"/>
                </a:moveTo>
                <a:cubicBezTo>
                  <a:pt x="1713487" y="231558"/>
                  <a:pt x="2141751" y="234772"/>
                  <a:pt x="2570015" y="242487"/>
                </a:cubicBezTo>
                <a:cubicBezTo>
                  <a:pt x="2570445" y="250631"/>
                  <a:pt x="2571302" y="258774"/>
                  <a:pt x="2571730" y="266918"/>
                </a:cubicBezTo>
                <a:cubicBezTo>
                  <a:pt x="2548999" y="269918"/>
                  <a:pt x="2526696" y="275062"/>
                  <a:pt x="2503963" y="275062"/>
                </a:cubicBezTo>
                <a:cubicBezTo>
                  <a:pt x="2169415" y="276776"/>
                  <a:pt x="1834867" y="277205"/>
                  <a:pt x="1500320" y="280205"/>
                </a:cubicBezTo>
                <a:cubicBezTo>
                  <a:pt x="1444991" y="280633"/>
                  <a:pt x="1389662" y="290491"/>
                  <a:pt x="1326612" y="304636"/>
                </a:cubicBezTo>
                <a:cubicBezTo>
                  <a:pt x="1439843" y="377499"/>
                  <a:pt x="1409391" y="485080"/>
                  <a:pt x="1404673" y="595660"/>
                </a:cubicBezTo>
                <a:cubicBezTo>
                  <a:pt x="1784256" y="527511"/>
                  <a:pt x="2156549" y="461506"/>
                  <a:pt x="2533558" y="394214"/>
                </a:cubicBezTo>
                <a:cubicBezTo>
                  <a:pt x="2533558" y="478222"/>
                  <a:pt x="2533558" y="550656"/>
                  <a:pt x="2533558" y="629521"/>
                </a:cubicBezTo>
                <a:cubicBezTo>
                  <a:pt x="2162553" y="629521"/>
                  <a:pt x="1785972" y="629521"/>
                  <a:pt x="1402099" y="629521"/>
                </a:cubicBezTo>
                <a:cubicBezTo>
                  <a:pt x="1399097" y="659522"/>
                  <a:pt x="1393522" y="683954"/>
                  <a:pt x="1395237" y="707527"/>
                </a:cubicBezTo>
                <a:cubicBezTo>
                  <a:pt x="1399955" y="769247"/>
                  <a:pt x="1370360" y="788962"/>
                  <a:pt x="1313315" y="782533"/>
                </a:cubicBezTo>
                <a:cubicBezTo>
                  <a:pt x="1291012" y="779962"/>
                  <a:pt x="1265278" y="788534"/>
                  <a:pt x="1245978" y="780390"/>
                </a:cubicBezTo>
                <a:cubicBezTo>
                  <a:pt x="1225819" y="771818"/>
                  <a:pt x="1198368" y="750817"/>
                  <a:pt x="1196224" y="732815"/>
                </a:cubicBezTo>
                <a:cubicBezTo>
                  <a:pt x="1185930" y="633378"/>
                  <a:pt x="1174350" y="532655"/>
                  <a:pt x="1180354" y="433647"/>
                </a:cubicBezTo>
                <a:cubicBezTo>
                  <a:pt x="1182928" y="390785"/>
                  <a:pt x="1225819" y="350496"/>
                  <a:pt x="1256700" y="298635"/>
                </a:cubicBezTo>
                <a:cubicBezTo>
                  <a:pt x="1202228" y="291777"/>
                  <a:pt x="1148186" y="280205"/>
                  <a:pt x="1094144" y="279776"/>
                </a:cubicBezTo>
                <a:cubicBezTo>
                  <a:pt x="759596" y="277205"/>
                  <a:pt x="425048" y="277633"/>
                  <a:pt x="90500" y="276776"/>
                </a:cubicBezTo>
                <a:cubicBezTo>
                  <a:pt x="60477" y="275918"/>
                  <a:pt x="30024" y="271204"/>
                  <a:pt x="0" y="254917"/>
                </a:cubicBezTo>
                <a:cubicBezTo>
                  <a:pt x="428479" y="242273"/>
                  <a:pt x="856851" y="235308"/>
                  <a:pt x="1285169" y="233433"/>
                </a:cubicBezTo>
                <a:close/>
                <a:moveTo>
                  <a:pt x="3907671" y="3"/>
                </a:moveTo>
                <a:cubicBezTo>
                  <a:pt x="4005462" y="324"/>
                  <a:pt x="4103145" y="24326"/>
                  <a:pt x="4199435" y="72330"/>
                </a:cubicBezTo>
                <a:cubicBezTo>
                  <a:pt x="4240181" y="92475"/>
                  <a:pt x="4283501" y="128049"/>
                  <a:pt x="4301086" y="167482"/>
                </a:cubicBezTo>
                <a:cubicBezTo>
                  <a:pt x="4322103" y="215057"/>
                  <a:pt x="4352126" y="223629"/>
                  <a:pt x="4393302" y="230916"/>
                </a:cubicBezTo>
                <a:cubicBezTo>
                  <a:pt x="4564007" y="260490"/>
                  <a:pt x="4733425" y="294349"/>
                  <a:pt x="4904560" y="319637"/>
                </a:cubicBezTo>
                <a:cubicBezTo>
                  <a:pt x="4968467" y="329067"/>
                  <a:pt x="4990340" y="359927"/>
                  <a:pt x="4990340" y="417360"/>
                </a:cubicBezTo>
                <a:cubicBezTo>
                  <a:pt x="4990340" y="487651"/>
                  <a:pt x="4990340" y="557514"/>
                  <a:pt x="4990340" y="634664"/>
                </a:cubicBezTo>
                <a:cubicBezTo>
                  <a:pt x="5229243" y="750388"/>
                  <a:pt x="5405952" y="947119"/>
                  <a:pt x="5561646" y="1166565"/>
                </a:cubicBezTo>
                <a:cubicBezTo>
                  <a:pt x="5572368" y="1181567"/>
                  <a:pt x="5590383" y="1193139"/>
                  <a:pt x="5607110" y="1202140"/>
                </a:cubicBezTo>
                <a:cubicBezTo>
                  <a:pt x="5622980" y="1210712"/>
                  <a:pt x="5641423" y="1214141"/>
                  <a:pt x="5659008" y="1219284"/>
                </a:cubicBezTo>
                <a:cubicBezTo>
                  <a:pt x="5658150" y="1230857"/>
                  <a:pt x="5657292" y="1242429"/>
                  <a:pt x="5656435" y="1254002"/>
                </a:cubicBezTo>
                <a:cubicBezTo>
                  <a:pt x="5586094" y="1254002"/>
                  <a:pt x="5515753" y="1254858"/>
                  <a:pt x="5445411" y="1252716"/>
                </a:cubicBezTo>
                <a:cubicBezTo>
                  <a:pt x="5439407" y="1252716"/>
                  <a:pt x="5428255" y="1224428"/>
                  <a:pt x="5429543" y="1223571"/>
                </a:cubicBezTo>
                <a:cubicBezTo>
                  <a:pt x="5445411" y="1212427"/>
                  <a:pt x="5463426" y="1203426"/>
                  <a:pt x="5489161" y="1189710"/>
                </a:cubicBezTo>
                <a:cubicBezTo>
                  <a:pt x="5242539" y="891829"/>
                  <a:pt x="4910993" y="741387"/>
                  <a:pt x="4553712" y="635521"/>
                </a:cubicBezTo>
                <a:cubicBezTo>
                  <a:pt x="4545993" y="644093"/>
                  <a:pt x="4540846" y="647094"/>
                  <a:pt x="4539988" y="650522"/>
                </a:cubicBezTo>
                <a:cubicBezTo>
                  <a:pt x="4517255" y="771389"/>
                  <a:pt x="4438766" y="797963"/>
                  <a:pt x="4327250" y="786391"/>
                </a:cubicBezTo>
                <a:cubicBezTo>
                  <a:pt x="4246185" y="778247"/>
                  <a:pt x="4163407" y="785104"/>
                  <a:pt x="4081485" y="785533"/>
                </a:cubicBezTo>
                <a:cubicBezTo>
                  <a:pt x="3963965" y="786391"/>
                  <a:pt x="3960962" y="790248"/>
                  <a:pt x="3996991" y="898686"/>
                </a:cubicBezTo>
                <a:cubicBezTo>
                  <a:pt x="4117942" y="911973"/>
                  <a:pt x="4117942" y="911973"/>
                  <a:pt x="4118371" y="1033268"/>
                </a:cubicBezTo>
                <a:cubicBezTo>
                  <a:pt x="4118801" y="1179424"/>
                  <a:pt x="4118801" y="1179424"/>
                  <a:pt x="3971685" y="1179424"/>
                </a:cubicBezTo>
                <a:cubicBezTo>
                  <a:pt x="3910351" y="1179424"/>
                  <a:pt x="3848589" y="1177280"/>
                  <a:pt x="3787254" y="1179853"/>
                </a:cubicBezTo>
                <a:cubicBezTo>
                  <a:pt x="3721632" y="1182853"/>
                  <a:pt x="3695469" y="1153279"/>
                  <a:pt x="3699758" y="1089845"/>
                </a:cubicBezTo>
                <a:cubicBezTo>
                  <a:pt x="3701045" y="1067128"/>
                  <a:pt x="3699758" y="1044412"/>
                  <a:pt x="3699758" y="1021696"/>
                </a:cubicBezTo>
                <a:cubicBezTo>
                  <a:pt x="3698900" y="911544"/>
                  <a:pt x="3703618" y="906830"/>
                  <a:pt x="3817707" y="901258"/>
                </a:cubicBezTo>
                <a:cubicBezTo>
                  <a:pt x="3820709" y="893542"/>
                  <a:pt x="3825427" y="884114"/>
                  <a:pt x="3828859" y="874255"/>
                </a:cubicBezTo>
                <a:cubicBezTo>
                  <a:pt x="3852449" y="803963"/>
                  <a:pt x="3842154" y="788534"/>
                  <a:pt x="3770099" y="788962"/>
                </a:cubicBezTo>
                <a:cubicBezTo>
                  <a:pt x="3658582" y="789819"/>
                  <a:pt x="3546637" y="786391"/>
                  <a:pt x="3435551" y="792819"/>
                </a:cubicBezTo>
                <a:cubicBezTo>
                  <a:pt x="3363495" y="797106"/>
                  <a:pt x="3321462" y="774389"/>
                  <a:pt x="3310309" y="702384"/>
                </a:cubicBezTo>
                <a:cubicBezTo>
                  <a:pt x="3300445" y="636378"/>
                  <a:pt x="3267419" y="627377"/>
                  <a:pt x="3206084" y="646665"/>
                </a:cubicBezTo>
                <a:cubicBezTo>
                  <a:pt x="2910139" y="740958"/>
                  <a:pt x="2632635" y="866969"/>
                  <a:pt x="2406600" y="1087273"/>
                </a:cubicBezTo>
                <a:cubicBezTo>
                  <a:pt x="2374004" y="1118561"/>
                  <a:pt x="2345267" y="1154136"/>
                  <a:pt x="2308381" y="1194854"/>
                </a:cubicBezTo>
                <a:cubicBezTo>
                  <a:pt x="2325967" y="1199139"/>
                  <a:pt x="2335831" y="1199568"/>
                  <a:pt x="2343552" y="1204283"/>
                </a:cubicBezTo>
                <a:cubicBezTo>
                  <a:pt x="2354702" y="1211141"/>
                  <a:pt x="2364569" y="1220998"/>
                  <a:pt x="2374863" y="1229571"/>
                </a:cubicBezTo>
                <a:cubicBezTo>
                  <a:pt x="2364569" y="1238143"/>
                  <a:pt x="2354274" y="1254431"/>
                  <a:pt x="2343122" y="1254858"/>
                </a:cubicBezTo>
                <a:cubicBezTo>
                  <a:pt x="2288652" y="1257431"/>
                  <a:pt x="2233752" y="1257002"/>
                  <a:pt x="2179280" y="1254858"/>
                </a:cubicBezTo>
                <a:cubicBezTo>
                  <a:pt x="2168557" y="1254431"/>
                  <a:pt x="2158263" y="1241572"/>
                  <a:pt x="2147970" y="1234714"/>
                </a:cubicBezTo>
                <a:cubicBezTo>
                  <a:pt x="2157835" y="1224428"/>
                  <a:pt x="2165983" y="1212427"/>
                  <a:pt x="2177135" y="1204283"/>
                </a:cubicBezTo>
                <a:cubicBezTo>
                  <a:pt x="2199439" y="1187996"/>
                  <a:pt x="2229891" y="1179853"/>
                  <a:pt x="2244902" y="1159279"/>
                </a:cubicBezTo>
                <a:cubicBezTo>
                  <a:pt x="2391589" y="956548"/>
                  <a:pt x="2554144" y="770961"/>
                  <a:pt x="2778893" y="650094"/>
                </a:cubicBezTo>
                <a:cubicBezTo>
                  <a:pt x="2792619" y="642379"/>
                  <a:pt x="2802054" y="614520"/>
                  <a:pt x="2802482" y="596089"/>
                </a:cubicBezTo>
                <a:cubicBezTo>
                  <a:pt x="2803769" y="532655"/>
                  <a:pt x="2800339" y="469221"/>
                  <a:pt x="2798622" y="405787"/>
                </a:cubicBezTo>
                <a:cubicBezTo>
                  <a:pt x="2797336" y="358212"/>
                  <a:pt x="2821783" y="339782"/>
                  <a:pt x="2867678" y="332067"/>
                </a:cubicBezTo>
                <a:cubicBezTo>
                  <a:pt x="3053822" y="301208"/>
                  <a:pt x="3239539" y="266919"/>
                  <a:pt x="3425685" y="234345"/>
                </a:cubicBezTo>
                <a:cubicBezTo>
                  <a:pt x="3460427" y="228344"/>
                  <a:pt x="3481874" y="217200"/>
                  <a:pt x="3502032" y="181197"/>
                </a:cubicBezTo>
                <a:cubicBezTo>
                  <a:pt x="3527338" y="136193"/>
                  <a:pt x="3569369" y="92047"/>
                  <a:pt x="3615263" y="69759"/>
                </a:cubicBezTo>
                <a:cubicBezTo>
                  <a:pt x="3711981" y="23041"/>
                  <a:pt x="3809880" y="-319"/>
                  <a:pt x="3907671" y="3"/>
                </a:cubicBezTo>
                <a:close/>
              </a:path>
            </a:pathLst>
          </a:custGeom>
          <a:solidFill>
            <a:schemeClr val="accent5"/>
          </a:solidFill>
          <a:ln w="4286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0" name="Trapezoid 3">
            <a:extLst>
              <a:ext uri="{FF2B5EF4-FFF2-40B4-BE49-F238E27FC236}">
                <a16:creationId xmlns:a16="http://schemas.microsoft.com/office/drawing/2014/main" id="{CC29FEF5-84D7-4D43-BD6E-633A41919C66}"/>
              </a:ext>
            </a:extLst>
          </p:cNvPr>
          <p:cNvSpPr>
            <a:spLocks noChangeAspect="1"/>
          </p:cNvSpPr>
          <p:nvPr/>
        </p:nvSpPr>
        <p:spPr>
          <a:xfrm>
            <a:off x="5841776" y="3899757"/>
            <a:ext cx="521208" cy="531204"/>
          </a:xfrm>
          <a:custGeom>
            <a:avLst/>
            <a:gdLst/>
            <a:ahLst/>
            <a:cxnLst/>
            <a:rect l="l" t="t" r="r" b="b"/>
            <a:pathLst>
              <a:path w="3890855" h="3965475">
                <a:moveTo>
                  <a:pt x="513635" y="2426125"/>
                </a:moveTo>
                <a:lnTo>
                  <a:pt x="1518439" y="2426125"/>
                </a:lnTo>
                <a:cubicBezTo>
                  <a:pt x="1550976" y="2510415"/>
                  <a:pt x="1581900" y="2596962"/>
                  <a:pt x="1610725" y="2683637"/>
                </a:cubicBezTo>
                <a:lnTo>
                  <a:pt x="901668" y="2683637"/>
                </a:lnTo>
                <a:lnTo>
                  <a:pt x="559881" y="3707964"/>
                </a:lnTo>
                <a:lnTo>
                  <a:pt x="1917114" y="3707964"/>
                </a:lnTo>
                <a:cubicBezTo>
                  <a:pt x="1925031" y="3729959"/>
                  <a:pt x="1931702" y="3744180"/>
                  <a:pt x="1936944" y="3749452"/>
                </a:cubicBezTo>
                <a:cubicBezTo>
                  <a:pt x="1940579" y="3743065"/>
                  <a:pt x="1945876" y="3728913"/>
                  <a:pt x="1952632" y="3707964"/>
                </a:cubicBezTo>
                <a:lnTo>
                  <a:pt x="3330974" y="3707964"/>
                </a:lnTo>
                <a:lnTo>
                  <a:pt x="2989187" y="2683637"/>
                </a:lnTo>
                <a:lnTo>
                  <a:pt x="2271337" y="2683637"/>
                </a:lnTo>
                <a:cubicBezTo>
                  <a:pt x="2301469" y="2597098"/>
                  <a:pt x="2333531" y="2510572"/>
                  <a:pt x="2366939" y="2426125"/>
                </a:cubicBezTo>
                <a:lnTo>
                  <a:pt x="3377220" y="2426125"/>
                </a:lnTo>
                <a:lnTo>
                  <a:pt x="3890855" y="3965475"/>
                </a:lnTo>
                <a:lnTo>
                  <a:pt x="0" y="3965475"/>
                </a:lnTo>
                <a:close/>
                <a:moveTo>
                  <a:pt x="1936944" y="620869"/>
                </a:moveTo>
                <a:cubicBezTo>
                  <a:pt x="1782578" y="620869"/>
                  <a:pt x="1657440" y="746006"/>
                  <a:pt x="1657440" y="900372"/>
                </a:cubicBezTo>
                <a:cubicBezTo>
                  <a:pt x="1657440" y="1054738"/>
                  <a:pt x="1782578" y="1179876"/>
                  <a:pt x="1936944" y="1179876"/>
                </a:cubicBezTo>
                <a:cubicBezTo>
                  <a:pt x="2091310" y="1179876"/>
                  <a:pt x="2216447" y="1054738"/>
                  <a:pt x="2216447" y="900372"/>
                </a:cubicBezTo>
                <a:cubicBezTo>
                  <a:pt x="2216447" y="746006"/>
                  <a:pt x="2091310" y="620869"/>
                  <a:pt x="1936944" y="620869"/>
                </a:cubicBezTo>
                <a:close/>
                <a:moveTo>
                  <a:pt x="1936944" y="0"/>
                </a:moveTo>
                <a:cubicBezTo>
                  <a:pt x="2169175" y="0"/>
                  <a:pt x="2401406" y="88593"/>
                  <a:pt x="2578592" y="265779"/>
                </a:cubicBezTo>
                <a:lnTo>
                  <a:pt x="2578592" y="265780"/>
                </a:lnTo>
                <a:cubicBezTo>
                  <a:pt x="2932964" y="620153"/>
                  <a:pt x="2888999" y="1155622"/>
                  <a:pt x="2578592" y="1549077"/>
                </a:cubicBezTo>
                <a:cubicBezTo>
                  <a:pt x="2248849" y="1967039"/>
                  <a:pt x="1976153" y="3125749"/>
                  <a:pt x="1936944" y="3194660"/>
                </a:cubicBezTo>
                <a:cubicBezTo>
                  <a:pt x="1883033" y="3140450"/>
                  <a:pt x="1647095" y="1944983"/>
                  <a:pt x="1295295" y="1549076"/>
                </a:cubicBezTo>
                <a:cubicBezTo>
                  <a:pt x="962406" y="1174450"/>
                  <a:pt x="940923" y="620152"/>
                  <a:pt x="1295295" y="265779"/>
                </a:cubicBezTo>
                <a:cubicBezTo>
                  <a:pt x="1472481" y="88593"/>
                  <a:pt x="1704713" y="0"/>
                  <a:pt x="1936944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1" name="Trapezoid 1">
            <a:extLst>
              <a:ext uri="{FF2B5EF4-FFF2-40B4-BE49-F238E27FC236}">
                <a16:creationId xmlns:a16="http://schemas.microsoft.com/office/drawing/2014/main" id="{F5386776-46EB-43A2-8BAD-91C6B588096A}"/>
              </a:ext>
            </a:extLst>
          </p:cNvPr>
          <p:cNvSpPr>
            <a:spLocks noChangeAspect="1"/>
          </p:cNvSpPr>
          <p:nvPr/>
        </p:nvSpPr>
        <p:spPr>
          <a:xfrm rot="10800000">
            <a:off x="5673739" y="2598991"/>
            <a:ext cx="843350" cy="645303"/>
          </a:xfrm>
          <a:custGeom>
            <a:avLst/>
            <a:gdLst/>
            <a:ahLst/>
            <a:cxnLst/>
            <a:rect l="l" t="t" r="r" b="b"/>
            <a:pathLst>
              <a:path w="4032450" h="3085493">
                <a:moveTo>
                  <a:pt x="2031235" y="914400"/>
                </a:moveTo>
                <a:cubicBezTo>
                  <a:pt x="1778730" y="914400"/>
                  <a:pt x="1574035" y="709705"/>
                  <a:pt x="1574035" y="457200"/>
                </a:cubicBezTo>
                <a:cubicBezTo>
                  <a:pt x="1574035" y="204695"/>
                  <a:pt x="1778730" y="0"/>
                  <a:pt x="2031235" y="0"/>
                </a:cubicBezTo>
                <a:cubicBezTo>
                  <a:pt x="2283740" y="0"/>
                  <a:pt x="2488435" y="204695"/>
                  <a:pt x="2488435" y="457200"/>
                </a:cubicBezTo>
                <a:cubicBezTo>
                  <a:pt x="2488435" y="709705"/>
                  <a:pt x="2283740" y="914400"/>
                  <a:pt x="2031235" y="914400"/>
                </a:cubicBezTo>
                <a:close/>
                <a:moveTo>
                  <a:pt x="2027221" y="1676379"/>
                </a:moveTo>
                <a:cubicBezTo>
                  <a:pt x="1695962" y="1681222"/>
                  <a:pt x="1438124" y="1575543"/>
                  <a:pt x="1178491" y="1462818"/>
                </a:cubicBezTo>
                <a:cubicBezTo>
                  <a:pt x="997473" y="1361700"/>
                  <a:pt x="986071" y="1274491"/>
                  <a:pt x="1016728" y="1189772"/>
                </a:cubicBezTo>
                <a:cubicBezTo>
                  <a:pt x="1053516" y="1098266"/>
                  <a:pt x="1135752" y="1026643"/>
                  <a:pt x="1293451" y="1098789"/>
                </a:cubicBezTo>
                <a:cubicBezTo>
                  <a:pt x="1500404" y="1268629"/>
                  <a:pt x="2162600" y="1406904"/>
                  <a:pt x="2571881" y="1166424"/>
                </a:cubicBezTo>
                <a:cubicBezTo>
                  <a:pt x="2683927" y="1084177"/>
                  <a:pt x="2912979" y="1019582"/>
                  <a:pt x="2972758" y="1164419"/>
                </a:cubicBezTo>
                <a:cubicBezTo>
                  <a:pt x="2987704" y="1212096"/>
                  <a:pt x="2993198" y="1252048"/>
                  <a:pt x="2989563" y="1286778"/>
                </a:cubicBezTo>
                <a:cubicBezTo>
                  <a:pt x="2978656" y="1390968"/>
                  <a:pt x="2885587" y="1448164"/>
                  <a:pt x="2719030" y="1525944"/>
                </a:cubicBezTo>
                <a:cubicBezTo>
                  <a:pt x="2451164" y="1630778"/>
                  <a:pt x="2225977" y="1673472"/>
                  <a:pt x="2027221" y="1676379"/>
                </a:cubicBezTo>
                <a:close/>
                <a:moveTo>
                  <a:pt x="2060359" y="2384240"/>
                </a:moveTo>
                <a:cubicBezTo>
                  <a:pt x="1394097" y="2387719"/>
                  <a:pt x="863452" y="2121053"/>
                  <a:pt x="679484" y="1997056"/>
                </a:cubicBezTo>
                <a:cubicBezTo>
                  <a:pt x="549375" y="1924911"/>
                  <a:pt x="425752" y="1821728"/>
                  <a:pt x="517720" y="1662586"/>
                </a:cubicBezTo>
                <a:cubicBezTo>
                  <a:pt x="651347" y="1537002"/>
                  <a:pt x="734391" y="1582761"/>
                  <a:pt x="863420" y="1678116"/>
                </a:cubicBezTo>
                <a:cubicBezTo>
                  <a:pt x="1176163" y="1799857"/>
                  <a:pt x="1865977" y="2417593"/>
                  <a:pt x="3208759" y="1655572"/>
                </a:cubicBezTo>
                <a:cubicBezTo>
                  <a:pt x="3361860" y="1547355"/>
                  <a:pt x="3480881" y="1600941"/>
                  <a:pt x="3531465" y="1705974"/>
                </a:cubicBezTo>
                <a:cubicBezTo>
                  <a:pt x="3544425" y="1734364"/>
                  <a:pt x="3549052" y="1761627"/>
                  <a:pt x="3546492" y="1787833"/>
                </a:cubicBezTo>
                <a:cubicBezTo>
                  <a:pt x="3538815" y="1866453"/>
                  <a:pt x="3466473" y="1935559"/>
                  <a:pt x="3360505" y="1997057"/>
                </a:cubicBezTo>
                <a:cubicBezTo>
                  <a:pt x="2908694" y="2282815"/>
                  <a:pt x="2460115" y="2382153"/>
                  <a:pt x="2060359" y="2384240"/>
                </a:cubicBezTo>
                <a:close/>
                <a:moveTo>
                  <a:pt x="2129199" y="3084855"/>
                </a:moveTo>
                <a:cubicBezTo>
                  <a:pt x="1410135" y="3099816"/>
                  <a:pt x="735083" y="2850306"/>
                  <a:pt x="192432" y="2495222"/>
                </a:cubicBezTo>
                <a:cubicBezTo>
                  <a:pt x="71522" y="2441114"/>
                  <a:pt x="-61299" y="2265791"/>
                  <a:pt x="30671" y="2133701"/>
                </a:cubicBezTo>
                <a:cubicBezTo>
                  <a:pt x="155100" y="2023149"/>
                  <a:pt x="311719" y="2106476"/>
                  <a:pt x="399360" y="2185301"/>
                </a:cubicBezTo>
                <a:cubicBezTo>
                  <a:pt x="586943" y="2302537"/>
                  <a:pt x="1960913" y="3339604"/>
                  <a:pt x="3688958" y="2131192"/>
                </a:cubicBezTo>
                <a:cubicBezTo>
                  <a:pt x="3828264" y="2013959"/>
                  <a:pt x="3956485" y="2090087"/>
                  <a:pt x="4011664" y="2172576"/>
                </a:cubicBezTo>
                <a:cubicBezTo>
                  <a:pt x="4027692" y="2203596"/>
                  <a:pt x="4033946" y="2234898"/>
                  <a:pt x="4032153" y="2265496"/>
                </a:cubicBezTo>
                <a:cubicBezTo>
                  <a:pt x="4026775" y="2357288"/>
                  <a:pt x="3948972" y="2442742"/>
                  <a:pt x="3845304" y="2495222"/>
                </a:cubicBezTo>
                <a:cubicBezTo>
                  <a:pt x="3274368" y="2901596"/>
                  <a:pt x="2688471" y="3073220"/>
                  <a:pt x="2129199" y="30848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grpSp>
        <p:nvGrpSpPr>
          <p:cNvPr id="22" name="Group 20">
            <a:extLst>
              <a:ext uri="{FF2B5EF4-FFF2-40B4-BE49-F238E27FC236}">
                <a16:creationId xmlns:a16="http://schemas.microsoft.com/office/drawing/2014/main" id="{C6633066-9E9F-4E03-8536-96F40B073703}"/>
              </a:ext>
            </a:extLst>
          </p:cNvPr>
          <p:cNvGrpSpPr>
            <a:grpSpLocks noChangeAspect="1"/>
          </p:cNvGrpSpPr>
          <p:nvPr/>
        </p:nvGrpSpPr>
        <p:grpSpPr>
          <a:xfrm>
            <a:off x="6362984" y="2969333"/>
            <a:ext cx="521208" cy="290511"/>
            <a:chOff x="2620468" y="2341685"/>
            <a:chExt cx="3916551" cy="2183011"/>
          </a:xfrm>
          <a:solidFill>
            <a:schemeClr val="accent6">
              <a:lumMod val="75000"/>
            </a:schemeClr>
          </a:solidFill>
        </p:grpSpPr>
        <p:sp>
          <p:nvSpPr>
            <p:cNvPr id="23" name="Rectangle 3">
              <a:extLst>
                <a:ext uri="{FF2B5EF4-FFF2-40B4-BE49-F238E27FC236}">
                  <a16:creationId xmlns:a16="http://schemas.microsoft.com/office/drawing/2014/main" id="{7AB81AD8-803C-4928-9879-E2F517D150D5}"/>
                </a:ext>
              </a:extLst>
            </p:cNvPr>
            <p:cNvSpPr>
              <a:spLocks/>
            </p:cNvSpPr>
            <p:nvPr/>
          </p:nvSpPr>
          <p:spPr>
            <a:xfrm>
              <a:off x="2620468" y="2364696"/>
              <a:ext cx="1658027" cy="2160000"/>
            </a:xfrm>
            <a:custGeom>
              <a:avLst/>
              <a:gdLst>
                <a:gd name="connsiteX0" fmla="*/ 230222 w 1728192"/>
                <a:gd name="connsiteY0" fmla="*/ 0 h 2158772"/>
                <a:gd name="connsiteX1" fmla="*/ 1598374 w 1728192"/>
                <a:gd name="connsiteY1" fmla="*/ 0 h 2158772"/>
                <a:gd name="connsiteX2" fmla="*/ 1598374 w 1728192"/>
                <a:gd name="connsiteY2" fmla="*/ 576064 h 2158772"/>
                <a:gd name="connsiteX3" fmla="*/ 718210 w 1728192"/>
                <a:gd name="connsiteY3" fmla="*/ 576064 h 2158772"/>
                <a:gd name="connsiteX4" fmla="*/ 685796 w 1728192"/>
                <a:gd name="connsiteY4" fmla="*/ 779840 h 2158772"/>
                <a:gd name="connsiteX5" fmla="*/ 864096 w 1728192"/>
                <a:gd name="connsiteY5" fmla="*/ 764638 h 2158772"/>
                <a:gd name="connsiteX6" fmla="*/ 1728192 w 1728192"/>
                <a:gd name="connsiteY6" fmla="*/ 1461705 h 2158772"/>
                <a:gd name="connsiteX7" fmla="*/ 864096 w 1728192"/>
                <a:gd name="connsiteY7" fmla="*/ 2158772 h 2158772"/>
                <a:gd name="connsiteX8" fmla="*/ 0 w 1728192"/>
                <a:gd name="connsiteY8" fmla="*/ 1461705 h 2158772"/>
                <a:gd name="connsiteX9" fmla="*/ 571750 w 1728192"/>
                <a:gd name="connsiteY9" fmla="*/ 1461705 h 2158772"/>
                <a:gd name="connsiteX10" fmla="*/ 791653 w 1728192"/>
                <a:gd name="connsiteY10" fmla="*/ 1658165 h 2158772"/>
                <a:gd name="connsiteX11" fmla="*/ 1024914 w 1728192"/>
                <a:gd name="connsiteY11" fmla="*/ 1369011 h 2158772"/>
                <a:gd name="connsiteX12" fmla="*/ 680622 w 1728192"/>
                <a:gd name="connsiteY12" fmla="*/ 1116196 h 2158772"/>
                <a:gd name="connsiteX13" fmla="*/ 48987 w 1728192"/>
                <a:gd name="connsiteY13" fmla="*/ 1116196 h 2158772"/>
                <a:gd name="connsiteX14" fmla="*/ 222741 w 1728192"/>
                <a:gd name="connsiteY14" fmla="*/ 23854 h 2158772"/>
                <a:gd name="connsiteX15" fmla="*/ 230222 w 1728192"/>
                <a:gd name="connsiteY15" fmla="*/ 25044 h 2158772"/>
                <a:gd name="connsiteX16" fmla="*/ 230222 w 1728192"/>
                <a:gd name="connsiteY16" fmla="*/ 0 h 2158772"/>
                <a:gd name="connsiteX0" fmla="*/ 230222 w 1728192"/>
                <a:gd name="connsiteY0" fmla="*/ 0 h 2158772"/>
                <a:gd name="connsiteX1" fmla="*/ 1598374 w 1728192"/>
                <a:gd name="connsiteY1" fmla="*/ 0 h 2158772"/>
                <a:gd name="connsiteX2" fmla="*/ 1598374 w 1728192"/>
                <a:gd name="connsiteY2" fmla="*/ 576064 h 2158772"/>
                <a:gd name="connsiteX3" fmla="*/ 718210 w 1728192"/>
                <a:gd name="connsiteY3" fmla="*/ 576064 h 2158772"/>
                <a:gd name="connsiteX4" fmla="*/ 685796 w 1728192"/>
                <a:gd name="connsiteY4" fmla="*/ 779840 h 2158772"/>
                <a:gd name="connsiteX5" fmla="*/ 864096 w 1728192"/>
                <a:gd name="connsiteY5" fmla="*/ 764638 h 2158772"/>
                <a:gd name="connsiteX6" fmla="*/ 1728192 w 1728192"/>
                <a:gd name="connsiteY6" fmla="*/ 1461705 h 2158772"/>
                <a:gd name="connsiteX7" fmla="*/ 864096 w 1728192"/>
                <a:gd name="connsiteY7" fmla="*/ 2158772 h 2158772"/>
                <a:gd name="connsiteX8" fmla="*/ 0 w 1728192"/>
                <a:gd name="connsiteY8" fmla="*/ 1461705 h 2158772"/>
                <a:gd name="connsiteX9" fmla="*/ 571750 w 1728192"/>
                <a:gd name="connsiteY9" fmla="*/ 1461705 h 2158772"/>
                <a:gd name="connsiteX10" fmla="*/ 791653 w 1728192"/>
                <a:gd name="connsiteY10" fmla="*/ 1658165 h 2158772"/>
                <a:gd name="connsiteX11" fmla="*/ 1024914 w 1728192"/>
                <a:gd name="connsiteY11" fmla="*/ 1369011 h 2158772"/>
                <a:gd name="connsiteX12" fmla="*/ 680622 w 1728192"/>
                <a:gd name="connsiteY12" fmla="*/ 1116196 h 2158772"/>
                <a:gd name="connsiteX13" fmla="*/ 48987 w 1728192"/>
                <a:gd name="connsiteY13" fmla="*/ 1116196 h 2158772"/>
                <a:gd name="connsiteX14" fmla="*/ 222741 w 1728192"/>
                <a:gd name="connsiteY14" fmla="*/ 23854 h 2158772"/>
                <a:gd name="connsiteX15" fmla="*/ 230222 w 1728192"/>
                <a:gd name="connsiteY15" fmla="*/ 25044 h 2158772"/>
                <a:gd name="connsiteX16" fmla="*/ 230222 w 1728192"/>
                <a:gd name="connsiteY16" fmla="*/ 0 h 2158772"/>
                <a:gd name="connsiteX0" fmla="*/ 230222 w 1728192"/>
                <a:gd name="connsiteY0" fmla="*/ 0 h 2158772"/>
                <a:gd name="connsiteX1" fmla="*/ 1598374 w 1728192"/>
                <a:gd name="connsiteY1" fmla="*/ 0 h 2158772"/>
                <a:gd name="connsiteX2" fmla="*/ 1598374 w 1728192"/>
                <a:gd name="connsiteY2" fmla="*/ 576064 h 2158772"/>
                <a:gd name="connsiteX3" fmla="*/ 718210 w 1728192"/>
                <a:gd name="connsiteY3" fmla="*/ 576064 h 2158772"/>
                <a:gd name="connsiteX4" fmla="*/ 685796 w 1728192"/>
                <a:gd name="connsiteY4" fmla="*/ 779840 h 2158772"/>
                <a:gd name="connsiteX5" fmla="*/ 864096 w 1728192"/>
                <a:gd name="connsiteY5" fmla="*/ 764638 h 2158772"/>
                <a:gd name="connsiteX6" fmla="*/ 1728192 w 1728192"/>
                <a:gd name="connsiteY6" fmla="*/ 1461705 h 2158772"/>
                <a:gd name="connsiteX7" fmla="*/ 864096 w 1728192"/>
                <a:gd name="connsiteY7" fmla="*/ 2158772 h 2158772"/>
                <a:gd name="connsiteX8" fmla="*/ 0 w 1728192"/>
                <a:gd name="connsiteY8" fmla="*/ 1461705 h 2158772"/>
                <a:gd name="connsiteX9" fmla="*/ 571750 w 1728192"/>
                <a:gd name="connsiteY9" fmla="*/ 1461705 h 2158772"/>
                <a:gd name="connsiteX10" fmla="*/ 791653 w 1728192"/>
                <a:gd name="connsiteY10" fmla="*/ 1658165 h 2158772"/>
                <a:gd name="connsiteX11" fmla="*/ 1024914 w 1728192"/>
                <a:gd name="connsiteY11" fmla="*/ 1369011 h 2158772"/>
                <a:gd name="connsiteX12" fmla="*/ 680622 w 1728192"/>
                <a:gd name="connsiteY12" fmla="*/ 1116196 h 2158772"/>
                <a:gd name="connsiteX13" fmla="*/ 48987 w 1728192"/>
                <a:gd name="connsiteY13" fmla="*/ 1116196 h 2158772"/>
                <a:gd name="connsiteX14" fmla="*/ 222741 w 1728192"/>
                <a:gd name="connsiteY14" fmla="*/ 23854 h 2158772"/>
                <a:gd name="connsiteX15" fmla="*/ 230222 w 1728192"/>
                <a:gd name="connsiteY15" fmla="*/ 25044 h 2158772"/>
                <a:gd name="connsiteX16" fmla="*/ 230222 w 1728192"/>
                <a:gd name="connsiteY16" fmla="*/ 0 h 2158772"/>
                <a:gd name="connsiteX0" fmla="*/ 230222 w 1728192"/>
                <a:gd name="connsiteY0" fmla="*/ 0 h 2158772"/>
                <a:gd name="connsiteX1" fmla="*/ 1598374 w 1728192"/>
                <a:gd name="connsiteY1" fmla="*/ 0 h 2158772"/>
                <a:gd name="connsiteX2" fmla="*/ 1598374 w 1728192"/>
                <a:gd name="connsiteY2" fmla="*/ 576064 h 2158772"/>
                <a:gd name="connsiteX3" fmla="*/ 718210 w 1728192"/>
                <a:gd name="connsiteY3" fmla="*/ 576064 h 2158772"/>
                <a:gd name="connsiteX4" fmla="*/ 685796 w 1728192"/>
                <a:gd name="connsiteY4" fmla="*/ 779840 h 2158772"/>
                <a:gd name="connsiteX5" fmla="*/ 864096 w 1728192"/>
                <a:gd name="connsiteY5" fmla="*/ 764638 h 2158772"/>
                <a:gd name="connsiteX6" fmla="*/ 1728192 w 1728192"/>
                <a:gd name="connsiteY6" fmla="*/ 1461705 h 2158772"/>
                <a:gd name="connsiteX7" fmla="*/ 864096 w 1728192"/>
                <a:gd name="connsiteY7" fmla="*/ 2158772 h 2158772"/>
                <a:gd name="connsiteX8" fmla="*/ 0 w 1728192"/>
                <a:gd name="connsiteY8" fmla="*/ 1461705 h 2158772"/>
                <a:gd name="connsiteX9" fmla="*/ 571750 w 1728192"/>
                <a:gd name="connsiteY9" fmla="*/ 1461705 h 2158772"/>
                <a:gd name="connsiteX10" fmla="*/ 791653 w 1728192"/>
                <a:gd name="connsiteY10" fmla="*/ 1658165 h 2158772"/>
                <a:gd name="connsiteX11" fmla="*/ 1024914 w 1728192"/>
                <a:gd name="connsiteY11" fmla="*/ 1369011 h 2158772"/>
                <a:gd name="connsiteX12" fmla="*/ 680622 w 1728192"/>
                <a:gd name="connsiteY12" fmla="*/ 1116196 h 2158772"/>
                <a:gd name="connsiteX13" fmla="*/ 32742 w 1728192"/>
                <a:gd name="connsiteY13" fmla="*/ 1152747 h 2158772"/>
                <a:gd name="connsiteX14" fmla="*/ 222741 w 1728192"/>
                <a:gd name="connsiteY14" fmla="*/ 23854 h 2158772"/>
                <a:gd name="connsiteX15" fmla="*/ 230222 w 1728192"/>
                <a:gd name="connsiteY15" fmla="*/ 25044 h 2158772"/>
                <a:gd name="connsiteX16" fmla="*/ 230222 w 1728192"/>
                <a:gd name="connsiteY16" fmla="*/ 0 h 2158772"/>
                <a:gd name="connsiteX0" fmla="*/ 230222 w 1728192"/>
                <a:gd name="connsiteY0" fmla="*/ 0 h 2158772"/>
                <a:gd name="connsiteX1" fmla="*/ 1598374 w 1728192"/>
                <a:gd name="connsiteY1" fmla="*/ 0 h 2158772"/>
                <a:gd name="connsiteX2" fmla="*/ 1598374 w 1728192"/>
                <a:gd name="connsiteY2" fmla="*/ 576064 h 2158772"/>
                <a:gd name="connsiteX3" fmla="*/ 718210 w 1728192"/>
                <a:gd name="connsiteY3" fmla="*/ 576064 h 2158772"/>
                <a:gd name="connsiteX4" fmla="*/ 685796 w 1728192"/>
                <a:gd name="connsiteY4" fmla="*/ 779840 h 2158772"/>
                <a:gd name="connsiteX5" fmla="*/ 864096 w 1728192"/>
                <a:gd name="connsiteY5" fmla="*/ 764638 h 2158772"/>
                <a:gd name="connsiteX6" fmla="*/ 1728192 w 1728192"/>
                <a:gd name="connsiteY6" fmla="*/ 1461705 h 2158772"/>
                <a:gd name="connsiteX7" fmla="*/ 864096 w 1728192"/>
                <a:gd name="connsiteY7" fmla="*/ 2158772 h 2158772"/>
                <a:gd name="connsiteX8" fmla="*/ 0 w 1728192"/>
                <a:gd name="connsiteY8" fmla="*/ 1461705 h 2158772"/>
                <a:gd name="connsiteX9" fmla="*/ 571750 w 1728192"/>
                <a:gd name="connsiteY9" fmla="*/ 1461705 h 2158772"/>
                <a:gd name="connsiteX10" fmla="*/ 791653 w 1728192"/>
                <a:gd name="connsiteY10" fmla="*/ 1658165 h 2158772"/>
                <a:gd name="connsiteX11" fmla="*/ 1024914 w 1728192"/>
                <a:gd name="connsiteY11" fmla="*/ 1369011 h 2158772"/>
                <a:gd name="connsiteX12" fmla="*/ 664377 w 1728192"/>
                <a:gd name="connsiteY12" fmla="*/ 1152747 h 2158772"/>
                <a:gd name="connsiteX13" fmla="*/ 32742 w 1728192"/>
                <a:gd name="connsiteY13" fmla="*/ 1152747 h 2158772"/>
                <a:gd name="connsiteX14" fmla="*/ 222741 w 1728192"/>
                <a:gd name="connsiteY14" fmla="*/ 23854 h 2158772"/>
                <a:gd name="connsiteX15" fmla="*/ 230222 w 1728192"/>
                <a:gd name="connsiteY15" fmla="*/ 25044 h 2158772"/>
                <a:gd name="connsiteX16" fmla="*/ 230222 w 1728192"/>
                <a:gd name="connsiteY16" fmla="*/ 0 h 2158772"/>
                <a:gd name="connsiteX0" fmla="*/ 230222 w 1728192"/>
                <a:gd name="connsiteY0" fmla="*/ 0 h 2158772"/>
                <a:gd name="connsiteX1" fmla="*/ 1598374 w 1728192"/>
                <a:gd name="connsiteY1" fmla="*/ 0 h 2158772"/>
                <a:gd name="connsiteX2" fmla="*/ 1598374 w 1728192"/>
                <a:gd name="connsiteY2" fmla="*/ 576064 h 2158772"/>
                <a:gd name="connsiteX3" fmla="*/ 718210 w 1728192"/>
                <a:gd name="connsiteY3" fmla="*/ 576064 h 2158772"/>
                <a:gd name="connsiteX4" fmla="*/ 685796 w 1728192"/>
                <a:gd name="connsiteY4" fmla="*/ 779840 h 2158772"/>
                <a:gd name="connsiteX5" fmla="*/ 864096 w 1728192"/>
                <a:gd name="connsiteY5" fmla="*/ 764638 h 2158772"/>
                <a:gd name="connsiteX6" fmla="*/ 1728192 w 1728192"/>
                <a:gd name="connsiteY6" fmla="*/ 1461705 h 2158772"/>
                <a:gd name="connsiteX7" fmla="*/ 864096 w 1728192"/>
                <a:gd name="connsiteY7" fmla="*/ 2158772 h 2158772"/>
                <a:gd name="connsiteX8" fmla="*/ 0 w 1728192"/>
                <a:gd name="connsiteY8" fmla="*/ 1461705 h 2158772"/>
                <a:gd name="connsiteX9" fmla="*/ 571750 w 1728192"/>
                <a:gd name="connsiteY9" fmla="*/ 1461705 h 2158772"/>
                <a:gd name="connsiteX10" fmla="*/ 791653 w 1728192"/>
                <a:gd name="connsiteY10" fmla="*/ 1658165 h 2158772"/>
                <a:gd name="connsiteX11" fmla="*/ 1024914 w 1728192"/>
                <a:gd name="connsiteY11" fmla="*/ 1369011 h 2158772"/>
                <a:gd name="connsiteX12" fmla="*/ 664377 w 1728192"/>
                <a:gd name="connsiteY12" fmla="*/ 1152747 h 2158772"/>
                <a:gd name="connsiteX13" fmla="*/ 32742 w 1728192"/>
                <a:gd name="connsiteY13" fmla="*/ 1152747 h 2158772"/>
                <a:gd name="connsiteX14" fmla="*/ 222741 w 1728192"/>
                <a:gd name="connsiteY14" fmla="*/ 23854 h 2158772"/>
                <a:gd name="connsiteX15" fmla="*/ 230222 w 1728192"/>
                <a:gd name="connsiteY15" fmla="*/ 25044 h 2158772"/>
                <a:gd name="connsiteX16" fmla="*/ 230222 w 1728192"/>
                <a:gd name="connsiteY16" fmla="*/ 0 h 2158772"/>
                <a:gd name="connsiteX0" fmla="*/ 230222 w 1728192"/>
                <a:gd name="connsiteY0" fmla="*/ 0 h 2158772"/>
                <a:gd name="connsiteX1" fmla="*/ 1598374 w 1728192"/>
                <a:gd name="connsiteY1" fmla="*/ 0 h 2158772"/>
                <a:gd name="connsiteX2" fmla="*/ 1598374 w 1728192"/>
                <a:gd name="connsiteY2" fmla="*/ 576064 h 2158772"/>
                <a:gd name="connsiteX3" fmla="*/ 718210 w 1728192"/>
                <a:gd name="connsiteY3" fmla="*/ 576064 h 2158772"/>
                <a:gd name="connsiteX4" fmla="*/ 685796 w 1728192"/>
                <a:gd name="connsiteY4" fmla="*/ 779840 h 2158772"/>
                <a:gd name="connsiteX5" fmla="*/ 864096 w 1728192"/>
                <a:gd name="connsiteY5" fmla="*/ 764638 h 2158772"/>
                <a:gd name="connsiteX6" fmla="*/ 1728192 w 1728192"/>
                <a:gd name="connsiteY6" fmla="*/ 1461705 h 2158772"/>
                <a:gd name="connsiteX7" fmla="*/ 864096 w 1728192"/>
                <a:gd name="connsiteY7" fmla="*/ 2158772 h 2158772"/>
                <a:gd name="connsiteX8" fmla="*/ 0 w 1728192"/>
                <a:gd name="connsiteY8" fmla="*/ 1461705 h 2158772"/>
                <a:gd name="connsiteX9" fmla="*/ 571750 w 1728192"/>
                <a:gd name="connsiteY9" fmla="*/ 1461705 h 2158772"/>
                <a:gd name="connsiteX10" fmla="*/ 791653 w 1728192"/>
                <a:gd name="connsiteY10" fmla="*/ 1658165 h 2158772"/>
                <a:gd name="connsiteX11" fmla="*/ 1024914 w 1728192"/>
                <a:gd name="connsiteY11" fmla="*/ 1369011 h 2158772"/>
                <a:gd name="connsiteX12" fmla="*/ 664377 w 1728192"/>
                <a:gd name="connsiteY12" fmla="*/ 1152747 h 2158772"/>
                <a:gd name="connsiteX13" fmla="*/ 32742 w 1728192"/>
                <a:gd name="connsiteY13" fmla="*/ 1152747 h 2158772"/>
                <a:gd name="connsiteX14" fmla="*/ 222741 w 1728192"/>
                <a:gd name="connsiteY14" fmla="*/ 23854 h 2158772"/>
                <a:gd name="connsiteX15" fmla="*/ 230222 w 1728192"/>
                <a:gd name="connsiteY15" fmla="*/ 25044 h 2158772"/>
                <a:gd name="connsiteX16" fmla="*/ 230222 w 1728192"/>
                <a:gd name="connsiteY16" fmla="*/ 0 h 2158772"/>
                <a:gd name="connsiteX0" fmla="*/ 230222 w 1728192"/>
                <a:gd name="connsiteY0" fmla="*/ 0 h 2158772"/>
                <a:gd name="connsiteX1" fmla="*/ 1598374 w 1728192"/>
                <a:gd name="connsiteY1" fmla="*/ 0 h 2158772"/>
                <a:gd name="connsiteX2" fmla="*/ 1598374 w 1728192"/>
                <a:gd name="connsiteY2" fmla="*/ 576064 h 2158772"/>
                <a:gd name="connsiteX3" fmla="*/ 718210 w 1728192"/>
                <a:gd name="connsiteY3" fmla="*/ 576064 h 2158772"/>
                <a:gd name="connsiteX4" fmla="*/ 685796 w 1728192"/>
                <a:gd name="connsiteY4" fmla="*/ 779840 h 2158772"/>
                <a:gd name="connsiteX5" fmla="*/ 864096 w 1728192"/>
                <a:gd name="connsiteY5" fmla="*/ 764638 h 2158772"/>
                <a:gd name="connsiteX6" fmla="*/ 1728192 w 1728192"/>
                <a:gd name="connsiteY6" fmla="*/ 1461705 h 2158772"/>
                <a:gd name="connsiteX7" fmla="*/ 864096 w 1728192"/>
                <a:gd name="connsiteY7" fmla="*/ 2158772 h 2158772"/>
                <a:gd name="connsiteX8" fmla="*/ 0 w 1728192"/>
                <a:gd name="connsiteY8" fmla="*/ 1461705 h 2158772"/>
                <a:gd name="connsiteX9" fmla="*/ 571750 w 1728192"/>
                <a:gd name="connsiteY9" fmla="*/ 1461705 h 2158772"/>
                <a:gd name="connsiteX10" fmla="*/ 791653 w 1728192"/>
                <a:gd name="connsiteY10" fmla="*/ 1658165 h 2158772"/>
                <a:gd name="connsiteX11" fmla="*/ 1024914 w 1728192"/>
                <a:gd name="connsiteY11" fmla="*/ 1369011 h 2158772"/>
                <a:gd name="connsiteX12" fmla="*/ 664377 w 1728192"/>
                <a:gd name="connsiteY12" fmla="*/ 1152747 h 2158772"/>
                <a:gd name="connsiteX13" fmla="*/ 32742 w 1728192"/>
                <a:gd name="connsiteY13" fmla="*/ 1152747 h 2158772"/>
                <a:gd name="connsiteX14" fmla="*/ 222741 w 1728192"/>
                <a:gd name="connsiteY14" fmla="*/ 23854 h 2158772"/>
                <a:gd name="connsiteX15" fmla="*/ 230222 w 1728192"/>
                <a:gd name="connsiteY15" fmla="*/ 25044 h 2158772"/>
                <a:gd name="connsiteX16" fmla="*/ 230222 w 1728192"/>
                <a:gd name="connsiteY16" fmla="*/ 0 h 2158772"/>
                <a:gd name="connsiteX0" fmla="*/ 230222 w 1728192"/>
                <a:gd name="connsiteY0" fmla="*/ 0 h 2158772"/>
                <a:gd name="connsiteX1" fmla="*/ 1598374 w 1728192"/>
                <a:gd name="connsiteY1" fmla="*/ 0 h 2158772"/>
                <a:gd name="connsiteX2" fmla="*/ 1598374 w 1728192"/>
                <a:gd name="connsiteY2" fmla="*/ 576064 h 2158772"/>
                <a:gd name="connsiteX3" fmla="*/ 718210 w 1728192"/>
                <a:gd name="connsiteY3" fmla="*/ 576064 h 2158772"/>
                <a:gd name="connsiteX4" fmla="*/ 685796 w 1728192"/>
                <a:gd name="connsiteY4" fmla="*/ 779840 h 2158772"/>
                <a:gd name="connsiteX5" fmla="*/ 864096 w 1728192"/>
                <a:gd name="connsiteY5" fmla="*/ 764638 h 2158772"/>
                <a:gd name="connsiteX6" fmla="*/ 1728192 w 1728192"/>
                <a:gd name="connsiteY6" fmla="*/ 1461705 h 2158772"/>
                <a:gd name="connsiteX7" fmla="*/ 864096 w 1728192"/>
                <a:gd name="connsiteY7" fmla="*/ 2158772 h 2158772"/>
                <a:gd name="connsiteX8" fmla="*/ 0 w 1728192"/>
                <a:gd name="connsiteY8" fmla="*/ 1461705 h 2158772"/>
                <a:gd name="connsiteX9" fmla="*/ 571750 w 1728192"/>
                <a:gd name="connsiteY9" fmla="*/ 1461705 h 2158772"/>
                <a:gd name="connsiteX10" fmla="*/ 791653 w 1728192"/>
                <a:gd name="connsiteY10" fmla="*/ 1658165 h 2158772"/>
                <a:gd name="connsiteX11" fmla="*/ 1024914 w 1728192"/>
                <a:gd name="connsiteY11" fmla="*/ 1369011 h 2158772"/>
                <a:gd name="connsiteX12" fmla="*/ 664377 w 1728192"/>
                <a:gd name="connsiteY12" fmla="*/ 1152747 h 2158772"/>
                <a:gd name="connsiteX13" fmla="*/ 32742 w 1728192"/>
                <a:gd name="connsiteY13" fmla="*/ 1152747 h 2158772"/>
                <a:gd name="connsiteX14" fmla="*/ 222741 w 1728192"/>
                <a:gd name="connsiteY14" fmla="*/ 23854 h 2158772"/>
                <a:gd name="connsiteX15" fmla="*/ 230222 w 1728192"/>
                <a:gd name="connsiteY15" fmla="*/ 25044 h 2158772"/>
                <a:gd name="connsiteX16" fmla="*/ 230222 w 1728192"/>
                <a:gd name="connsiteY16" fmla="*/ 0 h 2158772"/>
                <a:gd name="connsiteX0" fmla="*/ 230222 w 1728192"/>
                <a:gd name="connsiteY0" fmla="*/ 0 h 2158772"/>
                <a:gd name="connsiteX1" fmla="*/ 1598374 w 1728192"/>
                <a:gd name="connsiteY1" fmla="*/ 0 h 2158772"/>
                <a:gd name="connsiteX2" fmla="*/ 1598374 w 1728192"/>
                <a:gd name="connsiteY2" fmla="*/ 576064 h 2158772"/>
                <a:gd name="connsiteX3" fmla="*/ 718210 w 1728192"/>
                <a:gd name="connsiteY3" fmla="*/ 576064 h 2158772"/>
                <a:gd name="connsiteX4" fmla="*/ 685796 w 1728192"/>
                <a:gd name="connsiteY4" fmla="*/ 779840 h 2158772"/>
                <a:gd name="connsiteX5" fmla="*/ 864096 w 1728192"/>
                <a:gd name="connsiteY5" fmla="*/ 764638 h 2158772"/>
                <a:gd name="connsiteX6" fmla="*/ 1728192 w 1728192"/>
                <a:gd name="connsiteY6" fmla="*/ 1461705 h 2158772"/>
                <a:gd name="connsiteX7" fmla="*/ 864096 w 1728192"/>
                <a:gd name="connsiteY7" fmla="*/ 2158772 h 2158772"/>
                <a:gd name="connsiteX8" fmla="*/ 0 w 1728192"/>
                <a:gd name="connsiteY8" fmla="*/ 1461705 h 2158772"/>
                <a:gd name="connsiteX9" fmla="*/ 571750 w 1728192"/>
                <a:gd name="connsiteY9" fmla="*/ 1461705 h 2158772"/>
                <a:gd name="connsiteX10" fmla="*/ 828205 w 1728192"/>
                <a:gd name="connsiteY10" fmla="*/ 1662227 h 2158772"/>
                <a:gd name="connsiteX11" fmla="*/ 1024914 w 1728192"/>
                <a:gd name="connsiteY11" fmla="*/ 1369011 h 2158772"/>
                <a:gd name="connsiteX12" fmla="*/ 664377 w 1728192"/>
                <a:gd name="connsiteY12" fmla="*/ 1152747 h 2158772"/>
                <a:gd name="connsiteX13" fmla="*/ 32742 w 1728192"/>
                <a:gd name="connsiteY13" fmla="*/ 1152747 h 2158772"/>
                <a:gd name="connsiteX14" fmla="*/ 222741 w 1728192"/>
                <a:gd name="connsiteY14" fmla="*/ 23854 h 2158772"/>
                <a:gd name="connsiteX15" fmla="*/ 230222 w 1728192"/>
                <a:gd name="connsiteY15" fmla="*/ 25044 h 2158772"/>
                <a:gd name="connsiteX16" fmla="*/ 230222 w 1728192"/>
                <a:gd name="connsiteY16" fmla="*/ 0 h 2158772"/>
                <a:gd name="connsiteX0" fmla="*/ 230222 w 1728192"/>
                <a:gd name="connsiteY0" fmla="*/ 0 h 2158772"/>
                <a:gd name="connsiteX1" fmla="*/ 1598374 w 1728192"/>
                <a:gd name="connsiteY1" fmla="*/ 0 h 2158772"/>
                <a:gd name="connsiteX2" fmla="*/ 1598374 w 1728192"/>
                <a:gd name="connsiteY2" fmla="*/ 576064 h 2158772"/>
                <a:gd name="connsiteX3" fmla="*/ 718210 w 1728192"/>
                <a:gd name="connsiteY3" fmla="*/ 576064 h 2158772"/>
                <a:gd name="connsiteX4" fmla="*/ 685796 w 1728192"/>
                <a:gd name="connsiteY4" fmla="*/ 779840 h 2158772"/>
                <a:gd name="connsiteX5" fmla="*/ 864096 w 1728192"/>
                <a:gd name="connsiteY5" fmla="*/ 764638 h 2158772"/>
                <a:gd name="connsiteX6" fmla="*/ 1728192 w 1728192"/>
                <a:gd name="connsiteY6" fmla="*/ 1461705 h 2158772"/>
                <a:gd name="connsiteX7" fmla="*/ 864096 w 1728192"/>
                <a:gd name="connsiteY7" fmla="*/ 2158772 h 2158772"/>
                <a:gd name="connsiteX8" fmla="*/ 0 w 1728192"/>
                <a:gd name="connsiteY8" fmla="*/ 1461705 h 2158772"/>
                <a:gd name="connsiteX9" fmla="*/ 571750 w 1728192"/>
                <a:gd name="connsiteY9" fmla="*/ 1461705 h 2158772"/>
                <a:gd name="connsiteX10" fmla="*/ 828205 w 1728192"/>
                <a:gd name="connsiteY10" fmla="*/ 1662227 h 2158772"/>
                <a:gd name="connsiteX11" fmla="*/ 1024914 w 1728192"/>
                <a:gd name="connsiteY11" fmla="*/ 1369011 h 2158772"/>
                <a:gd name="connsiteX12" fmla="*/ 664377 w 1728192"/>
                <a:gd name="connsiteY12" fmla="*/ 1152747 h 2158772"/>
                <a:gd name="connsiteX13" fmla="*/ 32742 w 1728192"/>
                <a:gd name="connsiteY13" fmla="*/ 1152747 h 2158772"/>
                <a:gd name="connsiteX14" fmla="*/ 222741 w 1728192"/>
                <a:gd name="connsiteY14" fmla="*/ 23854 h 2158772"/>
                <a:gd name="connsiteX15" fmla="*/ 230222 w 1728192"/>
                <a:gd name="connsiteY15" fmla="*/ 25044 h 2158772"/>
                <a:gd name="connsiteX16" fmla="*/ 230222 w 1728192"/>
                <a:gd name="connsiteY16" fmla="*/ 0 h 2158772"/>
                <a:gd name="connsiteX0" fmla="*/ 230222 w 1728192"/>
                <a:gd name="connsiteY0" fmla="*/ 0 h 2158772"/>
                <a:gd name="connsiteX1" fmla="*/ 1598374 w 1728192"/>
                <a:gd name="connsiteY1" fmla="*/ 0 h 2158772"/>
                <a:gd name="connsiteX2" fmla="*/ 1598374 w 1728192"/>
                <a:gd name="connsiteY2" fmla="*/ 576064 h 2158772"/>
                <a:gd name="connsiteX3" fmla="*/ 718210 w 1728192"/>
                <a:gd name="connsiteY3" fmla="*/ 576064 h 2158772"/>
                <a:gd name="connsiteX4" fmla="*/ 685796 w 1728192"/>
                <a:gd name="connsiteY4" fmla="*/ 779840 h 2158772"/>
                <a:gd name="connsiteX5" fmla="*/ 864096 w 1728192"/>
                <a:gd name="connsiteY5" fmla="*/ 764638 h 2158772"/>
                <a:gd name="connsiteX6" fmla="*/ 1728192 w 1728192"/>
                <a:gd name="connsiteY6" fmla="*/ 1461705 h 2158772"/>
                <a:gd name="connsiteX7" fmla="*/ 864096 w 1728192"/>
                <a:gd name="connsiteY7" fmla="*/ 2158772 h 2158772"/>
                <a:gd name="connsiteX8" fmla="*/ 0 w 1728192"/>
                <a:gd name="connsiteY8" fmla="*/ 1461705 h 2158772"/>
                <a:gd name="connsiteX9" fmla="*/ 571750 w 1728192"/>
                <a:gd name="connsiteY9" fmla="*/ 1461705 h 2158772"/>
                <a:gd name="connsiteX10" fmla="*/ 828205 w 1728192"/>
                <a:gd name="connsiteY10" fmla="*/ 1662227 h 2158772"/>
                <a:gd name="connsiteX11" fmla="*/ 1024914 w 1728192"/>
                <a:gd name="connsiteY11" fmla="*/ 1369011 h 2158772"/>
                <a:gd name="connsiteX12" fmla="*/ 664377 w 1728192"/>
                <a:gd name="connsiteY12" fmla="*/ 1152747 h 2158772"/>
                <a:gd name="connsiteX13" fmla="*/ 32742 w 1728192"/>
                <a:gd name="connsiteY13" fmla="*/ 1152747 h 2158772"/>
                <a:gd name="connsiteX14" fmla="*/ 222741 w 1728192"/>
                <a:gd name="connsiteY14" fmla="*/ 23854 h 2158772"/>
                <a:gd name="connsiteX15" fmla="*/ 230222 w 1728192"/>
                <a:gd name="connsiteY15" fmla="*/ 25044 h 2158772"/>
                <a:gd name="connsiteX16" fmla="*/ 230222 w 1728192"/>
                <a:gd name="connsiteY16" fmla="*/ 0 h 2158772"/>
                <a:gd name="connsiteX0" fmla="*/ 230222 w 1728192"/>
                <a:gd name="connsiteY0" fmla="*/ 0 h 2158772"/>
                <a:gd name="connsiteX1" fmla="*/ 1598374 w 1728192"/>
                <a:gd name="connsiteY1" fmla="*/ 0 h 2158772"/>
                <a:gd name="connsiteX2" fmla="*/ 1598374 w 1728192"/>
                <a:gd name="connsiteY2" fmla="*/ 576064 h 2158772"/>
                <a:gd name="connsiteX3" fmla="*/ 718210 w 1728192"/>
                <a:gd name="connsiteY3" fmla="*/ 576064 h 2158772"/>
                <a:gd name="connsiteX4" fmla="*/ 685796 w 1728192"/>
                <a:gd name="connsiteY4" fmla="*/ 779840 h 2158772"/>
                <a:gd name="connsiteX5" fmla="*/ 864096 w 1728192"/>
                <a:gd name="connsiteY5" fmla="*/ 764638 h 2158772"/>
                <a:gd name="connsiteX6" fmla="*/ 1728192 w 1728192"/>
                <a:gd name="connsiteY6" fmla="*/ 1461705 h 2158772"/>
                <a:gd name="connsiteX7" fmla="*/ 864096 w 1728192"/>
                <a:gd name="connsiteY7" fmla="*/ 2158772 h 2158772"/>
                <a:gd name="connsiteX8" fmla="*/ 0 w 1728192"/>
                <a:gd name="connsiteY8" fmla="*/ 1461705 h 2158772"/>
                <a:gd name="connsiteX9" fmla="*/ 571750 w 1728192"/>
                <a:gd name="connsiteY9" fmla="*/ 1461705 h 2158772"/>
                <a:gd name="connsiteX10" fmla="*/ 828205 w 1728192"/>
                <a:gd name="connsiteY10" fmla="*/ 1662227 h 2158772"/>
                <a:gd name="connsiteX11" fmla="*/ 1053343 w 1728192"/>
                <a:gd name="connsiteY11" fmla="*/ 1385256 h 2158772"/>
                <a:gd name="connsiteX12" fmla="*/ 664377 w 1728192"/>
                <a:gd name="connsiteY12" fmla="*/ 1152747 h 2158772"/>
                <a:gd name="connsiteX13" fmla="*/ 32742 w 1728192"/>
                <a:gd name="connsiteY13" fmla="*/ 1152747 h 2158772"/>
                <a:gd name="connsiteX14" fmla="*/ 222741 w 1728192"/>
                <a:gd name="connsiteY14" fmla="*/ 23854 h 2158772"/>
                <a:gd name="connsiteX15" fmla="*/ 230222 w 1728192"/>
                <a:gd name="connsiteY15" fmla="*/ 25044 h 2158772"/>
                <a:gd name="connsiteX16" fmla="*/ 230222 w 1728192"/>
                <a:gd name="connsiteY16" fmla="*/ 0 h 2158772"/>
                <a:gd name="connsiteX0" fmla="*/ 230222 w 1728192"/>
                <a:gd name="connsiteY0" fmla="*/ 0 h 2158772"/>
                <a:gd name="connsiteX1" fmla="*/ 1598374 w 1728192"/>
                <a:gd name="connsiteY1" fmla="*/ 0 h 2158772"/>
                <a:gd name="connsiteX2" fmla="*/ 1598374 w 1728192"/>
                <a:gd name="connsiteY2" fmla="*/ 576064 h 2158772"/>
                <a:gd name="connsiteX3" fmla="*/ 718210 w 1728192"/>
                <a:gd name="connsiteY3" fmla="*/ 576064 h 2158772"/>
                <a:gd name="connsiteX4" fmla="*/ 685796 w 1728192"/>
                <a:gd name="connsiteY4" fmla="*/ 779840 h 2158772"/>
                <a:gd name="connsiteX5" fmla="*/ 864096 w 1728192"/>
                <a:gd name="connsiteY5" fmla="*/ 764638 h 2158772"/>
                <a:gd name="connsiteX6" fmla="*/ 1728192 w 1728192"/>
                <a:gd name="connsiteY6" fmla="*/ 1461705 h 2158772"/>
                <a:gd name="connsiteX7" fmla="*/ 864096 w 1728192"/>
                <a:gd name="connsiteY7" fmla="*/ 2158772 h 2158772"/>
                <a:gd name="connsiteX8" fmla="*/ 0 w 1728192"/>
                <a:gd name="connsiteY8" fmla="*/ 1461705 h 2158772"/>
                <a:gd name="connsiteX9" fmla="*/ 571750 w 1728192"/>
                <a:gd name="connsiteY9" fmla="*/ 1461705 h 2158772"/>
                <a:gd name="connsiteX10" fmla="*/ 828205 w 1728192"/>
                <a:gd name="connsiteY10" fmla="*/ 1662227 h 2158772"/>
                <a:gd name="connsiteX11" fmla="*/ 1053343 w 1728192"/>
                <a:gd name="connsiteY11" fmla="*/ 1385256 h 2158772"/>
                <a:gd name="connsiteX12" fmla="*/ 664377 w 1728192"/>
                <a:gd name="connsiteY12" fmla="*/ 1152747 h 2158772"/>
                <a:gd name="connsiteX13" fmla="*/ 32742 w 1728192"/>
                <a:gd name="connsiteY13" fmla="*/ 1152747 h 2158772"/>
                <a:gd name="connsiteX14" fmla="*/ 222741 w 1728192"/>
                <a:gd name="connsiteY14" fmla="*/ 23854 h 2158772"/>
                <a:gd name="connsiteX15" fmla="*/ 230222 w 1728192"/>
                <a:gd name="connsiteY15" fmla="*/ 25044 h 2158772"/>
                <a:gd name="connsiteX16" fmla="*/ 230222 w 1728192"/>
                <a:gd name="connsiteY16" fmla="*/ 0 h 2158772"/>
                <a:gd name="connsiteX0" fmla="*/ 230222 w 1728192"/>
                <a:gd name="connsiteY0" fmla="*/ 0 h 2158772"/>
                <a:gd name="connsiteX1" fmla="*/ 1598374 w 1728192"/>
                <a:gd name="connsiteY1" fmla="*/ 0 h 2158772"/>
                <a:gd name="connsiteX2" fmla="*/ 1598374 w 1728192"/>
                <a:gd name="connsiteY2" fmla="*/ 576064 h 2158772"/>
                <a:gd name="connsiteX3" fmla="*/ 718210 w 1728192"/>
                <a:gd name="connsiteY3" fmla="*/ 576064 h 2158772"/>
                <a:gd name="connsiteX4" fmla="*/ 685796 w 1728192"/>
                <a:gd name="connsiteY4" fmla="*/ 779840 h 2158772"/>
                <a:gd name="connsiteX5" fmla="*/ 864096 w 1728192"/>
                <a:gd name="connsiteY5" fmla="*/ 764638 h 2158772"/>
                <a:gd name="connsiteX6" fmla="*/ 1728192 w 1728192"/>
                <a:gd name="connsiteY6" fmla="*/ 1461705 h 2158772"/>
                <a:gd name="connsiteX7" fmla="*/ 864096 w 1728192"/>
                <a:gd name="connsiteY7" fmla="*/ 2158772 h 2158772"/>
                <a:gd name="connsiteX8" fmla="*/ 0 w 1728192"/>
                <a:gd name="connsiteY8" fmla="*/ 1461705 h 2158772"/>
                <a:gd name="connsiteX9" fmla="*/ 571750 w 1728192"/>
                <a:gd name="connsiteY9" fmla="*/ 1461705 h 2158772"/>
                <a:gd name="connsiteX10" fmla="*/ 828205 w 1728192"/>
                <a:gd name="connsiteY10" fmla="*/ 1662227 h 2158772"/>
                <a:gd name="connsiteX11" fmla="*/ 1053343 w 1728192"/>
                <a:gd name="connsiteY11" fmla="*/ 1385256 h 2158772"/>
                <a:gd name="connsiteX12" fmla="*/ 664377 w 1728192"/>
                <a:gd name="connsiteY12" fmla="*/ 1152747 h 2158772"/>
                <a:gd name="connsiteX13" fmla="*/ 32742 w 1728192"/>
                <a:gd name="connsiteY13" fmla="*/ 1152747 h 2158772"/>
                <a:gd name="connsiteX14" fmla="*/ 222741 w 1728192"/>
                <a:gd name="connsiteY14" fmla="*/ 23854 h 2158772"/>
                <a:gd name="connsiteX15" fmla="*/ 230222 w 1728192"/>
                <a:gd name="connsiteY15" fmla="*/ 25044 h 2158772"/>
                <a:gd name="connsiteX16" fmla="*/ 230222 w 1728192"/>
                <a:gd name="connsiteY16" fmla="*/ 0 h 2158772"/>
                <a:gd name="connsiteX0" fmla="*/ 230222 w 1728192"/>
                <a:gd name="connsiteY0" fmla="*/ 0 h 2158772"/>
                <a:gd name="connsiteX1" fmla="*/ 1598374 w 1728192"/>
                <a:gd name="connsiteY1" fmla="*/ 0 h 2158772"/>
                <a:gd name="connsiteX2" fmla="*/ 1598374 w 1728192"/>
                <a:gd name="connsiteY2" fmla="*/ 576064 h 2158772"/>
                <a:gd name="connsiteX3" fmla="*/ 718210 w 1728192"/>
                <a:gd name="connsiteY3" fmla="*/ 576064 h 2158772"/>
                <a:gd name="connsiteX4" fmla="*/ 685796 w 1728192"/>
                <a:gd name="connsiteY4" fmla="*/ 779840 h 2158772"/>
                <a:gd name="connsiteX5" fmla="*/ 864096 w 1728192"/>
                <a:gd name="connsiteY5" fmla="*/ 764638 h 2158772"/>
                <a:gd name="connsiteX6" fmla="*/ 1728192 w 1728192"/>
                <a:gd name="connsiteY6" fmla="*/ 1461705 h 2158772"/>
                <a:gd name="connsiteX7" fmla="*/ 864096 w 1728192"/>
                <a:gd name="connsiteY7" fmla="*/ 2158772 h 2158772"/>
                <a:gd name="connsiteX8" fmla="*/ 0 w 1728192"/>
                <a:gd name="connsiteY8" fmla="*/ 1461705 h 2158772"/>
                <a:gd name="connsiteX9" fmla="*/ 571750 w 1728192"/>
                <a:gd name="connsiteY9" fmla="*/ 1461705 h 2158772"/>
                <a:gd name="connsiteX10" fmla="*/ 828205 w 1728192"/>
                <a:gd name="connsiteY10" fmla="*/ 1662227 h 2158772"/>
                <a:gd name="connsiteX11" fmla="*/ 1053343 w 1728192"/>
                <a:gd name="connsiteY11" fmla="*/ 1385256 h 2158772"/>
                <a:gd name="connsiteX12" fmla="*/ 664377 w 1728192"/>
                <a:gd name="connsiteY12" fmla="*/ 1152747 h 2158772"/>
                <a:gd name="connsiteX13" fmla="*/ 32742 w 1728192"/>
                <a:gd name="connsiteY13" fmla="*/ 1152747 h 2158772"/>
                <a:gd name="connsiteX14" fmla="*/ 222741 w 1728192"/>
                <a:gd name="connsiteY14" fmla="*/ 23854 h 2158772"/>
                <a:gd name="connsiteX15" fmla="*/ 230222 w 1728192"/>
                <a:gd name="connsiteY15" fmla="*/ 25044 h 2158772"/>
                <a:gd name="connsiteX16" fmla="*/ 230222 w 1728192"/>
                <a:gd name="connsiteY16" fmla="*/ 0 h 2158772"/>
                <a:gd name="connsiteX0" fmla="*/ 230222 w 1728192"/>
                <a:gd name="connsiteY0" fmla="*/ 0 h 2158772"/>
                <a:gd name="connsiteX1" fmla="*/ 1598374 w 1728192"/>
                <a:gd name="connsiteY1" fmla="*/ 0 h 2158772"/>
                <a:gd name="connsiteX2" fmla="*/ 1598374 w 1728192"/>
                <a:gd name="connsiteY2" fmla="*/ 576064 h 2158772"/>
                <a:gd name="connsiteX3" fmla="*/ 718210 w 1728192"/>
                <a:gd name="connsiteY3" fmla="*/ 576064 h 2158772"/>
                <a:gd name="connsiteX4" fmla="*/ 685796 w 1728192"/>
                <a:gd name="connsiteY4" fmla="*/ 779840 h 2158772"/>
                <a:gd name="connsiteX5" fmla="*/ 864096 w 1728192"/>
                <a:gd name="connsiteY5" fmla="*/ 764638 h 2158772"/>
                <a:gd name="connsiteX6" fmla="*/ 1728192 w 1728192"/>
                <a:gd name="connsiteY6" fmla="*/ 1461705 h 2158772"/>
                <a:gd name="connsiteX7" fmla="*/ 864096 w 1728192"/>
                <a:gd name="connsiteY7" fmla="*/ 2158772 h 2158772"/>
                <a:gd name="connsiteX8" fmla="*/ 0 w 1728192"/>
                <a:gd name="connsiteY8" fmla="*/ 1461705 h 2158772"/>
                <a:gd name="connsiteX9" fmla="*/ 571750 w 1728192"/>
                <a:gd name="connsiteY9" fmla="*/ 1461705 h 2158772"/>
                <a:gd name="connsiteX10" fmla="*/ 828205 w 1728192"/>
                <a:gd name="connsiteY10" fmla="*/ 1662227 h 2158772"/>
                <a:gd name="connsiteX11" fmla="*/ 1053343 w 1728192"/>
                <a:gd name="connsiteY11" fmla="*/ 1385256 h 2158772"/>
                <a:gd name="connsiteX12" fmla="*/ 664377 w 1728192"/>
                <a:gd name="connsiteY12" fmla="*/ 1152747 h 2158772"/>
                <a:gd name="connsiteX13" fmla="*/ 32742 w 1728192"/>
                <a:gd name="connsiteY13" fmla="*/ 1152747 h 2158772"/>
                <a:gd name="connsiteX14" fmla="*/ 222741 w 1728192"/>
                <a:gd name="connsiteY14" fmla="*/ 23854 h 2158772"/>
                <a:gd name="connsiteX15" fmla="*/ 230222 w 1728192"/>
                <a:gd name="connsiteY15" fmla="*/ 25044 h 2158772"/>
                <a:gd name="connsiteX16" fmla="*/ 230222 w 1728192"/>
                <a:gd name="connsiteY16" fmla="*/ 0 h 2158772"/>
                <a:gd name="connsiteX0" fmla="*/ 230222 w 1728192"/>
                <a:gd name="connsiteY0" fmla="*/ 0 h 2158772"/>
                <a:gd name="connsiteX1" fmla="*/ 1598374 w 1728192"/>
                <a:gd name="connsiteY1" fmla="*/ 0 h 2158772"/>
                <a:gd name="connsiteX2" fmla="*/ 1598374 w 1728192"/>
                <a:gd name="connsiteY2" fmla="*/ 576064 h 2158772"/>
                <a:gd name="connsiteX3" fmla="*/ 718210 w 1728192"/>
                <a:gd name="connsiteY3" fmla="*/ 576064 h 2158772"/>
                <a:gd name="connsiteX4" fmla="*/ 685796 w 1728192"/>
                <a:gd name="connsiteY4" fmla="*/ 779840 h 2158772"/>
                <a:gd name="connsiteX5" fmla="*/ 864096 w 1728192"/>
                <a:gd name="connsiteY5" fmla="*/ 764638 h 2158772"/>
                <a:gd name="connsiteX6" fmla="*/ 1728192 w 1728192"/>
                <a:gd name="connsiteY6" fmla="*/ 1461705 h 2158772"/>
                <a:gd name="connsiteX7" fmla="*/ 864096 w 1728192"/>
                <a:gd name="connsiteY7" fmla="*/ 2158772 h 2158772"/>
                <a:gd name="connsiteX8" fmla="*/ 0 w 1728192"/>
                <a:gd name="connsiteY8" fmla="*/ 1461705 h 2158772"/>
                <a:gd name="connsiteX9" fmla="*/ 571750 w 1728192"/>
                <a:gd name="connsiteY9" fmla="*/ 1461705 h 2158772"/>
                <a:gd name="connsiteX10" fmla="*/ 828205 w 1728192"/>
                <a:gd name="connsiteY10" fmla="*/ 1662227 h 2158772"/>
                <a:gd name="connsiteX11" fmla="*/ 1053343 w 1728192"/>
                <a:gd name="connsiteY11" fmla="*/ 1385256 h 2158772"/>
                <a:gd name="connsiteX12" fmla="*/ 664377 w 1728192"/>
                <a:gd name="connsiteY12" fmla="*/ 1152747 h 2158772"/>
                <a:gd name="connsiteX13" fmla="*/ 32742 w 1728192"/>
                <a:gd name="connsiteY13" fmla="*/ 1152747 h 2158772"/>
                <a:gd name="connsiteX14" fmla="*/ 222741 w 1728192"/>
                <a:gd name="connsiteY14" fmla="*/ 23854 h 2158772"/>
                <a:gd name="connsiteX15" fmla="*/ 230222 w 1728192"/>
                <a:gd name="connsiteY15" fmla="*/ 25044 h 2158772"/>
                <a:gd name="connsiteX16" fmla="*/ 230222 w 1728192"/>
                <a:gd name="connsiteY16" fmla="*/ 0 h 21587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28192" h="2158772">
                  <a:moveTo>
                    <a:pt x="230222" y="0"/>
                  </a:moveTo>
                  <a:lnTo>
                    <a:pt x="1598374" y="0"/>
                  </a:lnTo>
                  <a:lnTo>
                    <a:pt x="1598374" y="576064"/>
                  </a:lnTo>
                  <a:lnTo>
                    <a:pt x="718210" y="576064"/>
                  </a:lnTo>
                  <a:lnTo>
                    <a:pt x="685796" y="779840"/>
                  </a:lnTo>
                  <a:cubicBezTo>
                    <a:pt x="743293" y="769761"/>
                    <a:pt x="802953" y="764638"/>
                    <a:pt x="864096" y="764638"/>
                  </a:cubicBezTo>
                  <a:cubicBezTo>
                    <a:pt x="1341323" y="764638"/>
                    <a:pt x="1728192" y="1076726"/>
                    <a:pt x="1728192" y="1461705"/>
                  </a:cubicBezTo>
                  <a:cubicBezTo>
                    <a:pt x="1728192" y="1846684"/>
                    <a:pt x="1341323" y="2158772"/>
                    <a:pt x="864096" y="2158772"/>
                  </a:cubicBezTo>
                  <a:cubicBezTo>
                    <a:pt x="386869" y="2158772"/>
                    <a:pt x="0" y="1846684"/>
                    <a:pt x="0" y="1461705"/>
                  </a:cubicBezTo>
                  <a:lnTo>
                    <a:pt x="571750" y="1461705"/>
                  </a:lnTo>
                  <a:cubicBezTo>
                    <a:pt x="601946" y="1576072"/>
                    <a:pt x="747125" y="1667785"/>
                    <a:pt x="828205" y="1662227"/>
                  </a:cubicBezTo>
                  <a:cubicBezTo>
                    <a:pt x="1014063" y="1649487"/>
                    <a:pt x="1064403" y="1547333"/>
                    <a:pt x="1053343" y="1385256"/>
                  </a:cubicBezTo>
                  <a:cubicBezTo>
                    <a:pt x="1042283" y="1223179"/>
                    <a:pt x="952244" y="1114684"/>
                    <a:pt x="664377" y="1152747"/>
                  </a:cubicBezTo>
                  <a:lnTo>
                    <a:pt x="32742" y="1152747"/>
                  </a:lnTo>
                  <a:lnTo>
                    <a:pt x="222741" y="23854"/>
                  </a:lnTo>
                  <a:lnTo>
                    <a:pt x="230222" y="25044"/>
                  </a:lnTo>
                  <a:lnTo>
                    <a:pt x="230222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4" name="Oval 1">
              <a:extLst>
                <a:ext uri="{FF2B5EF4-FFF2-40B4-BE49-F238E27FC236}">
                  <a16:creationId xmlns:a16="http://schemas.microsoft.com/office/drawing/2014/main" id="{8E6F64D1-E86D-4472-97C9-16A2C35544D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377019" y="2341685"/>
              <a:ext cx="2160000" cy="2160000"/>
            </a:xfrm>
            <a:custGeom>
              <a:avLst/>
              <a:gdLst/>
              <a:ahLst/>
              <a:cxnLst/>
              <a:rect l="l" t="t" r="r" b="b"/>
              <a:pathLst>
                <a:path w="1714959" h="1656185">
                  <a:moveTo>
                    <a:pt x="720080" y="0"/>
                  </a:moveTo>
                  <a:cubicBezTo>
                    <a:pt x="888132" y="0"/>
                    <a:pt x="1042739" y="66204"/>
                    <a:pt x="1163634" y="178869"/>
                  </a:cubicBezTo>
                  <a:lnTo>
                    <a:pt x="1163634" y="1"/>
                  </a:lnTo>
                  <a:lnTo>
                    <a:pt x="1530610" y="1"/>
                  </a:lnTo>
                  <a:lnTo>
                    <a:pt x="1530610" y="698903"/>
                  </a:lnTo>
                  <a:lnTo>
                    <a:pt x="1163634" y="698903"/>
                  </a:lnTo>
                  <a:lnTo>
                    <a:pt x="1163634" y="698871"/>
                  </a:lnTo>
                  <a:lnTo>
                    <a:pt x="1154018" y="698871"/>
                  </a:lnTo>
                  <a:cubicBezTo>
                    <a:pt x="1113214" y="529604"/>
                    <a:pt x="997926" y="408345"/>
                    <a:pt x="862309" y="408345"/>
                  </a:cubicBezTo>
                  <a:cubicBezTo>
                    <a:pt x="691022" y="408345"/>
                    <a:pt x="552166" y="601779"/>
                    <a:pt x="552166" y="840393"/>
                  </a:cubicBezTo>
                  <a:cubicBezTo>
                    <a:pt x="552166" y="1079007"/>
                    <a:pt x="691022" y="1272441"/>
                    <a:pt x="862309" y="1272441"/>
                  </a:cubicBezTo>
                  <a:cubicBezTo>
                    <a:pt x="967441" y="1272441"/>
                    <a:pt x="1060356" y="1199570"/>
                    <a:pt x="1113146" y="1086549"/>
                  </a:cubicBezTo>
                  <a:lnTo>
                    <a:pt x="1113146" y="1021987"/>
                  </a:lnTo>
                  <a:lnTo>
                    <a:pt x="922871" y="1021987"/>
                  </a:lnTo>
                  <a:lnTo>
                    <a:pt x="922871" y="805987"/>
                  </a:lnTo>
                  <a:lnTo>
                    <a:pt x="1714959" y="805987"/>
                  </a:lnTo>
                  <a:lnTo>
                    <a:pt x="1714959" y="1021987"/>
                  </a:lnTo>
                  <a:lnTo>
                    <a:pt x="1606810" y="1021987"/>
                  </a:lnTo>
                  <a:lnTo>
                    <a:pt x="1606810" y="1656185"/>
                  </a:lnTo>
                  <a:lnTo>
                    <a:pt x="1113146" y="1656185"/>
                  </a:lnTo>
                  <a:lnTo>
                    <a:pt x="1113146" y="1518603"/>
                  </a:lnTo>
                  <a:cubicBezTo>
                    <a:pt x="1001517" y="1606368"/>
                    <a:pt x="865857" y="1656184"/>
                    <a:pt x="720080" y="1656184"/>
                  </a:cubicBezTo>
                  <a:cubicBezTo>
                    <a:pt x="322391" y="1656184"/>
                    <a:pt x="0" y="1285435"/>
                    <a:pt x="0" y="828092"/>
                  </a:cubicBezTo>
                  <a:cubicBezTo>
                    <a:pt x="0" y="370749"/>
                    <a:pt x="322391" y="0"/>
                    <a:pt x="72008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5" name="Trapezoid 10">
            <a:extLst>
              <a:ext uri="{FF2B5EF4-FFF2-40B4-BE49-F238E27FC236}">
                <a16:creationId xmlns:a16="http://schemas.microsoft.com/office/drawing/2014/main" id="{C8F48BA4-0BA1-4B68-B60E-C20383013A60}"/>
              </a:ext>
            </a:extLst>
          </p:cNvPr>
          <p:cNvSpPr/>
          <p:nvPr/>
        </p:nvSpPr>
        <p:spPr>
          <a:xfrm>
            <a:off x="3852704" y="3664357"/>
            <a:ext cx="707178" cy="706350"/>
          </a:xfrm>
          <a:custGeom>
            <a:avLst/>
            <a:gdLst/>
            <a:ahLst/>
            <a:cxnLst/>
            <a:rect l="l" t="t" r="r" b="b"/>
            <a:pathLst>
              <a:path w="3910377" h="3905794">
                <a:moveTo>
                  <a:pt x="1" y="3797782"/>
                </a:moveTo>
                <a:lnTo>
                  <a:pt x="3910377" y="3797782"/>
                </a:lnTo>
                <a:lnTo>
                  <a:pt x="3910377" y="3905794"/>
                </a:lnTo>
                <a:lnTo>
                  <a:pt x="1" y="3905794"/>
                </a:lnTo>
                <a:close/>
                <a:moveTo>
                  <a:pt x="1757257" y="3353296"/>
                </a:moveTo>
                <a:cubicBezTo>
                  <a:pt x="1690135" y="3353296"/>
                  <a:pt x="1635721" y="3407710"/>
                  <a:pt x="1635721" y="3474832"/>
                </a:cubicBezTo>
                <a:cubicBezTo>
                  <a:pt x="1635721" y="3541954"/>
                  <a:pt x="1690135" y="3596368"/>
                  <a:pt x="1757257" y="3596368"/>
                </a:cubicBezTo>
                <a:lnTo>
                  <a:pt x="2187409" y="3596368"/>
                </a:lnTo>
                <a:cubicBezTo>
                  <a:pt x="2254531" y="3596368"/>
                  <a:pt x="2308945" y="3541954"/>
                  <a:pt x="2308945" y="3474832"/>
                </a:cubicBezTo>
                <a:cubicBezTo>
                  <a:pt x="2308945" y="3407710"/>
                  <a:pt x="2254531" y="3353296"/>
                  <a:pt x="2187409" y="3353296"/>
                </a:cubicBezTo>
                <a:close/>
                <a:moveTo>
                  <a:pt x="492288" y="2449553"/>
                </a:moveTo>
                <a:lnTo>
                  <a:pt x="472244" y="2517369"/>
                </a:lnTo>
                <a:lnTo>
                  <a:pt x="3438134" y="2517369"/>
                </a:lnTo>
                <a:lnTo>
                  <a:pt x="3418090" y="2449553"/>
                </a:lnTo>
                <a:close/>
                <a:moveTo>
                  <a:pt x="432162" y="2249610"/>
                </a:moveTo>
                <a:lnTo>
                  <a:pt x="3478215" y="2249610"/>
                </a:lnTo>
                <a:lnTo>
                  <a:pt x="3910377" y="3711740"/>
                </a:lnTo>
                <a:lnTo>
                  <a:pt x="0" y="3711740"/>
                </a:lnTo>
                <a:close/>
                <a:moveTo>
                  <a:pt x="1637280" y="544956"/>
                </a:moveTo>
                <a:cubicBezTo>
                  <a:pt x="1626413" y="544956"/>
                  <a:pt x="1615547" y="549102"/>
                  <a:pt x="1607256" y="557393"/>
                </a:cubicBezTo>
                <a:lnTo>
                  <a:pt x="796281" y="1368368"/>
                </a:lnTo>
                <a:cubicBezTo>
                  <a:pt x="779699" y="1384950"/>
                  <a:pt x="779699" y="1411834"/>
                  <a:pt x="796281" y="1428415"/>
                </a:cubicBezTo>
                <a:lnTo>
                  <a:pt x="825565" y="1457699"/>
                </a:lnTo>
                <a:cubicBezTo>
                  <a:pt x="842147" y="1474281"/>
                  <a:pt x="869031" y="1474281"/>
                  <a:pt x="885612" y="1457699"/>
                </a:cubicBezTo>
                <a:lnTo>
                  <a:pt x="1696588" y="646724"/>
                </a:lnTo>
                <a:cubicBezTo>
                  <a:pt x="1713169" y="630143"/>
                  <a:pt x="1713169" y="603258"/>
                  <a:pt x="1696588" y="586677"/>
                </a:cubicBezTo>
                <a:lnTo>
                  <a:pt x="1667304" y="557393"/>
                </a:lnTo>
                <a:cubicBezTo>
                  <a:pt x="1659013" y="549102"/>
                  <a:pt x="1648146" y="544956"/>
                  <a:pt x="1637280" y="544956"/>
                </a:cubicBezTo>
                <a:close/>
                <a:moveTo>
                  <a:pt x="1372791" y="439020"/>
                </a:moveTo>
                <a:cubicBezTo>
                  <a:pt x="1361925" y="439020"/>
                  <a:pt x="1351058" y="443165"/>
                  <a:pt x="1342767" y="451456"/>
                </a:cubicBezTo>
                <a:lnTo>
                  <a:pt x="851745" y="942478"/>
                </a:lnTo>
                <a:cubicBezTo>
                  <a:pt x="835164" y="959060"/>
                  <a:pt x="835164" y="985944"/>
                  <a:pt x="851745" y="1002526"/>
                </a:cubicBezTo>
                <a:lnTo>
                  <a:pt x="881029" y="1031810"/>
                </a:lnTo>
                <a:cubicBezTo>
                  <a:pt x="897611" y="1048392"/>
                  <a:pt x="924495" y="1048392"/>
                  <a:pt x="941077" y="1031810"/>
                </a:cubicBezTo>
                <a:lnTo>
                  <a:pt x="1432099" y="540788"/>
                </a:lnTo>
                <a:cubicBezTo>
                  <a:pt x="1448681" y="524206"/>
                  <a:pt x="1448681" y="497322"/>
                  <a:pt x="1432099" y="480740"/>
                </a:cubicBezTo>
                <a:lnTo>
                  <a:pt x="1402815" y="451456"/>
                </a:lnTo>
                <a:cubicBezTo>
                  <a:pt x="1394524" y="443165"/>
                  <a:pt x="1383658" y="439020"/>
                  <a:pt x="1372791" y="439020"/>
                </a:cubicBezTo>
                <a:close/>
                <a:moveTo>
                  <a:pt x="864042" y="270000"/>
                </a:moveTo>
                <a:lnTo>
                  <a:pt x="2945402" y="270000"/>
                </a:lnTo>
                <a:cubicBezTo>
                  <a:pt x="3094522" y="270000"/>
                  <a:pt x="3215407" y="390885"/>
                  <a:pt x="3215407" y="540005"/>
                </a:cubicBezTo>
                <a:lnTo>
                  <a:pt x="3215407" y="1619995"/>
                </a:lnTo>
                <a:cubicBezTo>
                  <a:pt x="3215407" y="1769115"/>
                  <a:pt x="3094522" y="1890000"/>
                  <a:pt x="2945402" y="1890000"/>
                </a:cubicBezTo>
                <a:lnTo>
                  <a:pt x="864042" y="1890000"/>
                </a:lnTo>
                <a:cubicBezTo>
                  <a:pt x="714922" y="1890000"/>
                  <a:pt x="594037" y="1769115"/>
                  <a:pt x="594037" y="1619995"/>
                </a:cubicBezTo>
                <a:lnTo>
                  <a:pt x="594037" y="540005"/>
                </a:lnTo>
                <a:cubicBezTo>
                  <a:pt x="594037" y="390885"/>
                  <a:pt x="714922" y="270000"/>
                  <a:pt x="864042" y="270000"/>
                </a:cubicBezTo>
                <a:close/>
                <a:moveTo>
                  <a:pt x="804042" y="180000"/>
                </a:moveTo>
                <a:cubicBezTo>
                  <a:pt x="638353" y="180000"/>
                  <a:pt x="504036" y="314317"/>
                  <a:pt x="504036" y="480006"/>
                </a:cubicBezTo>
                <a:lnTo>
                  <a:pt x="504036" y="1679994"/>
                </a:lnTo>
                <a:cubicBezTo>
                  <a:pt x="504036" y="1845683"/>
                  <a:pt x="638353" y="1980000"/>
                  <a:pt x="804042" y="1980000"/>
                </a:cubicBezTo>
                <a:lnTo>
                  <a:pt x="3027043" y="1980000"/>
                </a:lnTo>
                <a:cubicBezTo>
                  <a:pt x="3192732" y="1980000"/>
                  <a:pt x="3327049" y="1845683"/>
                  <a:pt x="3327049" y="1679994"/>
                </a:cubicBezTo>
                <a:lnTo>
                  <a:pt x="3327049" y="480006"/>
                </a:lnTo>
                <a:cubicBezTo>
                  <a:pt x="3327049" y="314317"/>
                  <a:pt x="3192732" y="180000"/>
                  <a:pt x="3027043" y="180000"/>
                </a:cubicBezTo>
                <a:close/>
                <a:moveTo>
                  <a:pt x="684043" y="0"/>
                </a:moveTo>
                <a:lnTo>
                  <a:pt x="3190330" y="0"/>
                </a:lnTo>
                <a:cubicBezTo>
                  <a:pt x="3389156" y="0"/>
                  <a:pt x="3550337" y="161181"/>
                  <a:pt x="3550337" y="360007"/>
                </a:cubicBezTo>
                <a:lnTo>
                  <a:pt x="3550337" y="1799993"/>
                </a:lnTo>
                <a:cubicBezTo>
                  <a:pt x="3550337" y="1998819"/>
                  <a:pt x="3389156" y="2160000"/>
                  <a:pt x="3190330" y="2160000"/>
                </a:cubicBezTo>
                <a:lnTo>
                  <a:pt x="684043" y="2160000"/>
                </a:lnTo>
                <a:cubicBezTo>
                  <a:pt x="485217" y="2160000"/>
                  <a:pt x="324036" y="1998819"/>
                  <a:pt x="324036" y="1799993"/>
                </a:cubicBezTo>
                <a:lnTo>
                  <a:pt x="324036" y="360007"/>
                </a:lnTo>
                <a:cubicBezTo>
                  <a:pt x="324036" y="161181"/>
                  <a:pt x="485217" y="0"/>
                  <a:pt x="68404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 dirty="0"/>
          </a:p>
        </p:txBody>
      </p:sp>
      <p:sp>
        <p:nvSpPr>
          <p:cNvPr id="26" name="Rounded Rectangle 12">
            <a:extLst>
              <a:ext uri="{FF2B5EF4-FFF2-40B4-BE49-F238E27FC236}">
                <a16:creationId xmlns:a16="http://schemas.microsoft.com/office/drawing/2014/main" id="{4AA18246-687A-44C1-8BE9-0D7140DD9F69}"/>
              </a:ext>
            </a:extLst>
          </p:cNvPr>
          <p:cNvSpPr>
            <a:spLocks noChangeAspect="1"/>
          </p:cNvSpPr>
          <p:nvPr/>
        </p:nvSpPr>
        <p:spPr>
          <a:xfrm>
            <a:off x="7752109" y="5032647"/>
            <a:ext cx="596412" cy="710732"/>
          </a:xfrm>
          <a:custGeom>
            <a:avLst/>
            <a:gdLst/>
            <a:ahLst/>
            <a:cxnLst/>
            <a:rect l="l" t="t" r="r" b="b"/>
            <a:pathLst>
              <a:path w="3312367" h="3947283">
                <a:moveTo>
                  <a:pt x="2537615" y="3705909"/>
                </a:moveTo>
                <a:cubicBezTo>
                  <a:pt x="2512344" y="3705909"/>
                  <a:pt x="2491857" y="3726396"/>
                  <a:pt x="2491857" y="3751667"/>
                </a:cubicBezTo>
                <a:cubicBezTo>
                  <a:pt x="2491857" y="3776938"/>
                  <a:pt x="2512344" y="3797425"/>
                  <a:pt x="2537615" y="3797425"/>
                </a:cubicBezTo>
                <a:lnTo>
                  <a:pt x="2762175" y="3797425"/>
                </a:lnTo>
                <a:cubicBezTo>
                  <a:pt x="2787446" y="3797425"/>
                  <a:pt x="2807933" y="3776938"/>
                  <a:pt x="2807933" y="3751667"/>
                </a:cubicBezTo>
                <a:cubicBezTo>
                  <a:pt x="2807933" y="3726396"/>
                  <a:pt x="2787446" y="3705909"/>
                  <a:pt x="2762175" y="3705909"/>
                </a:cubicBezTo>
                <a:close/>
                <a:moveTo>
                  <a:pt x="1141114" y="3408594"/>
                </a:moveTo>
                <a:cubicBezTo>
                  <a:pt x="1097903" y="3408594"/>
                  <a:pt x="1062874" y="3443623"/>
                  <a:pt x="1062874" y="3486834"/>
                </a:cubicBezTo>
                <a:cubicBezTo>
                  <a:pt x="1062874" y="3530045"/>
                  <a:pt x="1097903" y="3565073"/>
                  <a:pt x="1141114" y="3565073"/>
                </a:cubicBezTo>
                <a:lnTo>
                  <a:pt x="1525078" y="3565074"/>
                </a:lnTo>
                <a:cubicBezTo>
                  <a:pt x="1568289" y="3565074"/>
                  <a:pt x="1603318" y="3530045"/>
                  <a:pt x="1603318" y="3486834"/>
                </a:cubicBezTo>
                <a:lnTo>
                  <a:pt x="1603319" y="3486834"/>
                </a:lnTo>
                <a:cubicBezTo>
                  <a:pt x="1603319" y="3443623"/>
                  <a:pt x="1568290" y="3408594"/>
                  <a:pt x="1525079" y="3408594"/>
                </a:cubicBezTo>
                <a:close/>
                <a:moveTo>
                  <a:pt x="2129393" y="1705414"/>
                </a:moveTo>
                <a:lnTo>
                  <a:pt x="2129393" y="3580170"/>
                </a:lnTo>
                <a:lnTo>
                  <a:pt x="3126216" y="3580170"/>
                </a:lnTo>
                <a:lnTo>
                  <a:pt x="3126216" y="1705414"/>
                </a:lnTo>
                <a:close/>
                <a:moveTo>
                  <a:pt x="2481193" y="1533789"/>
                </a:moveTo>
                <a:cubicBezTo>
                  <a:pt x="2462682" y="1533789"/>
                  <a:pt x="2447676" y="1548795"/>
                  <a:pt x="2447676" y="1567306"/>
                </a:cubicBezTo>
                <a:lnTo>
                  <a:pt x="2447676" y="1572258"/>
                </a:lnTo>
                <a:cubicBezTo>
                  <a:pt x="2447676" y="1590769"/>
                  <a:pt x="2462682" y="1605775"/>
                  <a:pt x="2481193" y="1605775"/>
                </a:cubicBezTo>
                <a:lnTo>
                  <a:pt x="2774415" y="1605775"/>
                </a:lnTo>
                <a:cubicBezTo>
                  <a:pt x="2792926" y="1605775"/>
                  <a:pt x="2807932" y="1590769"/>
                  <a:pt x="2807932" y="1572258"/>
                </a:cubicBezTo>
                <a:lnTo>
                  <a:pt x="2807932" y="1567306"/>
                </a:lnTo>
                <a:cubicBezTo>
                  <a:pt x="2807932" y="1548795"/>
                  <a:pt x="2792926" y="1533789"/>
                  <a:pt x="2774415" y="1533789"/>
                </a:cubicBezTo>
                <a:close/>
                <a:moveTo>
                  <a:pt x="2113478" y="1418392"/>
                </a:moveTo>
                <a:lnTo>
                  <a:pt x="3142130" y="1418392"/>
                </a:lnTo>
                <a:cubicBezTo>
                  <a:pt x="3236149" y="1418392"/>
                  <a:pt x="3312367" y="1494610"/>
                  <a:pt x="3312367" y="1588629"/>
                </a:cubicBezTo>
                <a:lnTo>
                  <a:pt x="3312367" y="3777046"/>
                </a:lnTo>
                <a:cubicBezTo>
                  <a:pt x="3312367" y="3871065"/>
                  <a:pt x="3236149" y="3947283"/>
                  <a:pt x="3142130" y="3947283"/>
                </a:cubicBezTo>
                <a:lnTo>
                  <a:pt x="2113478" y="3947283"/>
                </a:lnTo>
                <a:cubicBezTo>
                  <a:pt x="2019459" y="3947283"/>
                  <a:pt x="1943241" y="3871065"/>
                  <a:pt x="1943241" y="3777046"/>
                </a:cubicBezTo>
                <a:lnTo>
                  <a:pt x="1943241" y="1588629"/>
                </a:lnTo>
                <a:cubicBezTo>
                  <a:pt x="1943241" y="1494610"/>
                  <a:pt x="2019459" y="1418392"/>
                  <a:pt x="2113478" y="1418392"/>
                </a:cubicBezTo>
                <a:close/>
                <a:moveTo>
                  <a:pt x="1006317" y="157391"/>
                </a:moveTo>
                <a:cubicBezTo>
                  <a:pt x="987806" y="157391"/>
                  <a:pt x="972800" y="172397"/>
                  <a:pt x="972800" y="190908"/>
                </a:cubicBezTo>
                <a:lnTo>
                  <a:pt x="972800" y="195860"/>
                </a:lnTo>
                <a:cubicBezTo>
                  <a:pt x="972800" y="214371"/>
                  <a:pt x="987806" y="229377"/>
                  <a:pt x="1006317" y="229377"/>
                </a:cubicBezTo>
                <a:lnTo>
                  <a:pt x="1659876" y="229377"/>
                </a:lnTo>
                <a:cubicBezTo>
                  <a:pt x="1678387" y="229377"/>
                  <a:pt x="1693393" y="214371"/>
                  <a:pt x="1693393" y="195860"/>
                </a:cubicBezTo>
                <a:lnTo>
                  <a:pt x="1693393" y="190908"/>
                </a:lnTo>
                <a:cubicBezTo>
                  <a:pt x="1693393" y="172397"/>
                  <a:pt x="1678387" y="157391"/>
                  <a:pt x="1659876" y="157391"/>
                </a:cubicBezTo>
                <a:close/>
                <a:moveTo>
                  <a:pt x="264780" y="0"/>
                </a:moveTo>
                <a:lnTo>
                  <a:pt x="2401413" y="0"/>
                </a:lnTo>
                <a:cubicBezTo>
                  <a:pt x="2547647" y="0"/>
                  <a:pt x="2666193" y="118546"/>
                  <a:pt x="2666193" y="264780"/>
                </a:cubicBezTo>
                <a:lnTo>
                  <a:pt x="2666193" y="1345374"/>
                </a:lnTo>
                <a:lnTo>
                  <a:pt x="2369517" y="1345374"/>
                </a:lnTo>
                <a:lnTo>
                  <a:pt x="2369517" y="366783"/>
                </a:lnTo>
                <a:lnTo>
                  <a:pt x="296676" y="366783"/>
                </a:lnTo>
                <a:lnTo>
                  <a:pt x="296676" y="3219873"/>
                </a:lnTo>
                <a:lnTo>
                  <a:pt x="1867527" y="3219873"/>
                </a:lnTo>
                <a:lnTo>
                  <a:pt x="1867527" y="3778374"/>
                </a:lnTo>
                <a:lnTo>
                  <a:pt x="264780" y="3778374"/>
                </a:lnTo>
                <a:cubicBezTo>
                  <a:pt x="118546" y="3778374"/>
                  <a:pt x="0" y="3659828"/>
                  <a:pt x="0" y="3513594"/>
                </a:cubicBezTo>
                <a:lnTo>
                  <a:pt x="0" y="264780"/>
                </a:lnTo>
                <a:cubicBezTo>
                  <a:pt x="0" y="118546"/>
                  <a:pt x="118546" y="0"/>
                  <a:pt x="26478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 dirty="0"/>
          </a:p>
        </p:txBody>
      </p:sp>
      <p:sp>
        <p:nvSpPr>
          <p:cNvPr id="27" name="Rounded Rectangle 1">
            <a:extLst>
              <a:ext uri="{FF2B5EF4-FFF2-40B4-BE49-F238E27FC236}">
                <a16:creationId xmlns:a16="http://schemas.microsoft.com/office/drawing/2014/main" id="{AF619F00-4512-4109-AC69-83C0FA7B7925}"/>
              </a:ext>
            </a:extLst>
          </p:cNvPr>
          <p:cNvSpPr>
            <a:spLocks/>
          </p:cNvSpPr>
          <p:nvPr/>
        </p:nvSpPr>
        <p:spPr>
          <a:xfrm>
            <a:off x="3908386" y="5073287"/>
            <a:ext cx="629452" cy="629452"/>
          </a:xfrm>
          <a:custGeom>
            <a:avLst/>
            <a:gdLst/>
            <a:ahLst/>
            <a:cxnLst/>
            <a:rect l="l" t="t" r="r" b="b"/>
            <a:pathLst>
              <a:path w="3888432" h="3902714">
                <a:moveTo>
                  <a:pt x="1113894" y="3227140"/>
                </a:moveTo>
                <a:lnTo>
                  <a:pt x="2774538" y="3227140"/>
                </a:lnTo>
                <a:cubicBezTo>
                  <a:pt x="2813020" y="3227140"/>
                  <a:pt x="2844216" y="3258336"/>
                  <a:pt x="2844216" y="3296818"/>
                </a:cubicBezTo>
                <a:lnTo>
                  <a:pt x="2844216" y="3337462"/>
                </a:lnTo>
                <a:cubicBezTo>
                  <a:pt x="2844216" y="3375944"/>
                  <a:pt x="2813020" y="3407140"/>
                  <a:pt x="2774538" y="3407140"/>
                </a:cubicBezTo>
                <a:lnTo>
                  <a:pt x="1113894" y="3407140"/>
                </a:lnTo>
                <a:cubicBezTo>
                  <a:pt x="1075412" y="3407140"/>
                  <a:pt x="1044216" y="3375944"/>
                  <a:pt x="1044216" y="3337462"/>
                </a:cubicBezTo>
                <a:lnTo>
                  <a:pt x="1044216" y="3296818"/>
                </a:lnTo>
                <a:cubicBezTo>
                  <a:pt x="1044216" y="3258336"/>
                  <a:pt x="1075412" y="3227140"/>
                  <a:pt x="1113894" y="3227140"/>
                </a:cubicBezTo>
                <a:close/>
                <a:moveTo>
                  <a:pt x="1111898" y="2923315"/>
                </a:moveTo>
                <a:lnTo>
                  <a:pt x="2772542" y="2923315"/>
                </a:lnTo>
                <a:cubicBezTo>
                  <a:pt x="2811024" y="2923315"/>
                  <a:pt x="2842220" y="2954511"/>
                  <a:pt x="2842220" y="2992993"/>
                </a:cubicBezTo>
                <a:lnTo>
                  <a:pt x="2842220" y="3033637"/>
                </a:lnTo>
                <a:cubicBezTo>
                  <a:pt x="2842220" y="3072119"/>
                  <a:pt x="2811024" y="3103315"/>
                  <a:pt x="2772542" y="3103315"/>
                </a:cubicBezTo>
                <a:lnTo>
                  <a:pt x="1111898" y="3103315"/>
                </a:lnTo>
                <a:cubicBezTo>
                  <a:pt x="1073416" y="3103315"/>
                  <a:pt x="1042220" y="3072119"/>
                  <a:pt x="1042220" y="3033637"/>
                </a:cubicBezTo>
                <a:lnTo>
                  <a:pt x="1042220" y="2992993"/>
                </a:lnTo>
                <a:cubicBezTo>
                  <a:pt x="1042220" y="2954511"/>
                  <a:pt x="1073416" y="2923315"/>
                  <a:pt x="1111898" y="2923315"/>
                </a:cubicBezTo>
                <a:close/>
                <a:moveTo>
                  <a:pt x="495275" y="2664296"/>
                </a:moveTo>
                <a:lnTo>
                  <a:pt x="853982" y="2664296"/>
                </a:lnTo>
                <a:lnTo>
                  <a:pt x="853982" y="3560524"/>
                </a:lnTo>
                <a:lnTo>
                  <a:pt x="3006222" y="3560524"/>
                </a:lnTo>
                <a:lnTo>
                  <a:pt x="3006222" y="2664296"/>
                </a:lnTo>
                <a:lnTo>
                  <a:pt x="3364929" y="2664296"/>
                </a:lnTo>
                <a:lnTo>
                  <a:pt x="3364929" y="3902714"/>
                </a:lnTo>
                <a:lnTo>
                  <a:pt x="495275" y="3902714"/>
                </a:lnTo>
                <a:close/>
                <a:moveTo>
                  <a:pt x="1113894" y="2619490"/>
                </a:moveTo>
                <a:lnTo>
                  <a:pt x="2774538" y="2619490"/>
                </a:lnTo>
                <a:cubicBezTo>
                  <a:pt x="2813020" y="2619490"/>
                  <a:pt x="2844216" y="2650686"/>
                  <a:pt x="2844216" y="2689168"/>
                </a:cubicBezTo>
                <a:lnTo>
                  <a:pt x="2844216" y="2729812"/>
                </a:lnTo>
                <a:cubicBezTo>
                  <a:pt x="2844216" y="2768294"/>
                  <a:pt x="2813020" y="2799490"/>
                  <a:pt x="2774538" y="2799490"/>
                </a:cubicBezTo>
                <a:lnTo>
                  <a:pt x="1113894" y="2799490"/>
                </a:lnTo>
                <a:cubicBezTo>
                  <a:pt x="1075412" y="2799490"/>
                  <a:pt x="1044216" y="2768294"/>
                  <a:pt x="1044216" y="2729812"/>
                </a:cubicBezTo>
                <a:lnTo>
                  <a:pt x="1044216" y="2689168"/>
                </a:lnTo>
                <a:cubicBezTo>
                  <a:pt x="1044216" y="2650686"/>
                  <a:pt x="1075412" y="2619490"/>
                  <a:pt x="1113894" y="2619490"/>
                </a:cubicBezTo>
                <a:close/>
                <a:moveTo>
                  <a:pt x="3183220" y="1512740"/>
                </a:moveTo>
                <a:cubicBezTo>
                  <a:pt x="3130821" y="1512740"/>
                  <a:pt x="3088344" y="1555217"/>
                  <a:pt x="3088344" y="1607616"/>
                </a:cubicBezTo>
                <a:lnTo>
                  <a:pt x="3088344" y="1777903"/>
                </a:lnTo>
                <a:cubicBezTo>
                  <a:pt x="3088344" y="1830302"/>
                  <a:pt x="3130821" y="1872779"/>
                  <a:pt x="3183220" y="1872779"/>
                </a:cubicBezTo>
                <a:lnTo>
                  <a:pt x="3334111" y="1872779"/>
                </a:lnTo>
                <a:cubicBezTo>
                  <a:pt x="3386510" y="1872779"/>
                  <a:pt x="3428987" y="1830302"/>
                  <a:pt x="3428987" y="1777903"/>
                </a:cubicBezTo>
                <a:lnTo>
                  <a:pt x="3428987" y="1607616"/>
                </a:lnTo>
                <a:cubicBezTo>
                  <a:pt x="3428987" y="1555217"/>
                  <a:pt x="3386510" y="1512740"/>
                  <a:pt x="3334111" y="1512740"/>
                </a:cubicBezTo>
                <a:close/>
                <a:moveTo>
                  <a:pt x="317370" y="1192161"/>
                </a:moveTo>
                <a:lnTo>
                  <a:pt x="3571062" y="1192161"/>
                </a:lnTo>
                <a:cubicBezTo>
                  <a:pt x="3746341" y="1192161"/>
                  <a:pt x="3888432" y="1369515"/>
                  <a:pt x="3888432" y="1588294"/>
                </a:cubicBezTo>
                <a:lnTo>
                  <a:pt x="3888432" y="3172779"/>
                </a:lnTo>
                <a:cubicBezTo>
                  <a:pt x="3888432" y="3391558"/>
                  <a:pt x="3746341" y="3568912"/>
                  <a:pt x="3571062" y="3568912"/>
                </a:cubicBezTo>
                <a:lnTo>
                  <a:pt x="3484959" y="3568912"/>
                </a:lnTo>
                <a:lnTo>
                  <a:pt x="3484959" y="2490370"/>
                </a:lnTo>
                <a:lnTo>
                  <a:pt x="388615" y="2490370"/>
                </a:lnTo>
                <a:lnTo>
                  <a:pt x="388615" y="3568912"/>
                </a:lnTo>
                <a:lnTo>
                  <a:pt x="317370" y="3568912"/>
                </a:lnTo>
                <a:cubicBezTo>
                  <a:pt x="142091" y="3568912"/>
                  <a:pt x="0" y="3391558"/>
                  <a:pt x="0" y="3172779"/>
                </a:cubicBezTo>
                <a:lnTo>
                  <a:pt x="0" y="1588294"/>
                </a:lnTo>
                <a:cubicBezTo>
                  <a:pt x="0" y="1369515"/>
                  <a:pt x="142091" y="1192161"/>
                  <a:pt x="317370" y="1192161"/>
                </a:cubicBezTo>
                <a:close/>
                <a:moveTo>
                  <a:pt x="3010811" y="792088"/>
                </a:moveTo>
                <a:lnTo>
                  <a:pt x="3369518" y="792088"/>
                </a:lnTo>
                <a:lnTo>
                  <a:pt x="3369518" y="1080119"/>
                </a:lnTo>
                <a:lnTo>
                  <a:pt x="3010811" y="1080119"/>
                </a:lnTo>
                <a:close/>
                <a:moveTo>
                  <a:pt x="2700857" y="0"/>
                </a:moveTo>
                <a:lnTo>
                  <a:pt x="3329483" y="698376"/>
                </a:lnTo>
                <a:lnTo>
                  <a:pt x="2700857" y="698376"/>
                </a:lnTo>
                <a:close/>
                <a:moveTo>
                  <a:pt x="499864" y="0"/>
                </a:moveTo>
                <a:lnTo>
                  <a:pt x="2592288" y="0"/>
                </a:lnTo>
                <a:lnTo>
                  <a:pt x="2592288" y="298450"/>
                </a:lnTo>
                <a:lnTo>
                  <a:pt x="858571" y="298450"/>
                </a:lnTo>
                <a:lnTo>
                  <a:pt x="858571" y="1080119"/>
                </a:lnTo>
                <a:lnTo>
                  <a:pt x="499864" y="108011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 dirty="0"/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F75DEA40-C540-4308-AE2B-ACC40B0EE8BC}"/>
              </a:ext>
            </a:extLst>
          </p:cNvPr>
          <p:cNvSpPr/>
          <p:nvPr/>
        </p:nvSpPr>
        <p:spPr>
          <a:xfrm>
            <a:off x="7672113" y="3727022"/>
            <a:ext cx="756404" cy="581020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/>
          </a:p>
        </p:txBody>
      </p:sp>
      <p:grpSp>
        <p:nvGrpSpPr>
          <p:cNvPr id="29" name="Group 27">
            <a:extLst>
              <a:ext uri="{FF2B5EF4-FFF2-40B4-BE49-F238E27FC236}">
                <a16:creationId xmlns:a16="http://schemas.microsoft.com/office/drawing/2014/main" id="{0D2D8806-1C9B-41B9-B48C-C6384AD9CA76}"/>
              </a:ext>
            </a:extLst>
          </p:cNvPr>
          <p:cNvGrpSpPr/>
          <p:nvPr/>
        </p:nvGrpSpPr>
        <p:grpSpPr>
          <a:xfrm>
            <a:off x="8632094" y="4742394"/>
            <a:ext cx="2986841" cy="1195989"/>
            <a:chOff x="8632094" y="4742394"/>
            <a:chExt cx="2986841" cy="1195989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3CCCD402-DC19-4A83-8232-CFB7C4042D7E}"/>
                </a:ext>
              </a:extLst>
            </p:cNvPr>
            <p:cNvSpPr txBox="1"/>
            <p:nvPr/>
          </p:nvSpPr>
          <p:spPr>
            <a:xfrm>
              <a:off x="8641319" y="5107386"/>
              <a:ext cx="297761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Get a modern PowerPoint  Presentation that is beautifully designed. I hope and I believe that this Template will your Time, Money and Reputation.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42D4E67A-A8AE-4A52-A721-C6120E3885C0}"/>
                </a:ext>
              </a:extLst>
            </p:cNvPr>
            <p:cNvSpPr txBox="1"/>
            <p:nvPr/>
          </p:nvSpPr>
          <p:spPr>
            <a:xfrm>
              <a:off x="8632094" y="4742394"/>
              <a:ext cx="298684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Contents_Here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cxnSp>
          <p:nvCxnSpPr>
            <p:cNvPr id="32" name="Straight Connector 30">
              <a:extLst>
                <a:ext uri="{FF2B5EF4-FFF2-40B4-BE49-F238E27FC236}">
                  <a16:creationId xmlns:a16="http://schemas.microsoft.com/office/drawing/2014/main" id="{91AF2B15-0377-448A-BA17-C96E205AAD61}"/>
                </a:ext>
              </a:extLst>
            </p:cNvPr>
            <p:cNvCxnSpPr>
              <a:cxnSpLocks/>
            </p:cNvCxnSpPr>
            <p:nvPr/>
          </p:nvCxnSpPr>
          <p:spPr>
            <a:xfrm>
              <a:off x="8685757" y="5073287"/>
              <a:ext cx="2810918" cy="0"/>
            </a:xfrm>
            <a:prstGeom prst="line">
              <a:avLst/>
            </a:prstGeom>
            <a:ln w="19050">
              <a:solidFill>
                <a:schemeClr val="accent1"/>
              </a:solidFill>
              <a:prstDash val="sysDash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1">
            <a:extLst>
              <a:ext uri="{FF2B5EF4-FFF2-40B4-BE49-F238E27FC236}">
                <a16:creationId xmlns:a16="http://schemas.microsoft.com/office/drawing/2014/main" id="{96EFF5FD-EAE0-4B18-912E-08A4E9C92352}"/>
              </a:ext>
            </a:extLst>
          </p:cNvPr>
          <p:cNvGrpSpPr/>
          <p:nvPr/>
        </p:nvGrpSpPr>
        <p:grpSpPr>
          <a:xfrm>
            <a:off x="8632094" y="3371913"/>
            <a:ext cx="2986841" cy="1195989"/>
            <a:chOff x="8632094" y="3371913"/>
            <a:chExt cx="2986841" cy="1195989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E0272E00-0F45-414A-B136-E4AE07CA5FC2}"/>
                </a:ext>
              </a:extLst>
            </p:cNvPr>
            <p:cNvSpPr txBox="1"/>
            <p:nvPr/>
          </p:nvSpPr>
          <p:spPr>
            <a:xfrm>
              <a:off x="8641319" y="3736905"/>
              <a:ext cx="297761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Get a modern PowerPoint  Presentation that is beautifully designed. I hope and I believe that this Template will your Time, Money and Reputation.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9E719645-A775-4BF1-898F-67EDF15537C9}"/>
                </a:ext>
              </a:extLst>
            </p:cNvPr>
            <p:cNvSpPr txBox="1"/>
            <p:nvPr/>
          </p:nvSpPr>
          <p:spPr>
            <a:xfrm>
              <a:off x="8632094" y="3371913"/>
              <a:ext cx="298684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Contents_Here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cxnSp>
          <p:nvCxnSpPr>
            <p:cNvPr id="36" name="Straight Connector 34">
              <a:extLst>
                <a:ext uri="{FF2B5EF4-FFF2-40B4-BE49-F238E27FC236}">
                  <a16:creationId xmlns:a16="http://schemas.microsoft.com/office/drawing/2014/main" id="{DD27DD27-9107-409A-81F3-256CBAFF5553}"/>
                </a:ext>
              </a:extLst>
            </p:cNvPr>
            <p:cNvCxnSpPr>
              <a:cxnSpLocks/>
            </p:cNvCxnSpPr>
            <p:nvPr/>
          </p:nvCxnSpPr>
          <p:spPr>
            <a:xfrm>
              <a:off x="8641319" y="3690673"/>
              <a:ext cx="2810918" cy="0"/>
            </a:xfrm>
            <a:prstGeom prst="line">
              <a:avLst/>
            </a:prstGeom>
            <a:ln w="19050">
              <a:solidFill>
                <a:schemeClr val="accent4"/>
              </a:solidFill>
              <a:prstDash val="sysDash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5">
            <a:extLst>
              <a:ext uri="{FF2B5EF4-FFF2-40B4-BE49-F238E27FC236}">
                <a16:creationId xmlns:a16="http://schemas.microsoft.com/office/drawing/2014/main" id="{734676D0-6654-4E6B-BC24-8CE96F2F5171}"/>
              </a:ext>
            </a:extLst>
          </p:cNvPr>
          <p:cNvGrpSpPr/>
          <p:nvPr/>
        </p:nvGrpSpPr>
        <p:grpSpPr>
          <a:xfrm>
            <a:off x="573065" y="4742394"/>
            <a:ext cx="2986841" cy="1195989"/>
            <a:chOff x="573065" y="4742394"/>
            <a:chExt cx="2986841" cy="1195989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A602735E-0388-41DE-8881-9E020D5A78BD}"/>
                </a:ext>
              </a:extLst>
            </p:cNvPr>
            <p:cNvSpPr txBox="1"/>
            <p:nvPr/>
          </p:nvSpPr>
          <p:spPr>
            <a:xfrm>
              <a:off x="582290" y="5107386"/>
              <a:ext cx="297761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Get a modern PowerPoint  Presentation that is beautifully designed. I hope and I believe that this Template will your Time, Money and Reputation.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01F4995C-D6DA-48FD-A527-94BD930F5C52}"/>
                </a:ext>
              </a:extLst>
            </p:cNvPr>
            <p:cNvSpPr txBox="1"/>
            <p:nvPr/>
          </p:nvSpPr>
          <p:spPr>
            <a:xfrm>
              <a:off x="573065" y="4742394"/>
              <a:ext cx="298684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Contents_Here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cxnSp>
          <p:nvCxnSpPr>
            <p:cNvPr id="40" name="Straight Connector 38">
              <a:extLst>
                <a:ext uri="{FF2B5EF4-FFF2-40B4-BE49-F238E27FC236}">
                  <a16:creationId xmlns:a16="http://schemas.microsoft.com/office/drawing/2014/main" id="{043C4CEB-4475-4C52-A53B-4272EAB1004F}"/>
                </a:ext>
              </a:extLst>
            </p:cNvPr>
            <p:cNvCxnSpPr>
              <a:cxnSpLocks/>
            </p:cNvCxnSpPr>
            <p:nvPr/>
          </p:nvCxnSpPr>
          <p:spPr>
            <a:xfrm>
              <a:off x="705464" y="5073287"/>
              <a:ext cx="2810918" cy="0"/>
            </a:xfrm>
            <a:prstGeom prst="line">
              <a:avLst/>
            </a:prstGeom>
            <a:ln w="19050">
              <a:solidFill>
                <a:schemeClr val="accent3"/>
              </a:solidFill>
              <a:prstDash val="sysDash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39">
            <a:extLst>
              <a:ext uri="{FF2B5EF4-FFF2-40B4-BE49-F238E27FC236}">
                <a16:creationId xmlns:a16="http://schemas.microsoft.com/office/drawing/2014/main" id="{A858508A-4832-4C86-82E5-43E073CDAC9D}"/>
              </a:ext>
            </a:extLst>
          </p:cNvPr>
          <p:cNvGrpSpPr/>
          <p:nvPr/>
        </p:nvGrpSpPr>
        <p:grpSpPr>
          <a:xfrm>
            <a:off x="573065" y="3371913"/>
            <a:ext cx="2986841" cy="1195989"/>
            <a:chOff x="573065" y="3371913"/>
            <a:chExt cx="2986841" cy="1195989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B32EF6E7-5299-410E-BE6B-B6DB2C005396}"/>
                </a:ext>
              </a:extLst>
            </p:cNvPr>
            <p:cNvSpPr txBox="1"/>
            <p:nvPr/>
          </p:nvSpPr>
          <p:spPr>
            <a:xfrm>
              <a:off x="582290" y="3736905"/>
              <a:ext cx="297761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Get a modern PowerPoint  Presentation that is beautifully designed. I hope and I believe that this Template will your Time, Money and Reputation.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37970D08-3B80-4F10-A4A9-9751E85E8F54}"/>
                </a:ext>
              </a:extLst>
            </p:cNvPr>
            <p:cNvSpPr txBox="1"/>
            <p:nvPr/>
          </p:nvSpPr>
          <p:spPr>
            <a:xfrm>
              <a:off x="573065" y="3371913"/>
              <a:ext cx="298684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Contents_Here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cxnSp>
          <p:nvCxnSpPr>
            <p:cNvPr id="44" name="Straight Connector 42">
              <a:extLst>
                <a:ext uri="{FF2B5EF4-FFF2-40B4-BE49-F238E27FC236}">
                  <a16:creationId xmlns:a16="http://schemas.microsoft.com/office/drawing/2014/main" id="{CC9D9938-00BB-438A-92F3-244BD5B38570}"/>
                </a:ext>
              </a:extLst>
            </p:cNvPr>
            <p:cNvCxnSpPr>
              <a:cxnSpLocks/>
            </p:cNvCxnSpPr>
            <p:nvPr/>
          </p:nvCxnSpPr>
          <p:spPr>
            <a:xfrm>
              <a:off x="661026" y="3690673"/>
              <a:ext cx="2810918" cy="0"/>
            </a:xfrm>
            <a:prstGeom prst="line">
              <a:avLst/>
            </a:prstGeom>
            <a:ln w="19050">
              <a:solidFill>
                <a:schemeClr val="accent2"/>
              </a:solidFill>
              <a:prstDash val="sysDash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11149</TotalTime>
  <Words>136</Words>
  <Application>Microsoft Office PowerPoint</Application>
  <PresentationFormat>와이드스크린</PresentationFormat>
  <Paragraphs>11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11</cp:revision>
  <dcterms:created xsi:type="dcterms:W3CDTF">2018-02-18T19:39:47Z</dcterms:created>
  <dcterms:modified xsi:type="dcterms:W3CDTF">2022-10-24T05:24:44Z</dcterms:modified>
</cp:coreProperties>
</file>