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DC03AAAC-65C2-47BA-897D-4BDF7D973BD8}"/>
              </a:ext>
            </a:extLst>
          </p:cNvPr>
          <p:cNvGrpSpPr/>
          <p:nvPr/>
        </p:nvGrpSpPr>
        <p:grpSpPr>
          <a:xfrm>
            <a:off x="846784" y="1754755"/>
            <a:ext cx="3247609" cy="4471574"/>
            <a:chOff x="8149859" y="1571871"/>
            <a:chExt cx="3247609" cy="447157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857825D-91BC-4E9D-BF30-B21FCCCA27B7}"/>
                </a:ext>
              </a:extLst>
            </p:cNvPr>
            <p:cNvSpPr txBox="1"/>
            <p:nvPr/>
          </p:nvSpPr>
          <p:spPr>
            <a:xfrm>
              <a:off x="8267553" y="2442459"/>
              <a:ext cx="3129915" cy="3600986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171450" indent="-171450">
                <a:buFont typeface="Wingdings" pitchFamily="2" charset="2"/>
                <a:buChar char="ü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  <a:p>
              <a:pPr marL="171450" indent="-171450">
                <a:buFont typeface="Wingdings" pitchFamily="2" charset="2"/>
                <a:buChar char="ü"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  <a:p>
              <a:pPr marL="171450" indent="-171450">
                <a:buFont typeface="Wingdings" pitchFamily="2" charset="2"/>
                <a:buChar char="ü"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  <a:p>
              <a:pPr marL="171450" indent="-171450">
                <a:buFont typeface="Wingdings" pitchFamily="2" charset="2"/>
                <a:buChar char="ü"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  <a:p>
              <a:pPr marL="171450" indent="-171450">
                <a:buFont typeface="Wingdings" pitchFamily="2" charset="2"/>
                <a:buChar char="ü"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990BB6-32A0-4A93-804C-01E59639B5E2}"/>
                </a:ext>
              </a:extLst>
            </p:cNvPr>
            <p:cNvSpPr txBox="1"/>
            <p:nvPr/>
          </p:nvSpPr>
          <p:spPr>
            <a:xfrm>
              <a:off x="8149859" y="1571871"/>
              <a:ext cx="295632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dirty="0">
                  <a:solidFill>
                    <a:schemeClr val="accent4"/>
                  </a:solidFill>
                  <a:cs typeface="Arial" pitchFamily="34" charset="0"/>
                </a:rPr>
                <a:t>L</a:t>
              </a:r>
              <a:r>
                <a:rPr lang="en-US" altLang="ko-KR" dirty="0">
                  <a:solidFill>
                    <a:schemeClr val="accent4"/>
                  </a:solidFill>
                  <a:cs typeface="Arial" pitchFamily="34" charset="0"/>
                </a:rPr>
                <a:t>OREM IPSUM DOLOR SIT AMET </a:t>
              </a:r>
              <a:endParaRPr lang="ko-KR" altLang="en-US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59" name="Graphic 115">
            <a:extLst>
              <a:ext uri="{FF2B5EF4-FFF2-40B4-BE49-F238E27FC236}">
                <a16:creationId xmlns:a16="http://schemas.microsoft.com/office/drawing/2014/main" id="{C7A8011D-1FF5-49C2-93B1-058F4444AA20}"/>
              </a:ext>
            </a:extLst>
          </p:cNvPr>
          <p:cNvSpPr/>
          <p:nvPr/>
        </p:nvSpPr>
        <p:spPr>
          <a:xfrm>
            <a:off x="4770430" y="1571871"/>
            <a:ext cx="2956326" cy="4866783"/>
          </a:xfrm>
          <a:custGeom>
            <a:avLst/>
            <a:gdLst>
              <a:gd name="connsiteX0" fmla="*/ 2960376 w 2956325"/>
              <a:gd name="connsiteY0" fmla="*/ 256627 h 4866782"/>
              <a:gd name="connsiteX1" fmla="*/ 2893440 w 2956325"/>
              <a:gd name="connsiteY1" fmla="*/ 291489 h 4866782"/>
              <a:gd name="connsiteX2" fmla="*/ 2816743 w 2956325"/>
              <a:gd name="connsiteY2" fmla="*/ 332394 h 4866782"/>
              <a:gd name="connsiteX3" fmla="*/ 2815348 w 2956325"/>
              <a:gd name="connsiteY3" fmla="*/ 356565 h 4866782"/>
              <a:gd name="connsiteX4" fmla="*/ 2828829 w 2956325"/>
              <a:gd name="connsiteY4" fmla="*/ 371905 h 4866782"/>
              <a:gd name="connsiteX5" fmla="*/ 2830223 w 2956325"/>
              <a:gd name="connsiteY5" fmla="*/ 440235 h 4866782"/>
              <a:gd name="connsiteX6" fmla="*/ 2818138 w 2956325"/>
              <a:gd name="connsiteY6" fmla="*/ 505776 h 4866782"/>
              <a:gd name="connsiteX7" fmla="*/ 2800009 w 2956325"/>
              <a:gd name="connsiteY7" fmla="*/ 527623 h 4866782"/>
              <a:gd name="connsiteX8" fmla="*/ 2769795 w 2956325"/>
              <a:gd name="connsiteY8" fmla="*/ 530877 h 4866782"/>
              <a:gd name="connsiteX9" fmla="*/ 2688915 w 2956325"/>
              <a:gd name="connsiteY9" fmla="*/ 544357 h 4866782"/>
              <a:gd name="connsiteX10" fmla="*/ 2631740 w 2956325"/>
              <a:gd name="connsiteY10" fmla="*/ 558302 h 4866782"/>
              <a:gd name="connsiteX11" fmla="*/ 2604780 w 2956325"/>
              <a:gd name="connsiteY11" fmla="*/ 570853 h 4866782"/>
              <a:gd name="connsiteX12" fmla="*/ 2462077 w 2956325"/>
              <a:gd name="connsiteY12" fmla="*/ 704724 h 4866782"/>
              <a:gd name="connsiteX13" fmla="*/ 2399790 w 2956325"/>
              <a:gd name="connsiteY13" fmla="*/ 776308 h 4866782"/>
              <a:gd name="connsiteX14" fmla="*/ 2291949 w 2956325"/>
              <a:gd name="connsiteY14" fmla="*/ 852075 h 4866782"/>
              <a:gd name="connsiteX15" fmla="*/ 2194334 w 2956325"/>
              <a:gd name="connsiteY15" fmla="*/ 897629 h 4866782"/>
              <a:gd name="connsiteX16" fmla="*/ 2137625 w 2956325"/>
              <a:gd name="connsiteY16" fmla="*/ 938069 h 4866782"/>
              <a:gd name="connsiteX17" fmla="*/ 2100903 w 2956325"/>
              <a:gd name="connsiteY17" fmla="*/ 961311 h 4866782"/>
              <a:gd name="connsiteX18" fmla="*/ 2088817 w 2956325"/>
              <a:gd name="connsiteY18" fmla="*/ 970143 h 4866782"/>
              <a:gd name="connsiteX19" fmla="*/ 2042799 w 2956325"/>
              <a:gd name="connsiteY19" fmla="*/ 1019415 h 4866782"/>
              <a:gd name="connsiteX20" fmla="*/ 2040010 w 2956325"/>
              <a:gd name="connsiteY20" fmla="*/ 1024063 h 4866782"/>
              <a:gd name="connsiteX21" fmla="*/ 2029319 w 2956325"/>
              <a:gd name="connsiteY21" fmla="*/ 1047769 h 4866782"/>
              <a:gd name="connsiteX22" fmla="*/ 1976793 w 2956325"/>
              <a:gd name="connsiteY22" fmla="*/ 1066363 h 4866782"/>
              <a:gd name="connsiteX23" fmla="*/ 1918225 w 2956325"/>
              <a:gd name="connsiteY23" fmla="*/ 1087745 h 4866782"/>
              <a:gd name="connsiteX24" fmla="*/ 1860121 w 2956325"/>
              <a:gd name="connsiteY24" fmla="*/ 1116564 h 4866782"/>
              <a:gd name="connsiteX25" fmla="*/ 1759717 w 2956325"/>
              <a:gd name="connsiteY25" fmla="*/ 1142130 h 4866782"/>
              <a:gd name="connsiteX26" fmla="*/ 1722996 w 2956325"/>
              <a:gd name="connsiteY26" fmla="*/ 1167231 h 4866782"/>
              <a:gd name="connsiteX27" fmla="*/ 1671399 w 2956325"/>
              <a:gd name="connsiteY27" fmla="*/ 1297384 h 4866782"/>
              <a:gd name="connsiteX28" fmla="*/ 1681161 w 2956325"/>
              <a:gd name="connsiteY28" fmla="*/ 1564197 h 4866782"/>
              <a:gd name="connsiteX29" fmla="*/ 1727179 w 2956325"/>
              <a:gd name="connsiteY29" fmla="*/ 1740368 h 4866782"/>
              <a:gd name="connsiteX30" fmla="*/ 1746237 w 2956325"/>
              <a:gd name="connsiteY30" fmla="*/ 1871915 h 4866782"/>
              <a:gd name="connsiteX31" fmla="*/ 1789466 w 2956325"/>
              <a:gd name="connsiteY31" fmla="*/ 2104796 h 4866782"/>
              <a:gd name="connsiteX32" fmla="*/ 1800157 w 2956325"/>
              <a:gd name="connsiteY32" fmla="*/ 2179634 h 4866782"/>
              <a:gd name="connsiteX33" fmla="*/ 1811778 w 2956325"/>
              <a:gd name="connsiteY33" fmla="*/ 2342789 h 4866782"/>
              <a:gd name="connsiteX34" fmla="*/ 1795974 w 2956325"/>
              <a:gd name="connsiteY34" fmla="*/ 2431572 h 4866782"/>
              <a:gd name="connsiteX35" fmla="*/ 1740659 w 2956325"/>
              <a:gd name="connsiteY35" fmla="*/ 2444587 h 4866782"/>
              <a:gd name="connsiteX36" fmla="*/ 1682090 w 2956325"/>
              <a:gd name="connsiteY36" fmla="*/ 2406936 h 4866782"/>
              <a:gd name="connsiteX37" fmla="*/ 1664427 w 2956325"/>
              <a:gd name="connsiteY37" fmla="*/ 2404147 h 4866782"/>
              <a:gd name="connsiteX38" fmla="*/ 1663497 w 2956325"/>
              <a:gd name="connsiteY38" fmla="*/ 2422275 h 4866782"/>
              <a:gd name="connsiteX39" fmla="*/ 1687668 w 2956325"/>
              <a:gd name="connsiteY39" fmla="*/ 2548245 h 4866782"/>
              <a:gd name="connsiteX40" fmla="*/ 1705797 w 2956325"/>
              <a:gd name="connsiteY40" fmla="*/ 2661199 h 4866782"/>
              <a:gd name="connsiteX41" fmla="*/ 1705797 w 2956325"/>
              <a:gd name="connsiteY41" fmla="*/ 2671890 h 4866782"/>
              <a:gd name="connsiteX42" fmla="*/ 1703008 w 2956325"/>
              <a:gd name="connsiteY42" fmla="*/ 2719767 h 4866782"/>
              <a:gd name="connsiteX43" fmla="*/ 1717882 w 2956325"/>
              <a:gd name="connsiteY43" fmla="*/ 2792281 h 4866782"/>
              <a:gd name="connsiteX44" fmla="*/ 1711840 w 2956325"/>
              <a:gd name="connsiteY44" fmla="*/ 2825749 h 4866782"/>
              <a:gd name="connsiteX45" fmla="*/ 1709051 w 2956325"/>
              <a:gd name="connsiteY45" fmla="*/ 2830862 h 4866782"/>
              <a:gd name="connsiteX46" fmla="*/ 1690457 w 2956325"/>
              <a:gd name="connsiteY46" fmla="*/ 2936843 h 4866782"/>
              <a:gd name="connsiteX47" fmla="*/ 1694641 w 2956325"/>
              <a:gd name="connsiteY47" fmla="*/ 3086984 h 4866782"/>
              <a:gd name="connsiteX48" fmla="*/ 1687203 w 2956325"/>
              <a:gd name="connsiteY48" fmla="*/ 3230617 h 4866782"/>
              <a:gd name="connsiteX49" fmla="*/ 1690922 w 2956325"/>
              <a:gd name="connsiteY49" fmla="*/ 3276635 h 4866782"/>
              <a:gd name="connsiteX50" fmla="*/ 1695571 w 2956325"/>
              <a:gd name="connsiteY50" fmla="*/ 3289186 h 4866782"/>
              <a:gd name="connsiteX51" fmla="*/ 1662103 w 2956325"/>
              <a:gd name="connsiteY51" fmla="*/ 3356121 h 4866782"/>
              <a:gd name="connsiteX52" fmla="*/ 1617944 w 2956325"/>
              <a:gd name="connsiteY52" fmla="*/ 3410506 h 4866782"/>
              <a:gd name="connsiteX53" fmla="*/ 1614690 w 2956325"/>
              <a:gd name="connsiteY53" fmla="*/ 3626653 h 4866782"/>
              <a:gd name="connsiteX54" fmla="*/ 1603534 w 2956325"/>
              <a:gd name="connsiteY54" fmla="*/ 3893931 h 4866782"/>
              <a:gd name="connsiteX55" fmla="*/ 1578433 w 2956325"/>
              <a:gd name="connsiteY55" fmla="*/ 4137967 h 4866782"/>
              <a:gd name="connsiteX56" fmla="*/ 1603069 w 2956325"/>
              <a:gd name="connsiteY56" fmla="*/ 4270444 h 4866782"/>
              <a:gd name="connsiteX57" fmla="*/ 1638861 w 2956325"/>
              <a:gd name="connsiteY57" fmla="*/ 4398273 h 4866782"/>
              <a:gd name="connsiteX58" fmla="*/ 1657454 w 2956325"/>
              <a:gd name="connsiteY58" fmla="*/ 4430811 h 4866782"/>
              <a:gd name="connsiteX59" fmla="*/ 1734616 w 2956325"/>
              <a:gd name="connsiteY59" fmla="*/ 4507973 h 4866782"/>
              <a:gd name="connsiteX60" fmla="*/ 1773197 w 2956325"/>
              <a:gd name="connsiteY60" fmla="*/ 4561429 h 4866782"/>
              <a:gd name="connsiteX61" fmla="*/ 1795509 w 2956325"/>
              <a:gd name="connsiteY61" fmla="*/ 4583741 h 4866782"/>
              <a:gd name="connsiteX62" fmla="*/ 1895448 w 2956325"/>
              <a:gd name="connsiteY62" fmla="*/ 4606517 h 4866782"/>
              <a:gd name="connsiteX63" fmla="*/ 1972610 w 2956325"/>
              <a:gd name="connsiteY63" fmla="*/ 4675312 h 4866782"/>
              <a:gd name="connsiteX64" fmla="*/ 1978653 w 2956325"/>
              <a:gd name="connsiteY64" fmla="*/ 4724584 h 4866782"/>
              <a:gd name="connsiteX65" fmla="*/ 1932634 w 2956325"/>
              <a:gd name="connsiteY65" fmla="*/ 4765954 h 4866782"/>
              <a:gd name="connsiteX66" fmla="*/ 1761576 w 2956325"/>
              <a:gd name="connsiteY66" fmla="*/ 4767814 h 4866782"/>
              <a:gd name="connsiteX67" fmla="*/ 1412953 w 2956325"/>
              <a:gd name="connsiteY67" fmla="*/ 4750150 h 4866782"/>
              <a:gd name="connsiteX68" fmla="*/ 1346947 w 2956325"/>
              <a:gd name="connsiteY68" fmla="*/ 4743178 h 4866782"/>
              <a:gd name="connsiteX69" fmla="*/ 1308831 w 2956325"/>
              <a:gd name="connsiteY69" fmla="*/ 4696695 h 4866782"/>
              <a:gd name="connsiteX70" fmla="*/ 1314874 w 2956325"/>
              <a:gd name="connsiteY70" fmla="*/ 4545624 h 4866782"/>
              <a:gd name="connsiteX71" fmla="*/ 1343693 w 2956325"/>
              <a:gd name="connsiteY71" fmla="*/ 4457771 h 4866782"/>
              <a:gd name="connsiteX72" fmla="*/ 1355779 w 2956325"/>
              <a:gd name="connsiteY72" fmla="*/ 4409429 h 4866782"/>
              <a:gd name="connsiteX73" fmla="*/ 1352525 w 2956325"/>
              <a:gd name="connsiteY73" fmla="*/ 4297404 h 4866782"/>
              <a:gd name="connsiteX74" fmla="*/ 1368329 w 2956325"/>
              <a:gd name="connsiteY74" fmla="*/ 4270909 h 4866782"/>
              <a:gd name="connsiteX75" fmla="*/ 1379485 w 2956325"/>
              <a:gd name="connsiteY75" fmla="*/ 4252316 h 4866782"/>
              <a:gd name="connsiteX76" fmla="*/ 1370653 w 2956325"/>
              <a:gd name="connsiteY76" fmla="*/ 4140756 h 4866782"/>
              <a:gd name="connsiteX77" fmla="*/ 1318592 w 2956325"/>
              <a:gd name="connsiteY77" fmla="*/ 3915313 h 4866782"/>
              <a:gd name="connsiteX78" fmla="*/ 1294421 w 2956325"/>
              <a:gd name="connsiteY78" fmla="*/ 3668953 h 4866782"/>
              <a:gd name="connsiteX79" fmla="*/ 1306972 w 2956325"/>
              <a:gd name="connsiteY79" fmla="*/ 3526714 h 4866782"/>
              <a:gd name="connsiteX80" fmla="*/ 1296745 w 2956325"/>
              <a:gd name="connsiteY80" fmla="*/ 3410506 h 4866782"/>
              <a:gd name="connsiteX81" fmla="*/ 1253051 w 2956325"/>
              <a:gd name="connsiteY81" fmla="*/ 3310568 h 4866782"/>
              <a:gd name="connsiteX82" fmla="*/ 1235852 w 2956325"/>
              <a:gd name="connsiteY82" fmla="*/ 3250604 h 4866782"/>
              <a:gd name="connsiteX83" fmla="*/ 1214005 w 2956325"/>
              <a:gd name="connsiteY83" fmla="*/ 3194360 h 4866782"/>
              <a:gd name="connsiteX84" fmla="*/ 1209822 w 2956325"/>
              <a:gd name="connsiteY84" fmla="*/ 3220855 h 4866782"/>
              <a:gd name="connsiteX85" fmla="*/ 1194947 w 2956325"/>
              <a:gd name="connsiteY85" fmla="*/ 3323583 h 4866782"/>
              <a:gd name="connsiteX86" fmla="*/ 1194483 w 2956325"/>
              <a:gd name="connsiteY86" fmla="*/ 3389589 h 4866782"/>
              <a:gd name="connsiteX87" fmla="*/ 1170311 w 2956325"/>
              <a:gd name="connsiteY87" fmla="*/ 3421663 h 4866782"/>
              <a:gd name="connsiteX88" fmla="*/ 1125688 w 2956325"/>
              <a:gd name="connsiteY88" fmla="*/ 3456990 h 4866782"/>
              <a:gd name="connsiteX89" fmla="*/ 1074556 w 2956325"/>
              <a:gd name="connsiteY89" fmla="*/ 3611778 h 4866782"/>
              <a:gd name="connsiteX90" fmla="*/ 1050385 w 2956325"/>
              <a:gd name="connsiteY90" fmla="*/ 3881845 h 4866782"/>
              <a:gd name="connsiteX91" fmla="*/ 1022960 w 2956325"/>
              <a:gd name="connsiteY91" fmla="*/ 4086836 h 4866782"/>
              <a:gd name="connsiteX92" fmla="*/ 1008550 w 2956325"/>
              <a:gd name="connsiteY92" fmla="*/ 4274163 h 4866782"/>
              <a:gd name="connsiteX93" fmla="*/ 1032256 w 2956325"/>
              <a:gd name="connsiteY93" fmla="*/ 4310420 h 4866782"/>
              <a:gd name="connsiteX94" fmla="*/ 1048061 w 2956325"/>
              <a:gd name="connsiteY94" fmla="*/ 4345282 h 4866782"/>
              <a:gd name="connsiteX95" fmla="*/ 1068048 w 2956325"/>
              <a:gd name="connsiteY95" fmla="*/ 4462885 h 4866782"/>
              <a:gd name="connsiteX96" fmla="*/ 1069443 w 2956325"/>
              <a:gd name="connsiteY96" fmla="*/ 4468462 h 4866782"/>
              <a:gd name="connsiteX97" fmla="*/ 1102911 w 2956325"/>
              <a:gd name="connsiteY97" fmla="*/ 4508903 h 4866782"/>
              <a:gd name="connsiteX98" fmla="*/ 1128941 w 2956325"/>
              <a:gd name="connsiteY98" fmla="*/ 4556780 h 4866782"/>
              <a:gd name="connsiteX99" fmla="*/ 1132195 w 2956325"/>
              <a:gd name="connsiteY99" fmla="*/ 4565147 h 4866782"/>
              <a:gd name="connsiteX100" fmla="*/ 1190299 w 2956325"/>
              <a:gd name="connsiteY100" fmla="*/ 4648817 h 4866782"/>
              <a:gd name="connsiteX101" fmla="*/ 1263742 w 2956325"/>
              <a:gd name="connsiteY101" fmla="*/ 4704597 h 4866782"/>
              <a:gd name="connsiteX102" fmla="*/ 1299070 w 2956325"/>
              <a:gd name="connsiteY102" fmla="*/ 4733881 h 4866782"/>
              <a:gd name="connsiteX103" fmla="*/ 1324170 w 2956325"/>
              <a:gd name="connsiteY103" fmla="*/ 4792915 h 4866782"/>
              <a:gd name="connsiteX104" fmla="*/ 1273039 w 2956325"/>
              <a:gd name="connsiteY104" fmla="*/ 4864499 h 4866782"/>
              <a:gd name="connsiteX105" fmla="*/ 1251192 w 2956325"/>
              <a:gd name="connsiteY105" fmla="*/ 4869612 h 4866782"/>
              <a:gd name="connsiteX106" fmla="*/ 1106629 w 2956325"/>
              <a:gd name="connsiteY106" fmla="*/ 4869612 h 4866782"/>
              <a:gd name="connsiteX107" fmla="*/ 1088036 w 2956325"/>
              <a:gd name="connsiteY107" fmla="*/ 4866823 h 4866782"/>
              <a:gd name="connsiteX108" fmla="*/ 932783 w 2956325"/>
              <a:gd name="connsiteY108" fmla="*/ 4842651 h 4866782"/>
              <a:gd name="connsiteX109" fmla="*/ 834238 w 2956325"/>
              <a:gd name="connsiteY109" fmla="*/ 4814297 h 4866782"/>
              <a:gd name="connsiteX110" fmla="*/ 795657 w 2956325"/>
              <a:gd name="connsiteY110" fmla="*/ 4773391 h 4866782"/>
              <a:gd name="connsiteX111" fmla="*/ 817505 w 2956325"/>
              <a:gd name="connsiteY111" fmla="*/ 4554921 h 4866782"/>
              <a:gd name="connsiteX112" fmla="*/ 805884 w 2956325"/>
              <a:gd name="connsiteY112" fmla="*/ 4418726 h 4866782"/>
              <a:gd name="connsiteX113" fmla="*/ 795193 w 2956325"/>
              <a:gd name="connsiteY113" fmla="*/ 4366664 h 4866782"/>
              <a:gd name="connsiteX114" fmla="*/ 802630 w 2956325"/>
              <a:gd name="connsiteY114" fmla="*/ 4349466 h 4866782"/>
              <a:gd name="connsiteX115" fmla="*/ 823547 w 2956325"/>
              <a:gd name="connsiteY115" fmla="*/ 4285319 h 4866782"/>
              <a:gd name="connsiteX116" fmla="*/ 750569 w 2956325"/>
              <a:gd name="connsiteY116" fmla="*/ 3943668 h 4866782"/>
              <a:gd name="connsiteX117" fmla="*/ 745920 w 2956325"/>
              <a:gd name="connsiteY117" fmla="*/ 3701491 h 4866782"/>
              <a:gd name="connsiteX118" fmla="*/ 798911 w 2956325"/>
              <a:gd name="connsiteY118" fmla="*/ 3536011 h 4866782"/>
              <a:gd name="connsiteX119" fmla="*/ 827731 w 2956325"/>
              <a:gd name="connsiteY119" fmla="*/ 3428170 h 4866782"/>
              <a:gd name="connsiteX120" fmla="*/ 800306 w 2956325"/>
              <a:gd name="connsiteY120" fmla="*/ 3392843 h 4866782"/>
              <a:gd name="connsiteX121" fmla="*/ 792868 w 2956325"/>
              <a:gd name="connsiteY121" fmla="*/ 3392378 h 4866782"/>
              <a:gd name="connsiteX122" fmla="*/ 779388 w 2956325"/>
              <a:gd name="connsiteY122" fmla="*/ 3373320 h 4866782"/>
              <a:gd name="connsiteX123" fmla="*/ 784501 w 2956325"/>
              <a:gd name="connsiteY123" fmla="*/ 3296623 h 4866782"/>
              <a:gd name="connsiteX124" fmla="*/ 774275 w 2956325"/>
              <a:gd name="connsiteY124" fmla="*/ 3160892 h 4866782"/>
              <a:gd name="connsiteX125" fmla="*/ 774275 w 2956325"/>
              <a:gd name="connsiteY125" fmla="*/ 3119057 h 4866782"/>
              <a:gd name="connsiteX126" fmla="*/ 756612 w 2956325"/>
              <a:gd name="connsiteY126" fmla="*/ 2991229 h 4866782"/>
              <a:gd name="connsiteX127" fmla="*/ 738018 w 2956325"/>
              <a:gd name="connsiteY127" fmla="*/ 2592404 h 4866782"/>
              <a:gd name="connsiteX128" fmla="*/ 760330 w 2956325"/>
              <a:gd name="connsiteY128" fmla="*/ 2349297 h 4866782"/>
              <a:gd name="connsiteX129" fmla="*/ 736159 w 2956325"/>
              <a:gd name="connsiteY129" fmla="*/ 2299560 h 4866782"/>
              <a:gd name="connsiteX130" fmla="*/ 660856 w 2956325"/>
              <a:gd name="connsiteY130" fmla="*/ 2248893 h 4866782"/>
              <a:gd name="connsiteX131" fmla="*/ 637150 w 2956325"/>
              <a:gd name="connsiteY131" fmla="*/ 2205664 h 4866782"/>
              <a:gd name="connsiteX132" fmla="*/ 551621 w 2956325"/>
              <a:gd name="connsiteY132" fmla="*/ 2167548 h 4866782"/>
              <a:gd name="connsiteX133" fmla="*/ 492588 w 2956325"/>
              <a:gd name="connsiteY133" fmla="*/ 2126643 h 4866782"/>
              <a:gd name="connsiteX134" fmla="*/ 467952 w 2956325"/>
              <a:gd name="connsiteY134" fmla="*/ 2130361 h 4866782"/>
              <a:gd name="connsiteX135" fmla="*/ 452147 w 2956325"/>
              <a:gd name="connsiteY135" fmla="*/ 2151744 h 4866782"/>
              <a:gd name="connsiteX136" fmla="*/ 444245 w 2956325"/>
              <a:gd name="connsiteY136" fmla="*/ 2169407 h 4866782"/>
              <a:gd name="connsiteX137" fmla="*/ 443780 w 2956325"/>
              <a:gd name="connsiteY137" fmla="*/ 2249358 h 4866782"/>
              <a:gd name="connsiteX138" fmla="*/ 376845 w 2956325"/>
              <a:gd name="connsiteY138" fmla="*/ 2335352 h 4866782"/>
              <a:gd name="connsiteX139" fmla="*/ 386606 w 2956325"/>
              <a:gd name="connsiteY139" fmla="*/ 2215425 h 4866782"/>
              <a:gd name="connsiteX140" fmla="*/ 404734 w 2956325"/>
              <a:gd name="connsiteY140" fmla="*/ 2163364 h 4866782"/>
              <a:gd name="connsiteX141" fmla="*/ 457725 w 2956325"/>
              <a:gd name="connsiteY141" fmla="*/ 2092245 h 4866782"/>
              <a:gd name="connsiteX142" fmla="*/ 425652 w 2956325"/>
              <a:gd name="connsiteY142" fmla="*/ 1973713 h 4866782"/>
              <a:gd name="connsiteX143" fmla="*/ 417750 w 2956325"/>
              <a:gd name="connsiteY143" fmla="*/ 1964417 h 4866782"/>
              <a:gd name="connsiteX144" fmla="*/ 408453 w 2956325"/>
              <a:gd name="connsiteY144" fmla="*/ 1974178 h 4866782"/>
              <a:gd name="connsiteX145" fmla="*/ 392184 w 2956325"/>
              <a:gd name="connsiteY145" fmla="*/ 2011365 h 4866782"/>
              <a:gd name="connsiteX146" fmla="*/ 354068 w 2956325"/>
              <a:gd name="connsiteY146" fmla="*/ 1973713 h 4866782"/>
              <a:gd name="connsiteX147" fmla="*/ 352673 w 2956325"/>
              <a:gd name="connsiteY147" fmla="*/ 1953725 h 4866782"/>
              <a:gd name="connsiteX148" fmla="*/ 385212 w 2956325"/>
              <a:gd name="connsiteY148" fmla="*/ 1857040 h 4866782"/>
              <a:gd name="connsiteX149" fmla="*/ 379169 w 2956325"/>
              <a:gd name="connsiteY149" fmla="*/ 1829151 h 4866782"/>
              <a:gd name="connsiteX150" fmla="*/ 356392 w 2956325"/>
              <a:gd name="connsiteY150" fmla="*/ 1759426 h 4866782"/>
              <a:gd name="connsiteX151" fmla="*/ 348025 w 2956325"/>
              <a:gd name="connsiteY151" fmla="*/ 1742692 h 4866782"/>
              <a:gd name="connsiteX152" fmla="*/ 261567 w 2956325"/>
              <a:gd name="connsiteY152" fmla="*/ 1630203 h 4866782"/>
              <a:gd name="connsiteX153" fmla="*/ 251340 w 2956325"/>
              <a:gd name="connsiteY153" fmla="*/ 1507952 h 4866782"/>
              <a:gd name="connsiteX154" fmla="*/ 246227 w 2956325"/>
              <a:gd name="connsiteY154" fmla="*/ 1446130 h 4866782"/>
              <a:gd name="connsiteX155" fmla="*/ 238325 w 2956325"/>
              <a:gd name="connsiteY155" fmla="*/ 1421029 h 4866782"/>
              <a:gd name="connsiteX156" fmla="*/ 212759 w 2956325"/>
              <a:gd name="connsiteY156" fmla="*/ 1120748 h 4866782"/>
              <a:gd name="connsiteX157" fmla="*/ 268074 w 2956325"/>
              <a:gd name="connsiteY157" fmla="*/ 1064039 h 4866782"/>
              <a:gd name="connsiteX158" fmla="*/ 294105 w 2956325"/>
              <a:gd name="connsiteY158" fmla="*/ 1060785 h 4866782"/>
              <a:gd name="connsiteX159" fmla="*/ 289921 w 2956325"/>
              <a:gd name="connsiteY159" fmla="*/ 956663 h 4866782"/>
              <a:gd name="connsiteX160" fmla="*/ 290851 w 2956325"/>
              <a:gd name="connsiteY160" fmla="*/ 891586 h 4866782"/>
              <a:gd name="connsiteX161" fmla="*/ 289456 w 2956325"/>
              <a:gd name="connsiteY161" fmla="*/ 887867 h 4866782"/>
              <a:gd name="connsiteX162" fmla="*/ 250875 w 2956325"/>
              <a:gd name="connsiteY162" fmla="*/ 864626 h 4866782"/>
              <a:gd name="connsiteX163" fmla="*/ 121652 w 2956325"/>
              <a:gd name="connsiteY163" fmla="*/ 870204 h 4866782"/>
              <a:gd name="connsiteX164" fmla="*/ 47744 w 2956325"/>
              <a:gd name="connsiteY164" fmla="*/ 848822 h 4866782"/>
              <a:gd name="connsiteX165" fmla="*/ 30545 w 2956325"/>
              <a:gd name="connsiteY165" fmla="*/ 841384 h 4866782"/>
              <a:gd name="connsiteX166" fmla="*/ 2191 w 2956325"/>
              <a:gd name="connsiteY166" fmla="*/ 799085 h 4866782"/>
              <a:gd name="connsiteX167" fmla="*/ 4050 w 2956325"/>
              <a:gd name="connsiteY167" fmla="*/ 783745 h 4866782"/>
              <a:gd name="connsiteX168" fmla="*/ 57970 w 2956325"/>
              <a:gd name="connsiteY168" fmla="*/ 637788 h 4866782"/>
              <a:gd name="connsiteX169" fmla="*/ 141640 w 2956325"/>
              <a:gd name="connsiteY169" fmla="*/ 604785 h 4866782"/>
              <a:gd name="connsiteX170" fmla="*/ 260637 w 2956325"/>
              <a:gd name="connsiteY170" fmla="*/ 617336 h 4866782"/>
              <a:gd name="connsiteX171" fmla="*/ 288062 w 2956325"/>
              <a:gd name="connsiteY171" fmla="*/ 603391 h 4866782"/>
              <a:gd name="connsiteX172" fmla="*/ 360111 w 2956325"/>
              <a:gd name="connsiteY172" fmla="*/ 499269 h 4866782"/>
              <a:gd name="connsiteX173" fmla="*/ 400551 w 2956325"/>
              <a:gd name="connsiteY173" fmla="*/ 473238 h 4866782"/>
              <a:gd name="connsiteX174" fmla="*/ 437273 w 2956325"/>
              <a:gd name="connsiteY174" fmla="*/ 450926 h 4866782"/>
              <a:gd name="connsiteX175" fmla="*/ 477713 w 2956325"/>
              <a:gd name="connsiteY175" fmla="*/ 457899 h 4866782"/>
              <a:gd name="connsiteX176" fmla="*/ 503744 w 2956325"/>
              <a:gd name="connsiteY176" fmla="*/ 473703 h 4866782"/>
              <a:gd name="connsiteX177" fmla="*/ 663181 w 2956325"/>
              <a:gd name="connsiteY177" fmla="*/ 469055 h 4866782"/>
              <a:gd name="connsiteX178" fmla="*/ 872355 w 2956325"/>
              <a:gd name="connsiteY178" fmla="*/ 478816 h 4866782"/>
              <a:gd name="connsiteX179" fmla="*/ 883975 w 2956325"/>
              <a:gd name="connsiteY179" fmla="*/ 480675 h 4866782"/>
              <a:gd name="connsiteX180" fmla="*/ 885835 w 2956325"/>
              <a:gd name="connsiteY180" fmla="*/ 458363 h 4866782"/>
              <a:gd name="connsiteX181" fmla="*/ 919767 w 2956325"/>
              <a:gd name="connsiteY181" fmla="*/ 476957 h 4866782"/>
              <a:gd name="connsiteX182" fmla="*/ 935107 w 2956325"/>
              <a:gd name="connsiteY182" fmla="*/ 485324 h 4866782"/>
              <a:gd name="connsiteX183" fmla="*/ 1006226 w 2956325"/>
              <a:gd name="connsiteY183" fmla="*/ 498804 h 4866782"/>
              <a:gd name="connsiteX184" fmla="*/ 1081993 w 2956325"/>
              <a:gd name="connsiteY184" fmla="*/ 568993 h 4866782"/>
              <a:gd name="connsiteX185" fmla="*/ 1098727 w 2956325"/>
              <a:gd name="connsiteY185" fmla="*/ 603856 h 4866782"/>
              <a:gd name="connsiteX186" fmla="*/ 1104770 w 2956325"/>
              <a:gd name="connsiteY186" fmla="*/ 601067 h 4866782"/>
              <a:gd name="connsiteX187" fmla="*/ 1088966 w 2956325"/>
              <a:gd name="connsiteY187" fmla="*/ 540639 h 4866782"/>
              <a:gd name="connsiteX188" fmla="*/ 1008550 w 2956325"/>
              <a:gd name="connsiteY188" fmla="*/ 313801 h 4866782"/>
              <a:gd name="connsiteX189" fmla="*/ 1008085 w 2956325"/>
              <a:gd name="connsiteY189" fmla="*/ 221300 h 4866782"/>
              <a:gd name="connsiteX190" fmla="*/ 1015523 w 2956325"/>
              <a:gd name="connsiteY190" fmla="*/ 165055 h 4866782"/>
              <a:gd name="connsiteX191" fmla="*/ 1031792 w 2956325"/>
              <a:gd name="connsiteY191" fmla="*/ 127404 h 4866782"/>
              <a:gd name="connsiteX192" fmla="*/ 1040159 w 2956325"/>
              <a:gd name="connsiteY192" fmla="*/ 109275 h 4866782"/>
              <a:gd name="connsiteX193" fmla="*/ 1068513 w 2956325"/>
              <a:gd name="connsiteY193" fmla="*/ 75342 h 4866782"/>
              <a:gd name="connsiteX194" fmla="*/ 1087571 w 2956325"/>
              <a:gd name="connsiteY194" fmla="*/ 63722 h 4866782"/>
              <a:gd name="connsiteX195" fmla="*/ 1162409 w 2956325"/>
              <a:gd name="connsiteY195" fmla="*/ 35832 h 4866782"/>
              <a:gd name="connsiteX196" fmla="*/ 1252122 w 2956325"/>
              <a:gd name="connsiteY196" fmla="*/ 15844 h 4866782"/>
              <a:gd name="connsiteX197" fmla="*/ 1311620 w 2956325"/>
              <a:gd name="connsiteY197" fmla="*/ 3758 h 4866782"/>
              <a:gd name="connsiteX198" fmla="*/ 1332073 w 2956325"/>
              <a:gd name="connsiteY198" fmla="*/ 5153 h 4866782"/>
              <a:gd name="connsiteX199" fmla="*/ 1401797 w 2956325"/>
              <a:gd name="connsiteY199" fmla="*/ 40 h 4866782"/>
              <a:gd name="connsiteX200" fmla="*/ 1448280 w 2956325"/>
              <a:gd name="connsiteY200" fmla="*/ 8872 h 4866782"/>
              <a:gd name="connsiteX201" fmla="*/ 1457112 w 2956325"/>
              <a:gd name="connsiteY201" fmla="*/ 15844 h 4866782"/>
              <a:gd name="connsiteX202" fmla="*/ 1476170 w 2956325"/>
              <a:gd name="connsiteY202" fmla="*/ 48382 h 4866782"/>
              <a:gd name="connsiteX203" fmla="*/ 1464085 w 2956325"/>
              <a:gd name="connsiteY203" fmla="*/ 114853 h 4866782"/>
              <a:gd name="connsiteX204" fmla="*/ 1458507 w 2956325"/>
              <a:gd name="connsiteY204" fmla="*/ 154829 h 4866782"/>
              <a:gd name="connsiteX205" fmla="*/ 1492904 w 2956325"/>
              <a:gd name="connsiteY205" fmla="*/ 213862 h 4866782"/>
              <a:gd name="connsiteX206" fmla="*/ 1527302 w 2956325"/>
              <a:gd name="connsiteY206" fmla="*/ 279403 h 4866782"/>
              <a:gd name="connsiteX207" fmla="*/ 1529161 w 2956325"/>
              <a:gd name="connsiteY207" fmla="*/ 298461 h 4866782"/>
              <a:gd name="connsiteX208" fmla="*/ 1537063 w 2956325"/>
              <a:gd name="connsiteY208" fmla="*/ 400724 h 4866782"/>
              <a:gd name="connsiteX209" fmla="*/ 1536598 w 2956325"/>
              <a:gd name="connsiteY209" fmla="*/ 480675 h 4866782"/>
              <a:gd name="connsiteX210" fmla="*/ 1507314 w 2956325"/>
              <a:gd name="connsiteY210" fmla="*/ 568064 h 4866782"/>
              <a:gd name="connsiteX211" fmla="*/ 1502666 w 2956325"/>
              <a:gd name="connsiteY211" fmla="*/ 613152 h 4866782"/>
              <a:gd name="connsiteX212" fmla="*/ 1475705 w 2956325"/>
              <a:gd name="connsiteY212" fmla="*/ 650804 h 4866782"/>
              <a:gd name="connsiteX213" fmla="*/ 1407375 w 2956325"/>
              <a:gd name="connsiteY213" fmla="*/ 679623 h 4866782"/>
              <a:gd name="connsiteX214" fmla="*/ 1400403 w 2956325"/>
              <a:gd name="connsiteY214" fmla="*/ 706583 h 4866782"/>
              <a:gd name="connsiteX215" fmla="*/ 1504990 w 2956325"/>
              <a:gd name="connsiteY215" fmla="*/ 752602 h 4866782"/>
              <a:gd name="connsiteX216" fmla="*/ 1548684 w 2956325"/>
              <a:gd name="connsiteY216" fmla="*/ 740981 h 4866782"/>
              <a:gd name="connsiteX217" fmla="*/ 1572390 w 2956325"/>
              <a:gd name="connsiteY217" fmla="*/ 738192 h 4866782"/>
              <a:gd name="connsiteX218" fmla="*/ 1724390 w 2956325"/>
              <a:gd name="connsiteY218" fmla="*/ 783745 h 4866782"/>
              <a:gd name="connsiteX219" fmla="*/ 1817821 w 2956325"/>
              <a:gd name="connsiteY219" fmla="*/ 783280 h 4866782"/>
              <a:gd name="connsiteX220" fmla="*/ 1855472 w 2956325"/>
              <a:gd name="connsiteY220" fmla="*/ 772124 h 4866782"/>
              <a:gd name="connsiteX221" fmla="*/ 1950298 w 2956325"/>
              <a:gd name="connsiteY221" fmla="*/ 729360 h 4866782"/>
              <a:gd name="connsiteX222" fmla="*/ 2020952 w 2956325"/>
              <a:gd name="connsiteY222" fmla="*/ 686596 h 4866782"/>
              <a:gd name="connsiteX223" fmla="*/ 2097185 w 2956325"/>
              <a:gd name="connsiteY223" fmla="*/ 651268 h 4866782"/>
              <a:gd name="connsiteX224" fmla="*/ 2254762 w 2956325"/>
              <a:gd name="connsiteY224" fmla="*/ 577825 h 4866782"/>
              <a:gd name="connsiteX225" fmla="*/ 2412340 w 2956325"/>
              <a:gd name="connsiteY225" fmla="*/ 514143 h 4866782"/>
              <a:gd name="connsiteX226" fmla="*/ 2509490 w 2956325"/>
              <a:gd name="connsiteY226" fmla="*/ 455574 h 4866782"/>
              <a:gd name="connsiteX227" fmla="*/ 2627092 w 2956325"/>
              <a:gd name="connsiteY227" fmla="*/ 376553 h 4866782"/>
              <a:gd name="connsiteX228" fmla="*/ 2783740 w 2956325"/>
              <a:gd name="connsiteY228" fmla="*/ 284517 h 4866782"/>
              <a:gd name="connsiteX229" fmla="*/ 2931556 w 2956325"/>
              <a:gd name="connsiteY229" fmla="*/ 241287 h 4866782"/>
              <a:gd name="connsiteX230" fmla="*/ 2958517 w 2956325"/>
              <a:gd name="connsiteY230" fmla="*/ 247330 h 4866782"/>
              <a:gd name="connsiteX231" fmla="*/ 2960376 w 2956325"/>
              <a:gd name="connsiteY231" fmla="*/ 256627 h 48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</a:cxnLst>
            <a:rect l="l" t="t" r="r" b="b"/>
            <a:pathLst>
              <a:path w="2956325" h="4866782">
                <a:moveTo>
                  <a:pt x="2960376" y="256627"/>
                </a:moveTo>
                <a:cubicBezTo>
                  <a:pt x="2938064" y="268247"/>
                  <a:pt x="2915752" y="279868"/>
                  <a:pt x="2893440" y="291489"/>
                </a:cubicBezTo>
                <a:cubicBezTo>
                  <a:pt x="2867875" y="304969"/>
                  <a:pt x="2842309" y="318449"/>
                  <a:pt x="2816743" y="332394"/>
                </a:cubicBezTo>
                <a:cubicBezTo>
                  <a:pt x="2804657" y="339367"/>
                  <a:pt x="2805587" y="347734"/>
                  <a:pt x="2815348" y="356565"/>
                </a:cubicBezTo>
                <a:cubicBezTo>
                  <a:pt x="2820462" y="361214"/>
                  <a:pt x="2825110" y="366327"/>
                  <a:pt x="2828829" y="371905"/>
                </a:cubicBezTo>
                <a:cubicBezTo>
                  <a:pt x="2852535" y="405373"/>
                  <a:pt x="2849746" y="403978"/>
                  <a:pt x="2830223" y="440235"/>
                </a:cubicBezTo>
                <a:cubicBezTo>
                  <a:pt x="2819997" y="458828"/>
                  <a:pt x="2819532" y="483929"/>
                  <a:pt x="2818138" y="505776"/>
                </a:cubicBezTo>
                <a:cubicBezTo>
                  <a:pt x="2817208" y="519721"/>
                  <a:pt x="2812560" y="525764"/>
                  <a:pt x="2800009" y="527623"/>
                </a:cubicBezTo>
                <a:cubicBezTo>
                  <a:pt x="2790248" y="529018"/>
                  <a:pt x="2779557" y="532736"/>
                  <a:pt x="2769795" y="530877"/>
                </a:cubicBezTo>
                <a:cubicBezTo>
                  <a:pt x="2740976" y="525764"/>
                  <a:pt x="2715410" y="534596"/>
                  <a:pt x="2688915" y="544357"/>
                </a:cubicBezTo>
                <a:cubicBezTo>
                  <a:pt x="2670786" y="550865"/>
                  <a:pt x="2650798" y="553189"/>
                  <a:pt x="2631740" y="558302"/>
                </a:cubicBezTo>
                <a:cubicBezTo>
                  <a:pt x="2622444" y="561091"/>
                  <a:pt x="2611753" y="564345"/>
                  <a:pt x="2604780" y="570853"/>
                </a:cubicBezTo>
                <a:cubicBezTo>
                  <a:pt x="2556438" y="615012"/>
                  <a:pt x="2508560" y="659171"/>
                  <a:pt x="2462077" y="704724"/>
                </a:cubicBezTo>
                <a:cubicBezTo>
                  <a:pt x="2439765" y="727036"/>
                  <a:pt x="2421172" y="753066"/>
                  <a:pt x="2399790" y="776308"/>
                </a:cubicBezTo>
                <a:cubicBezTo>
                  <a:pt x="2369576" y="809311"/>
                  <a:pt x="2334248" y="835342"/>
                  <a:pt x="2291949" y="852075"/>
                </a:cubicBezTo>
                <a:cubicBezTo>
                  <a:pt x="2258481" y="865091"/>
                  <a:pt x="2225943" y="880895"/>
                  <a:pt x="2194334" y="897629"/>
                </a:cubicBezTo>
                <a:cubicBezTo>
                  <a:pt x="2173882" y="908785"/>
                  <a:pt x="2156683" y="925054"/>
                  <a:pt x="2137625" y="938069"/>
                </a:cubicBezTo>
                <a:cubicBezTo>
                  <a:pt x="2125539" y="946436"/>
                  <a:pt x="2112989" y="953409"/>
                  <a:pt x="2100903" y="961311"/>
                </a:cubicBezTo>
                <a:cubicBezTo>
                  <a:pt x="2096720" y="964100"/>
                  <a:pt x="2091607" y="966424"/>
                  <a:pt x="2088817" y="970143"/>
                </a:cubicBezTo>
                <a:cubicBezTo>
                  <a:pt x="2075802" y="988736"/>
                  <a:pt x="2063717" y="1007794"/>
                  <a:pt x="2042799" y="1019415"/>
                </a:cubicBezTo>
                <a:cubicBezTo>
                  <a:pt x="2041405" y="1020344"/>
                  <a:pt x="2040940" y="1022669"/>
                  <a:pt x="2040010" y="1024063"/>
                </a:cubicBezTo>
                <a:cubicBezTo>
                  <a:pt x="2036756" y="1032430"/>
                  <a:pt x="2035362" y="1044516"/>
                  <a:pt x="2029319" y="1047769"/>
                </a:cubicBezTo>
                <a:cubicBezTo>
                  <a:pt x="2013050" y="1056601"/>
                  <a:pt x="1994457" y="1066363"/>
                  <a:pt x="1976793" y="1066363"/>
                </a:cubicBezTo>
                <a:cubicBezTo>
                  <a:pt x="1953087" y="1066363"/>
                  <a:pt x="1936353" y="1075195"/>
                  <a:pt x="1918225" y="1087745"/>
                </a:cubicBezTo>
                <a:cubicBezTo>
                  <a:pt x="1900561" y="1100295"/>
                  <a:pt x="1880573" y="1110522"/>
                  <a:pt x="1860121" y="1116564"/>
                </a:cubicBezTo>
                <a:cubicBezTo>
                  <a:pt x="1827118" y="1126791"/>
                  <a:pt x="1792720" y="1131904"/>
                  <a:pt x="1759717" y="1142130"/>
                </a:cubicBezTo>
                <a:cubicBezTo>
                  <a:pt x="1746237" y="1146314"/>
                  <a:pt x="1732757" y="1156540"/>
                  <a:pt x="1722996" y="1167231"/>
                </a:cubicBezTo>
                <a:cubicBezTo>
                  <a:pt x="1689992" y="1203953"/>
                  <a:pt x="1676512" y="1249041"/>
                  <a:pt x="1671399" y="1297384"/>
                </a:cubicBezTo>
                <a:cubicBezTo>
                  <a:pt x="1661638" y="1387096"/>
                  <a:pt x="1661173" y="1475879"/>
                  <a:pt x="1681161" y="1564197"/>
                </a:cubicBezTo>
                <a:cubicBezTo>
                  <a:pt x="1694641" y="1623230"/>
                  <a:pt x="1714164" y="1681334"/>
                  <a:pt x="1727179" y="1740368"/>
                </a:cubicBezTo>
                <a:cubicBezTo>
                  <a:pt x="1736940" y="1783597"/>
                  <a:pt x="1740659" y="1827756"/>
                  <a:pt x="1746237" y="1871915"/>
                </a:cubicBezTo>
                <a:cubicBezTo>
                  <a:pt x="1756928" y="1950472"/>
                  <a:pt x="1766690" y="2028563"/>
                  <a:pt x="1789466" y="2104796"/>
                </a:cubicBezTo>
                <a:cubicBezTo>
                  <a:pt x="1796439" y="2128502"/>
                  <a:pt x="1797833" y="2154533"/>
                  <a:pt x="1800157" y="2179634"/>
                </a:cubicBezTo>
                <a:cubicBezTo>
                  <a:pt x="1804806" y="2234019"/>
                  <a:pt x="1811313" y="2288404"/>
                  <a:pt x="1811778" y="2342789"/>
                </a:cubicBezTo>
                <a:cubicBezTo>
                  <a:pt x="1812243" y="2372538"/>
                  <a:pt x="1806200" y="2403682"/>
                  <a:pt x="1795974" y="2431572"/>
                </a:cubicBezTo>
                <a:cubicBezTo>
                  <a:pt x="1782029" y="2469688"/>
                  <a:pt x="1772268" y="2469223"/>
                  <a:pt x="1740659" y="2444587"/>
                </a:cubicBezTo>
                <a:cubicBezTo>
                  <a:pt x="1722531" y="2430177"/>
                  <a:pt x="1702078" y="2419022"/>
                  <a:pt x="1682090" y="2406936"/>
                </a:cubicBezTo>
                <a:cubicBezTo>
                  <a:pt x="1677442" y="2404147"/>
                  <a:pt x="1670470" y="2405077"/>
                  <a:pt x="1664427" y="2404147"/>
                </a:cubicBezTo>
                <a:cubicBezTo>
                  <a:pt x="1663962" y="2410190"/>
                  <a:pt x="1661173" y="2417162"/>
                  <a:pt x="1663497" y="2422275"/>
                </a:cubicBezTo>
                <a:cubicBezTo>
                  <a:pt x="1681161" y="2462716"/>
                  <a:pt x="1680231" y="2506410"/>
                  <a:pt x="1687668" y="2548245"/>
                </a:cubicBezTo>
                <a:cubicBezTo>
                  <a:pt x="1694176" y="2585896"/>
                  <a:pt x="1683950" y="2626336"/>
                  <a:pt x="1705797" y="2661199"/>
                </a:cubicBezTo>
                <a:cubicBezTo>
                  <a:pt x="1707191" y="2663988"/>
                  <a:pt x="1707656" y="2669101"/>
                  <a:pt x="1705797" y="2671890"/>
                </a:cubicBezTo>
                <a:cubicBezTo>
                  <a:pt x="1695571" y="2687694"/>
                  <a:pt x="1699289" y="2703498"/>
                  <a:pt x="1703008" y="2719767"/>
                </a:cubicBezTo>
                <a:cubicBezTo>
                  <a:pt x="1708586" y="2743938"/>
                  <a:pt x="1714628" y="2768110"/>
                  <a:pt x="1717882" y="2792281"/>
                </a:cubicBezTo>
                <a:cubicBezTo>
                  <a:pt x="1719277" y="2802972"/>
                  <a:pt x="1714164" y="2814593"/>
                  <a:pt x="1711840" y="2825749"/>
                </a:cubicBezTo>
                <a:cubicBezTo>
                  <a:pt x="1711375" y="2827608"/>
                  <a:pt x="1709515" y="2829003"/>
                  <a:pt x="1709051" y="2830862"/>
                </a:cubicBezTo>
                <a:cubicBezTo>
                  <a:pt x="1702543" y="2866189"/>
                  <a:pt x="1691852" y="2901516"/>
                  <a:pt x="1690457" y="2936843"/>
                </a:cubicBezTo>
                <a:cubicBezTo>
                  <a:pt x="1688133" y="2986580"/>
                  <a:pt x="1693246" y="3036782"/>
                  <a:pt x="1694641" y="3086984"/>
                </a:cubicBezTo>
                <a:cubicBezTo>
                  <a:pt x="1696035" y="3134862"/>
                  <a:pt x="1699754" y="3183204"/>
                  <a:pt x="1687203" y="3230617"/>
                </a:cubicBezTo>
                <a:cubicBezTo>
                  <a:pt x="1683485" y="3244562"/>
                  <a:pt x="1689063" y="3261296"/>
                  <a:pt x="1690922" y="3276635"/>
                </a:cubicBezTo>
                <a:cubicBezTo>
                  <a:pt x="1691387" y="3280818"/>
                  <a:pt x="1694641" y="3284537"/>
                  <a:pt x="1695571" y="3289186"/>
                </a:cubicBezTo>
                <a:cubicBezTo>
                  <a:pt x="1708586" y="3334274"/>
                  <a:pt x="1706262" y="3342176"/>
                  <a:pt x="1662103" y="3356121"/>
                </a:cubicBezTo>
                <a:cubicBezTo>
                  <a:pt x="1633748" y="3365418"/>
                  <a:pt x="1621662" y="3379828"/>
                  <a:pt x="1617944" y="3410506"/>
                </a:cubicBezTo>
                <a:cubicBezTo>
                  <a:pt x="1608647" y="3482555"/>
                  <a:pt x="1607253" y="3554604"/>
                  <a:pt x="1614690" y="3626653"/>
                </a:cubicBezTo>
                <a:cubicBezTo>
                  <a:pt x="1623986" y="3716365"/>
                  <a:pt x="1615155" y="3805148"/>
                  <a:pt x="1603534" y="3893931"/>
                </a:cubicBezTo>
                <a:cubicBezTo>
                  <a:pt x="1592843" y="3974812"/>
                  <a:pt x="1588194" y="4056622"/>
                  <a:pt x="1578433" y="4137967"/>
                </a:cubicBezTo>
                <a:cubicBezTo>
                  <a:pt x="1572855" y="4185380"/>
                  <a:pt x="1592378" y="4226750"/>
                  <a:pt x="1603069" y="4270444"/>
                </a:cubicBezTo>
                <a:cubicBezTo>
                  <a:pt x="1613760" y="4313209"/>
                  <a:pt x="1625846" y="4355973"/>
                  <a:pt x="1638861" y="4398273"/>
                </a:cubicBezTo>
                <a:cubicBezTo>
                  <a:pt x="1642580" y="4409894"/>
                  <a:pt x="1649087" y="4421979"/>
                  <a:pt x="1657454" y="4430811"/>
                </a:cubicBezTo>
                <a:cubicBezTo>
                  <a:pt x="1682555" y="4457307"/>
                  <a:pt x="1709980" y="4481478"/>
                  <a:pt x="1734616" y="4507973"/>
                </a:cubicBezTo>
                <a:cubicBezTo>
                  <a:pt x="1749491" y="4524242"/>
                  <a:pt x="1759717" y="4544230"/>
                  <a:pt x="1773197" y="4561429"/>
                </a:cubicBezTo>
                <a:cubicBezTo>
                  <a:pt x="1779705" y="4569796"/>
                  <a:pt x="1786677" y="4580952"/>
                  <a:pt x="1795509" y="4583741"/>
                </a:cubicBezTo>
                <a:cubicBezTo>
                  <a:pt x="1828512" y="4593037"/>
                  <a:pt x="1861515" y="4600939"/>
                  <a:pt x="1895448" y="4606517"/>
                </a:cubicBezTo>
                <a:cubicBezTo>
                  <a:pt x="1936818" y="4613490"/>
                  <a:pt x="1963778" y="4632083"/>
                  <a:pt x="1972610" y="4675312"/>
                </a:cubicBezTo>
                <a:cubicBezTo>
                  <a:pt x="1975864" y="4692046"/>
                  <a:pt x="1984230" y="4706456"/>
                  <a:pt x="1978653" y="4724584"/>
                </a:cubicBezTo>
                <a:cubicBezTo>
                  <a:pt x="1971215" y="4747826"/>
                  <a:pt x="1957735" y="4765025"/>
                  <a:pt x="1932634" y="4765954"/>
                </a:cubicBezTo>
                <a:cubicBezTo>
                  <a:pt x="1875925" y="4767814"/>
                  <a:pt x="1818751" y="4770138"/>
                  <a:pt x="1761576" y="4767814"/>
                </a:cubicBezTo>
                <a:cubicBezTo>
                  <a:pt x="1645369" y="4763165"/>
                  <a:pt x="1529161" y="4756193"/>
                  <a:pt x="1412953" y="4750150"/>
                </a:cubicBezTo>
                <a:cubicBezTo>
                  <a:pt x="1390641" y="4748756"/>
                  <a:pt x="1368794" y="4746432"/>
                  <a:pt x="1346947" y="4743178"/>
                </a:cubicBezTo>
                <a:cubicBezTo>
                  <a:pt x="1326030" y="4739924"/>
                  <a:pt x="1307901" y="4718077"/>
                  <a:pt x="1308831" y="4696695"/>
                </a:cubicBezTo>
                <a:cubicBezTo>
                  <a:pt x="1310690" y="4646028"/>
                  <a:pt x="1312550" y="4595826"/>
                  <a:pt x="1314874" y="4545624"/>
                </a:cubicBezTo>
                <a:cubicBezTo>
                  <a:pt x="1316268" y="4514016"/>
                  <a:pt x="1329748" y="4486126"/>
                  <a:pt x="1343693" y="4457771"/>
                </a:cubicBezTo>
                <a:cubicBezTo>
                  <a:pt x="1351131" y="4443362"/>
                  <a:pt x="1355314" y="4425698"/>
                  <a:pt x="1355779" y="4409429"/>
                </a:cubicBezTo>
                <a:cubicBezTo>
                  <a:pt x="1356244" y="4372242"/>
                  <a:pt x="1353920" y="4334591"/>
                  <a:pt x="1352525" y="4297404"/>
                </a:cubicBezTo>
                <a:cubicBezTo>
                  <a:pt x="1352060" y="4284854"/>
                  <a:pt x="1355314" y="4276022"/>
                  <a:pt x="1368329" y="4270909"/>
                </a:cubicBezTo>
                <a:cubicBezTo>
                  <a:pt x="1373907" y="4268585"/>
                  <a:pt x="1379950" y="4258359"/>
                  <a:pt x="1379485" y="4252316"/>
                </a:cubicBezTo>
                <a:cubicBezTo>
                  <a:pt x="1377626" y="4215129"/>
                  <a:pt x="1377626" y="4177478"/>
                  <a:pt x="1370653" y="4140756"/>
                </a:cubicBezTo>
                <a:cubicBezTo>
                  <a:pt x="1355779" y="4064989"/>
                  <a:pt x="1339975" y="3989221"/>
                  <a:pt x="1318592" y="3915313"/>
                </a:cubicBezTo>
                <a:cubicBezTo>
                  <a:pt x="1294886" y="3833968"/>
                  <a:pt x="1289308" y="3752157"/>
                  <a:pt x="1294421" y="3668953"/>
                </a:cubicBezTo>
                <a:cubicBezTo>
                  <a:pt x="1297675" y="3621540"/>
                  <a:pt x="1303253" y="3574127"/>
                  <a:pt x="1306972" y="3526714"/>
                </a:cubicBezTo>
                <a:cubicBezTo>
                  <a:pt x="1310225" y="3487668"/>
                  <a:pt x="1313014" y="3448158"/>
                  <a:pt x="1296745" y="3410506"/>
                </a:cubicBezTo>
                <a:cubicBezTo>
                  <a:pt x="1282336" y="3377039"/>
                  <a:pt x="1266531" y="3344500"/>
                  <a:pt x="1253051" y="3310568"/>
                </a:cubicBezTo>
                <a:cubicBezTo>
                  <a:pt x="1245614" y="3291510"/>
                  <a:pt x="1240966" y="3271057"/>
                  <a:pt x="1235852" y="3250604"/>
                </a:cubicBezTo>
                <a:cubicBezTo>
                  <a:pt x="1231204" y="3232941"/>
                  <a:pt x="1232599" y="3212953"/>
                  <a:pt x="1214005" y="3194360"/>
                </a:cubicBezTo>
                <a:cubicBezTo>
                  <a:pt x="1212146" y="3205981"/>
                  <a:pt x="1211216" y="3213418"/>
                  <a:pt x="1209822" y="3220855"/>
                </a:cubicBezTo>
                <a:cubicBezTo>
                  <a:pt x="1204709" y="3255253"/>
                  <a:pt x="1198666" y="3289186"/>
                  <a:pt x="1194947" y="3323583"/>
                </a:cubicBezTo>
                <a:cubicBezTo>
                  <a:pt x="1192623" y="3345430"/>
                  <a:pt x="1193088" y="3367742"/>
                  <a:pt x="1194483" y="3389589"/>
                </a:cubicBezTo>
                <a:cubicBezTo>
                  <a:pt x="1195877" y="3410971"/>
                  <a:pt x="1191693" y="3420733"/>
                  <a:pt x="1170311" y="3421663"/>
                </a:cubicBezTo>
                <a:cubicBezTo>
                  <a:pt x="1145210" y="3422592"/>
                  <a:pt x="1134984" y="3436072"/>
                  <a:pt x="1125688" y="3456990"/>
                </a:cubicBezTo>
                <a:cubicBezTo>
                  <a:pt x="1103376" y="3506727"/>
                  <a:pt x="1088501" y="3558788"/>
                  <a:pt x="1074556" y="3611778"/>
                </a:cubicBezTo>
                <a:cubicBezTo>
                  <a:pt x="1051779" y="3701026"/>
                  <a:pt x="1053639" y="3791668"/>
                  <a:pt x="1050385" y="3881845"/>
                </a:cubicBezTo>
                <a:cubicBezTo>
                  <a:pt x="1048061" y="3951570"/>
                  <a:pt x="1034116" y="4018506"/>
                  <a:pt x="1022960" y="4086836"/>
                </a:cubicBezTo>
                <a:cubicBezTo>
                  <a:pt x="1012734" y="4148194"/>
                  <a:pt x="1010409" y="4211411"/>
                  <a:pt x="1008550" y="4274163"/>
                </a:cubicBezTo>
                <a:cubicBezTo>
                  <a:pt x="1008085" y="4285784"/>
                  <a:pt x="1024819" y="4297869"/>
                  <a:pt x="1032256" y="4310420"/>
                </a:cubicBezTo>
                <a:cubicBezTo>
                  <a:pt x="1038764" y="4321576"/>
                  <a:pt x="1045737" y="4333197"/>
                  <a:pt x="1048061" y="4345282"/>
                </a:cubicBezTo>
                <a:cubicBezTo>
                  <a:pt x="1055963" y="4384328"/>
                  <a:pt x="1061541" y="4423839"/>
                  <a:pt x="1068048" y="4462885"/>
                </a:cubicBezTo>
                <a:cubicBezTo>
                  <a:pt x="1068513" y="4464744"/>
                  <a:pt x="1068513" y="4467068"/>
                  <a:pt x="1069443" y="4468462"/>
                </a:cubicBezTo>
                <a:cubicBezTo>
                  <a:pt x="1080599" y="4481943"/>
                  <a:pt x="1093149" y="4494493"/>
                  <a:pt x="1102911" y="4508903"/>
                </a:cubicBezTo>
                <a:cubicBezTo>
                  <a:pt x="1113137" y="4523777"/>
                  <a:pt x="1120110" y="4540511"/>
                  <a:pt x="1128941" y="4556780"/>
                </a:cubicBezTo>
                <a:cubicBezTo>
                  <a:pt x="1130336" y="4559569"/>
                  <a:pt x="1130336" y="4563753"/>
                  <a:pt x="1132195" y="4565147"/>
                </a:cubicBezTo>
                <a:cubicBezTo>
                  <a:pt x="1162874" y="4585600"/>
                  <a:pt x="1169847" y="4622322"/>
                  <a:pt x="1190299" y="4648817"/>
                </a:cubicBezTo>
                <a:cubicBezTo>
                  <a:pt x="1208427" y="4672059"/>
                  <a:pt x="1239106" y="4686004"/>
                  <a:pt x="1263742" y="4704597"/>
                </a:cubicBezTo>
                <a:cubicBezTo>
                  <a:pt x="1276293" y="4713893"/>
                  <a:pt x="1291167" y="4721795"/>
                  <a:pt x="1299070" y="4733881"/>
                </a:cubicBezTo>
                <a:cubicBezTo>
                  <a:pt x="1310225" y="4751545"/>
                  <a:pt x="1316733" y="4772927"/>
                  <a:pt x="1324170" y="4792915"/>
                </a:cubicBezTo>
                <a:cubicBezTo>
                  <a:pt x="1335791" y="4825453"/>
                  <a:pt x="1304183" y="4856596"/>
                  <a:pt x="1273039" y="4864499"/>
                </a:cubicBezTo>
                <a:cubicBezTo>
                  <a:pt x="1265602" y="4866358"/>
                  <a:pt x="1258629" y="4867752"/>
                  <a:pt x="1251192" y="4869612"/>
                </a:cubicBezTo>
                <a:cubicBezTo>
                  <a:pt x="1202850" y="4869612"/>
                  <a:pt x="1154972" y="4869612"/>
                  <a:pt x="1106629" y="4869612"/>
                </a:cubicBezTo>
                <a:cubicBezTo>
                  <a:pt x="1100587" y="4868682"/>
                  <a:pt x="1094079" y="4867752"/>
                  <a:pt x="1088036" y="4866823"/>
                </a:cubicBezTo>
                <a:cubicBezTo>
                  <a:pt x="1035975" y="4858921"/>
                  <a:pt x="983914" y="4852878"/>
                  <a:pt x="932783" y="4842651"/>
                </a:cubicBezTo>
                <a:cubicBezTo>
                  <a:pt x="899315" y="4836144"/>
                  <a:pt x="866312" y="4825453"/>
                  <a:pt x="834238" y="4814297"/>
                </a:cubicBezTo>
                <a:cubicBezTo>
                  <a:pt x="815645" y="4807789"/>
                  <a:pt x="796587" y="4798957"/>
                  <a:pt x="795657" y="4773391"/>
                </a:cubicBezTo>
                <a:cubicBezTo>
                  <a:pt x="792404" y="4699483"/>
                  <a:pt x="808208" y="4627435"/>
                  <a:pt x="817505" y="4554921"/>
                </a:cubicBezTo>
                <a:cubicBezTo>
                  <a:pt x="823547" y="4508438"/>
                  <a:pt x="821688" y="4463349"/>
                  <a:pt x="805884" y="4418726"/>
                </a:cubicBezTo>
                <a:cubicBezTo>
                  <a:pt x="800306" y="4401992"/>
                  <a:pt x="797517" y="4384328"/>
                  <a:pt x="795193" y="4366664"/>
                </a:cubicBezTo>
                <a:cubicBezTo>
                  <a:pt x="794728" y="4361086"/>
                  <a:pt x="798446" y="4352255"/>
                  <a:pt x="802630" y="4349466"/>
                </a:cubicBezTo>
                <a:cubicBezTo>
                  <a:pt x="828660" y="4333661"/>
                  <a:pt x="829590" y="4312744"/>
                  <a:pt x="823547" y="4285319"/>
                </a:cubicBezTo>
                <a:cubicBezTo>
                  <a:pt x="798446" y="4171435"/>
                  <a:pt x="773346" y="4058016"/>
                  <a:pt x="750569" y="3943668"/>
                </a:cubicBezTo>
                <a:cubicBezTo>
                  <a:pt x="734765" y="3863717"/>
                  <a:pt x="729651" y="3781907"/>
                  <a:pt x="745920" y="3701491"/>
                </a:cubicBezTo>
                <a:cubicBezTo>
                  <a:pt x="757541" y="3645246"/>
                  <a:pt x="781713" y="3591326"/>
                  <a:pt x="798911" y="3536011"/>
                </a:cubicBezTo>
                <a:cubicBezTo>
                  <a:pt x="810067" y="3500684"/>
                  <a:pt x="820293" y="3464427"/>
                  <a:pt x="827731" y="3428170"/>
                </a:cubicBezTo>
                <a:cubicBezTo>
                  <a:pt x="832844" y="3403534"/>
                  <a:pt x="825407" y="3396562"/>
                  <a:pt x="800306" y="3392843"/>
                </a:cubicBezTo>
                <a:cubicBezTo>
                  <a:pt x="797982" y="3392378"/>
                  <a:pt x="795193" y="3392378"/>
                  <a:pt x="792868" y="3392378"/>
                </a:cubicBezTo>
                <a:cubicBezTo>
                  <a:pt x="778459" y="3392843"/>
                  <a:pt x="777064" y="3386800"/>
                  <a:pt x="779388" y="3373320"/>
                </a:cubicBezTo>
                <a:cubicBezTo>
                  <a:pt x="783107" y="3347754"/>
                  <a:pt x="788220" y="3321259"/>
                  <a:pt x="784501" y="3296623"/>
                </a:cubicBezTo>
                <a:cubicBezTo>
                  <a:pt x="777529" y="3251534"/>
                  <a:pt x="768697" y="3206910"/>
                  <a:pt x="774275" y="3160892"/>
                </a:cubicBezTo>
                <a:cubicBezTo>
                  <a:pt x="776135" y="3147412"/>
                  <a:pt x="775670" y="3133002"/>
                  <a:pt x="774275" y="3119057"/>
                </a:cubicBezTo>
                <a:cubicBezTo>
                  <a:pt x="768697" y="3076293"/>
                  <a:pt x="758936" y="3033993"/>
                  <a:pt x="756612" y="2991229"/>
                </a:cubicBezTo>
                <a:cubicBezTo>
                  <a:pt x="749174" y="2858287"/>
                  <a:pt x="743596" y="2725345"/>
                  <a:pt x="738018" y="2592404"/>
                </a:cubicBezTo>
                <a:cubicBezTo>
                  <a:pt x="734765" y="2510593"/>
                  <a:pt x="738483" y="2428783"/>
                  <a:pt x="760330" y="2349297"/>
                </a:cubicBezTo>
                <a:cubicBezTo>
                  <a:pt x="766838" y="2325126"/>
                  <a:pt x="755217" y="2311646"/>
                  <a:pt x="736159" y="2299560"/>
                </a:cubicBezTo>
                <a:cubicBezTo>
                  <a:pt x="710593" y="2283756"/>
                  <a:pt x="685957" y="2265627"/>
                  <a:pt x="660856" y="2248893"/>
                </a:cubicBezTo>
                <a:cubicBezTo>
                  <a:pt x="644587" y="2237737"/>
                  <a:pt x="626924" y="2226581"/>
                  <a:pt x="637150" y="2205664"/>
                </a:cubicBezTo>
                <a:cubicBezTo>
                  <a:pt x="607401" y="2192649"/>
                  <a:pt x="578581" y="2181958"/>
                  <a:pt x="551621" y="2167548"/>
                </a:cubicBezTo>
                <a:cubicBezTo>
                  <a:pt x="530704" y="2156392"/>
                  <a:pt x="511646" y="2141052"/>
                  <a:pt x="492588" y="2126643"/>
                </a:cubicBezTo>
                <a:cubicBezTo>
                  <a:pt x="481896" y="2118741"/>
                  <a:pt x="474924" y="2119205"/>
                  <a:pt x="467952" y="2130361"/>
                </a:cubicBezTo>
                <a:cubicBezTo>
                  <a:pt x="463303" y="2137799"/>
                  <a:pt x="457260" y="2144306"/>
                  <a:pt x="452147" y="2151744"/>
                </a:cubicBezTo>
                <a:cubicBezTo>
                  <a:pt x="448893" y="2157322"/>
                  <a:pt x="444245" y="2163364"/>
                  <a:pt x="444245" y="2169407"/>
                </a:cubicBezTo>
                <a:cubicBezTo>
                  <a:pt x="443315" y="2195903"/>
                  <a:pt x="443315" y="2222863"/>
                  <a:pt x="443780" y="2249358"/>
                </a:cubicBezTo>
                <a:cubicBezTo>
                  <a:pt x="444710" y="2296771"/>
                  <a:pt x="403340" y="2309321"/>
                  <a:pt x="376845" y="2335352"/>
                </a:cubicBezTo>
                <a:cubicBezTo>
                  <a:pt x="372661" y="2293982"/>
                  <a:pt x="369872" y="2254007"/>
                  <a:pt x="386606" y="2215425"/>
                </a:cubicBezTo>
                <a:cubicBezTo>
                  <a:pt x="394043" y="2198691"/>
                  <a:pt x="399621" y="2181028"/>
                  <a:pt x="404734" y="2163364"/>
                </a:cubicBezTo>
                <a:cubicBezTo>
                  <a:pt x="414496" y="2133150"/>
                  <a:pt x="421468" y="2101542"/>
                  <a:pt x="457725" y="2092245"/>
                </a:cubicBezTo>
                <a:cubicBezTo>
                  <a:pt x="446569" y="2051340"/>
                  <a:pt x="436343" y="2012294"/>
                  <a:pt x="425652" y="1973713"/>
                </a:cubicBezTo>
                <a:cubicBezTo>
                  <a:pt x="424722" y="1969995"/>
                  <a:pt x="420539" y="1967670"/>
                  <a:pt x="417750" y="1964417"/>
                </a:cubicBezTo>
                <a:cubicBezTo>
                  <a:pt x="414496" y="1967670"/>
                  <a:pt x="410312" y="1970459"/>
                  <a:pt x="408453" y="1974178"/>
                </a:cubicBezTo>
                <a:cubicBezTo>
                  <a:pt x="402875" y="1985334"/>
                  <a:pt x="398227" y="1996490"/>
                  <a:pt x="392184" y="2011365"/>
                </a:cubicBezTo>
                <a:cubicBezTo>
                  <a:pt x="377309" y="1996955"/>
                  <a:pt x="364759" y="1986264"/>
                  <a:pt x="354068" y="1973713"/>
                </a:cubicBezTo>
                <a:cubicBezTo>
                  <a:pt x="350349" y="1969530"/>
                  <a:pt x="350814" y="1959768"/>
                  <a:pt x="352673" y="1953725"/>
                </a:cubicBezTo>
                <a:cubicBezTo>
                  <a:pt x="362900" y="1921187"/>
                  <a:pt x="375450" y="1889579"/>
                  <a:pt x="385212" y="1857040"/>
                </a:cubicBezTo>
                <a:cubicBezTo>
                  <a:pt x="387536" y="1848674"/>
                  <a:pt x="384747" y="1834729"/>
                  <a:pt x="379169" y="1829151"/>
                </a:cubicBezTo>
                <a:cubicBezTo>
                  <a:pt x="358251" y="1809628"/>
                  <a:pt x="355462" y="1785921"/>
                  <a:pt x="356392" y="1759426"/>
                </a:cubicBezTo>
                <a:cubicBezTo>
                  <a:pt x="356392" y="1753848"/>
                  <a:pt x="352673" y="1745481"/>
                  <a:pt x="348025" y="1742692"/>
                </a:cubicBezTo>
                <a:cubicBezTo>
                  <a:pt x="305261" y="1715732"/>
                  <a:pt x="270398" y="1682264"/>
                  <a:pt x="261567" y="1630203"/>
                </a:cubicBezTo>
                <a:cubicBezTo>
                  <a:pt x="255059" y="1589763"/>
                  <a:pt x="249016" y="1548393"/>
                  <a:pt x="251340" y="1507952"/>
                </a:cubicBezTo>
                <a:cubicBezTo>
                  <a:pt x="252735" y="1486105"/>
                  <a:pt x="255989" y="1466582"/>
                  <a:pt x="246227" y="1446130"/>
                </a:cubicBezTo>
                <a:cubicBezTo>
                  <a:pt x="242508" y="1438228"/>
                  <a:pt x="240649" y="1429396"/>
                  <a:pt x="238325" y="1421029"/>
                </a:cubicBezTo>
                <a:cubicBezTo>
                  <a:pt x="210435" y="1322485"/>
                  <a:pt x="216013" y="1221151"/>
                  <a:pt x="212759" y="1120748"/>
                </a:cubicBezTo>
                <a:cubicBezTo>
                  <a:pt x="211830" y="1084026"/>
                  <a:pt x="230888" y="1066828"/>
                  <a:pt x="268074" y="1064039"/>
                </a:cubicBezTo>
                <a:cubicBezTo>
                  <a:pt x="277371" y="1063574"/>
                  <a:pt x="286667" y="1061714"/>
                  <a:pt x="294105" y="1060785"/>
                </a:cubicBezTo>
                <a:cubicBezTo>
                  <a:pt x="292710" y="1024528"/>
                  <a:pt x="290386" y="990595"/>
                  <a:pt x="289921" y="956663"/>
                </a:cubicBezTo>
                <a:cubicBezTo>
                  <a:pt x="289456" y="934815"/>
                  <a:pt x="290386" y="913433"/>
                  <a:pt x="290851" y="891586"/>
                </a:cubicBezTo>
                <a:cubicBezTo>
                  <a:pt x="290851" y="890192"/>
                  <a:pt x="290386" y="888797"/>
                  <a:pt x="289456" y="887867"/>
                </a:cubicBezTo>
                <a:cubicBezTo>
                  <a:pt x="277371" y="879036"/>
                  <a:pt x="271328" y="863231"/>
                  <a:pt x="250875" y="864626"/>
                </a:cubicBezTo>
                <a:cubicBezTo>
                  <a:pt x="208111" y="867880"/>
                  <a:pt x="164417" y="866950"/>
                  <a:pt x="121652" y="870204"/>
                </a:cubicBezTo>
                <a:cubicBezTo>
                  <a:pt x="93762" y="872063"/>
                  <a:pt x="69126" y="867880"/>
                  <a:pt x="47744" y="848822"/>
                </a:cubicBezTo>
                <a:cubicBezTo>
                  <a:pt x="43096" y="844638"/>
                  <a:pt x="36588" y="842779"/>
                  <a:pt x="30545" y="841384"/>
                </a:cubicBezTo>
                <a:cubicBezTo>
                  <a:pt x="-2458" y="833017"/>
                  <a:pt x="-2458" y="833482"/>
                  <a:pt x="2191" y="799085"/>
                </a:cubicBezTo>
                <a:cubicBezTo>
                  <a:pt x="2656" y="793972"/>
                  <a:pt x="3120" y="788858"/>
                  <a:pt x="4050" y="783745"/>
                </a:cubicBezTo>
                <a:cubicBezTo>
                  <a:pt x="9628" y="730290"/>
                  <a:pt x="23573" y="680088"/>
                  <a:pt x="57970" y="637788"/>
                </a:cubicBezTo>
                <a:cubicBezTo>
                  <a:pt x="79353" y="611293"/>
                  <a:pt x="105848" y="598742"/>
                  <a:pt x="141640" y="604785"/>
                </a:cubicBezTo>
                <a:cubicBezTo>
                  <a:pt x="181151" y="611293"/>
                  <a:pt x="221126" y="613617"/>
                  <a:pt x="260637" y="617336"/>
                </a:cubicBezTo>
                <a:cubicBezTo>
                  <a:pt x="272722" y="618265"/>
                  <a:pt x="280160" y="615476"/>
                  <a:pt x="288062" y="603391"/>
                </a:cubicBezTo>
                <a:cubicBezTo>
                  <a:pt x="309909" y="567134"/>
                  <a:pt x="334080" y="532272"/>
                  <a:pt x="360111" y="499269"/>
                </a:cubicBezTo>
                <a:cubicBezTo>
                  <a:pt x="369407" y="487183"/>
                  <a:pt x="386606" y="481605"/>
                  <a:pt x="400551" y="473238"/>
                </a:cubicBezTo>
                <a:cubicBezTo>
                  <a:pt x="412637" y="465801"/>
                  <a:pt x="425652" y="459293"/>
                  <a:pt x="437273" y="450926"/>
                </a:cubicBezTo>
                <a:cubicBezTo>
                  <a:pt x="448429" y="443024"/>
                  <a:pt x="474459" y="445348"/>
                  <a:pt x="477713" y="457899"/>
                </a:cubicBezTo>
                <a:cubicBezTo>
                  <a:pt x="481896" y="473703"/>
                  <a:pt x="492588" y="473703"/>
                  <a:pt x="503744" y="473703"/>
                </a:cubicBezTo>
                <a:cubicBezTo>
                  <a:pt x="557199" y="472773"/>
                  <a:pt x="610190" y="471379"/>
                  <a:pt x="663181" y="469055"/>
                </a:cubicBezTo>
                <a:cubicBezTo>
                  <a:pt x="733370" y="466266"/>
                  <a:pt x="803560" y="455574"/>
                  <a:pt x="872355" y="478816"/>
                </a:cubicBezTo>
                <a:cubicBezTo>
                  <a:pt x="875608" y="480210"/>
                  <a:pt x="879792" y="480210"/>
                  <a:pt x="883975" y="480675"/>
                </a:cubicBezTo>
                <a:cubicBezTo>
                  <a:pt x="884905" y="472773"/>
                  <a:pt x="885370" y="465336"/>
                  <a:pt x="885835" y="458363"/>
                </a:cubicBezTo>
                <a:cubicBezTo>
                  <a:pt x="909541" y="457899"/>
                  <a:pt x="909076" y="457899"/>
                  <a:pt x="919767" y="476957"/>
                </a:cubicBezTo>
                <a:cubicBezTo>
                  <a:pt x="922092" y="481140"/>
                  <a:pt x="929529" y="483929"/>
                  <a:pt x="935107" y="485324"/>
                </a:cubicBezTo>
                <a:cubicBezTo>
                  <a:pt x="958813" y="490437"/>
                  <a:pt x="982520" y="494620"/>
                  <a:pt x="1006226" y="498804"/>
                </a:cubicBezTo>
                <a:cubicBezTo>
                  <a:pt x="1046666" y="506241"/>
                  <a:pt x="1071302" y="529483"/>
                  <a:pt x="1081993" y="568993"/>
                </a:cubicBezTo>
                <a:cubicBezTo>
                  <a:pt x="1085247" y="581079"/>
                  <a:pt x="1093149" y="592235"/>
                  <a:pt x="1098727" y="603856"/>
                </a:cubicBezTo>
                <a:cubicBezTo>
                  <a:pt x="1100587" y="602926"/>
                  <a:pt x="1102911" y="601996"/>
                  <a:pt x="1104770" y="601067"/>
                </a:cubicBezTo>
                <a:cubicBezTo>
                  <a:pt x="1109418" y="578755"/>
                  <a:pt x="1100587" y="558302"/>
                  <a:pt x="1088966" y="540639"/>
                </a:cubicBezTo>
                <a:cubicBezTo>
                  <a:pt x="1043412" y="471379"/>
                  <a:pt x="1021565" y="393752"/>
                  <a:pt x="1008550" y="313801"/>
                </a:cubicBezTo>
                <a:cubicBezTo>
                  <a:pt x="1003902" y="283587"/>
                  <a:pt x="1006691" y="251978"/>
                  <a:pt x="1008085" y="221300"/>
                </a:cubicBezTo>
                <a:cubicBezTo>
                  <a:pt x="1009015" y="202706"/>
                  <a:pt x="1013198" y="183648"/>
                  <a:pt x="1015523" y="165055"/>
                </a:cubicBezTo>
                <a:cubicBezTo>
                  <a:pt x="1016917" y="150645"/>
                  <a:pt x="1015987" y="136235"/>
                  <a:pt x="1031792" y="127404"/>
                </a:cubicBezTo>
                <a:cubicBezTo>
                  <a:pt x="1036440" y="124615"/>
                  <a:pt x="1037834" y="115783"/>
                  <a:pt x="1040159" y="109275"/>
                </a:cubicBezTo>
                <a:cubicBezTo>
                  <a:pt x="1045737" y="94401"/>
                  <a:pt x="1048526" y="78596"/>
                  <a:pt x="1068513" y="75342"/>
                </a:cubicBezTo>
                <a:cubicBezTo>
                  <a:pt x="1075486" y="74413"/>
                  <a:pt x="1082458" y="68835"/>
                  <a:pt x="1087571" y="63722"/>
                </a:cubicBezTo>
                <a:cubicBezTo>
                  <a:pt x="1108489" y="42804"/>
                  <a:pt x="1134984" y="40015"/>
                  <a:pt x="1162409" y="35832"/>
                </a:cubicBezTo>
                <a:cubicBezTo>
                  <a:pt x="1192623" y="31184"/>
                  <a:pt x="1224697" y="27465"/>
                  <a:pt x="1252122" y="15844"/>
                </a:cubicBezTo>
                <a:cubicBezTo>
                  <a:pt x="1272109" y="7012"/>
                  <a:pt x="1290238" y="970"/>
                  <a:pt x="1311620" y="3758"/>
                </a:cubicBezTo>
                <a:cubicBezTo>
                  <a:pt x="1318592" y="4688"/>
                  <a:pt x="1325565" y="5618"/>
                  <a:pt x="1332073" y="5153"/>
                </a:cubicBezTo>
                <a:cubicBezTo>
                  <a:pt x="1355314" y="3294"/>
                  <a:pt x="1378556" y="-425"/>
                  <a:pt x="1401797" y="40"/>
                </a:cubicBezTo>
                <a:cubicBezTo>
                  <a:pt x="1417137" y="40"/>
                  <a:pt x="1432941" y="5618"/>
                  <a:pt x="1448280" y="8872"/>
                </a:cubicBezTo>
                <a:cubicBezTo>
                  <a:pt x="1451534" y="9801"/>
                  <a:pt x="1454788" y="13055"/>
                  <a:pt x="1457112" y="15844"/>
                </a:cubicBezTo>
                <a:cubicBezTo>
                  <a:pt x="1464085" y="26535"/>
                  <a:pt x="1471057" y="36762"/>
                  <a:pt x="1476170" y="48382"/>
                </a:cubicBezTo>
                <a:cubicBezTo>
                  <a:pt x="1482678" y="63722"/>
                  <a:pt x="1474311" y="106486"/>
                  <a:pt x="1464085" y="114853"/>
                </a:cubicBezTo>
                <a:cubicBezTo>
                  <a:pt x="1447351" y="128798"/>
                  <a:pt x="1446886" y="135771"/>
                  <a:pt x="1458507" y="154829"/>
                </a:cubicBezTo>
                <a:cubicBezTo>
                  <a:pt x="1470592" y="174352"/>
                  <a:pt x="1481748" y="193874"/>
                  <a:pt x="1492904" y="213862"/>
                </a:cubicBezTo>
                <a:cubicBezTo>
                  <a:pt x="1504990" y="235244"/>
                  <a:pt x="1516611" y="257091"/>
                  <a:pt x="1527302" y="279403"/>
                </a:cubicBezTo>
                <a:cubicBezTo>
                  <a:pt x="1530091" y="284981"/>
                  <a:pt x="1530555" y="292419"/>
                  <a:pt x="1529161" y="298461"/>
                </a:cubicBezTo>
                <a:cubicBezTo>
                  <a:pt x="1519864" y="333789"/>
                  <a:pt x="1524048" y="368651"/>
                  <a:pt x="1537063" y="400724"/>
                </a:cubicBezTo>
                <a:cubicBezTo>
                  <a:pt x="1548684" y="429079"/>
                  <a:pt x="1548219" y="453250"/>
                  <a:pt x="1536598" y="480675"/>
                </a:cubicBezTo>
                <a:cubicBezTo>
                  <a:pt x="1524513" y="509030"/>
                  <a:pt x="1515681" y="538314"/>
                  <a:pt x="1507314" y="568064"/>
                </a:cubicBezTo>
                <a:cubicBezTo>
                  <a:pt x="1503130" y="582473"/>
                  <a:pt x="1503130" y="598278"/>
                  <a:pt x="1502666" y="613152"/>
                </a:cubicBezTo>
                <a:cubicBezTo>
                  <a:pt x="1501736" y="631745"/>
                  <a:pt x="1492904" y="643831"/>
                  <a:pt x="1475705" y="650804"/>
                </a:cubicBezTo>
                <a:cubicBezTo>
                  <a:pt x="1452929" y="660100"/>
                  <a:pt x="1430152" y="669397"/>
                  <a:pt x="1407375" y="679623"/>
                </a:cubicBezTo>
                <a:cubicBezTo>
                  <a:pt x="1391106" y="686596"/>
                  <a:pt x="1389247" y="694033"/>
                  <a:pt x="1400403" y="706583"/>
                </a:cubicBezTo>
                <a:cubicBezTo>
                  <a:pt x="1428293" y="737727"/>
                  <a:pt x="1460831" y="759109"/>
                  <a:pt x="1504990" y="752602"/>
                </a:cubicBezTo>
                <a:cubicBezTo>
                  <a:pt x="1519864" y="750277"/>
                  <a:pt x="1534274" y="744235"/>
                  <a:pt x="1548684" y="740981"/>
                </a:cubicBezTo>
                <a:cubicBezTo>
                  <a:pt x="1556586" y="739121"/>
                  <a:pt x="1565418" y="736332"/>
                  <a:pt x="1572390" y="738192"/>
                </a:cubicBezTo>
                <a:cubicBezTo>
                  <a:pt x="1623522" y="752602"/>
                  <a:pt x="1674188" y="767011"/>
                  <a:pt x="1724390" y="783745"/>
                </a:cubicBezTo>
                <a:cubicBezTo>
                  <a:pt x="1756463" y="794436"/>
                  <a:pt x="1786677" y="789323"/>
                  <a:pt x="1817821" y="783280"/>
                </a:cubicBezTo>
                <a:cubicBezTo>
                  <a:pt x="1830836" y="780491"/>
                  <a:pt x="1842922" y="772589"/>
                  <a:pt x="1855472" y="772124"/>
                </a:cubicBezTo>
                <a:cubicBezTo>
                  <a:pt x="1893588" y="770730"/>
                  <a:pt x="1921943" y="752137"/>
                  <a:pt x="1950298" y="729360"/>
                </a:cubicBezTo>
                <a:cubicBezTo>
                  <a:pt x="1971680" y="712161"/>
                  <a:pt x="1995387" y="694033"/>
                  <a:pt x="2020952" y="686596"/>
                </a:cubicBezTo>
                <a:cubicBezTo>
                  <a:pt x="2048842" y="678229"/>
                  <a:pt x="2075337" y="670791"/>
                  <a:pt x="2097185" y="651268"/>
                </a:cubicBezTo>
                <a:cubicBezTo>
                  <a:pt x="2142273" y="610828"/>
                  <a:pt x="2195729" y="589446"/>
                  <a:pt x="2254762" y="577825"/>
                </a:cubicBezTo>
                <a:cubicBezTo>
                  <a:pt x="2311007" y="567134"/>
                  <a:pt x="2363998" y="545752"/>
                  <a:pt x="2412340" y="514143"/>
                </a:cubicBezTo>
                <a:cubicBezTo>
                  <a:pt x="2443949" y="493691"/>
                  <a:pt x="2477881" y="476027"/>
                  <a:pt x="2509490" y="455574"/>
                </a:cubicBezTo>
                <a:cubicBezTo>
                  <a:pt x="2549465" y="430009"/>
                  <a:pt x="2591300" y="407232"/>
                  <a:pt x="2627092" y="376553"/>
                </a:cubicBezTo>
                <a:cubicBezTo>
                  <a:pt x="2674040" y="336113"/>
                  <a:pt x="2720523" y="298461"/>
                  <a:pt x="2783740" y="284517"/>
                </a:cubicBezTo>
                <a:cubicBezTo>
                  <a:pt x="2833477" y="273361"/>
                  <a:pt x="2881820" y="255232"/>
                  <a:pt x="2931556" y="241287"/>
                </a:cubicBezTo>
                <a:cubicBezTo>
                  <a:pt x="2939458" y="238963"/>
                  <a:pt x="2949685" y="245006"/>
                  <a:pt x="2958517" y="247330"/>
                </a:cubicBezTo>
                <a:cubicBezTo>
                  <a:pt x="2960376" y="249189"/>
                  <a:pt x="2960376" y="252908"/>
                  <a:pt x="2960376" y="256627"/>
                </a:cubicBezTo>
                <a:close/>
              </a:path>
            </a:pathLst>
          </a:custGeom>
          <a:solidFill>
            <a:schemeClr val="accent2"/>
          </a:solidFill>
          <a:ln w="4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직사각형 1">
            <a:extLst>
              <a:ext uri="{FF2B5EF4-FFF2-40B4-BE49-F238E27FC236}">
                <a16:creationId xmlns:a16="http://schemas.microsoft.com/office/drawing/2014/main" id="{EE559982-AB22-4D75-824C-9C547DD18D9F}"/>
              </a:ext>
            </a:extLst>
          </p:cNvPr>
          <p:cNvSpPr/>
          <p:nvPr/>
        </p:nvSpPr>
        <p:spPr>
          <a:xfrm>
            <a:off x="8402793" y="4265814"/>
            <a:ext cx="29563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  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61" name="Freeform: Shape 122">
            <a:extLst>
              <a:ext uri="{FF2B5EF4-FFF2-40B4-BE49-F238E27FC236}">
                <a16:creationId xmlns:a16="http://schemas.microsoft.com/office/drawing/2014/main" id="{4361E3BC-0CF0-43BF-BBF4-473CC7493669}"/>
              </a:ext>
            </a:extLst>
          </p:cNvPr>
          <p:cNvSpPr/>
          <p:nvPr/>
        </p:nvSpPr>
        <p:spPr>
          <a:xfrm>
            <a:off x="8496823" y="2281672"/>
            <a:ext cx="843336" cy="687342"/>
          </a:xfrm>
          <a:custGeom>
            <a:avLst/>
            <a:gdLst>
              <a:gd name="connsiteX0" fmla="*/ 1603909 w 1775805"/>
              <a:gd name="connsiteY0" fmla="*/ 763019 h 1447329"/>
              <a:gd name="connsiteX1" fmla="*/ 1628058 w 1775805"/>
              <a:gd name="connsiteY1" fmla="*/ 785552 h 1447329"/>
              <a:gd name="connsiteX2" fmla="*/ 1768708 w 1775805"/>
              <a:gd name="connsiteY2" fmla="*/ 1028052 h 1447329"/>
              <a:gd name="connsiteX3" fmla="*/ 1746883 w 1775805"/>
              <a:gd name="connsiteY3" fmla="*/ 1062810 h 1447329"/>
              <a:gd name="connsiteX4" fmla="*/ 1732333 w 1775805"/>
              <a:gd name="connsiteY4" fmla="*/ 1092719 h 1447329"/>
              <a:gd name="connsiteX5" fmla="*/ 1761432 w 1775805"/>
              <a:gd name="connsiteY5" fmla="*/ 1144453 h 1447329"/>
              <a:gd name="connsiteX6" fmla="*/ 1733950 w 1775805"/>
              <a:gd name="connsiteY6" fmla="*/ 1196994 h 1447329"/>
              <a:gd name="connsiteX7" fmla="*/ 1771133 w 1775805"/>
              <a:gd name="connsiteY7" fmla="*/ 1269744 h 1447329"/>
              <a:gd name="connsiteX8" fmla="*/ 1756583 w 1775805"/>
              <a:gd name="connsiteY8" fmla="*/ 1298844 h 1447329"/>
              <a:gd name="connsiteX9" fmla="*/ 1634525 w 1775805"/>
              <a:gd name="connsiteY9" fmla="*/ 1303695 h 1447329"/>
              <a:gd name="connsiteX10" fmla="*/ 1633615 w 1775805"/>
              <a:gd name="connsiteY10" fmla="*/ 1303960 h 1447329"/>
              <a:gd name="connsiteX11" fmla="*/ 1644810 w 1775805"/>
              <a:gd name="connsiteY11" fmla="*/ 1403118 h 1447329"/>
              <a:gd name="connsiteX12" fmla="*/ 1610052 w 1775805"/>
              <a:gd name="connsiteY12" fmla="*/ 1445152 h 1447329"/>
              <a:gd name="connsiteX13" fmla="*/ 1572870 w 1775805"/>
              <a:gd name="connsiteY13" fmla="*/ 1402311 h 1447329"/>
              <a:gd name="connsiteX14" fmla="*/ 1584186 w 1775805"/>
              <a:gd name="connsiteY14" fmla="*/ 1302885 h 1447329"/>
              <a:gd name="connsiteX15" fmla="*/ 1584308 w 1775805"/>
              <a:gd name="connsiteY15" fmla="*/ 1302885 h 1447329"/>
              <a:gd name="connsiteX16" fmla="*/ 1473667 w 1775805"/>
              <a:gd name="connsiteY16" fmla="*/ 1302077 h 1447329"/>
              <a:gd name="connsiteX17" fmla="*/ 1446184 w 1775805"/>
              <a:gd name="connsiteY17" fmla="*/ 1256003 h 1447329"/>
              <a:gd name="connsiteX18" fmla="*/ 1476092 w 1775805"/>
              <a:gd name="connsiteY18" fmla="*/ 1197802 h 1447329"/>
              <a:gd name="connsiteX19" fmla="*/ 1447800 w 1775805"/>
              <a:gd name="connsiteY19" fmla="*/ 1146069 h 1447329"/>
              <a:gd name="connsiteX20" fmla="*/ 1468817 w 1775805"/>
              <a:gd name="connsiteY20" fmla="*/ 1106460 h 1447329"/>
              <a:gd name="connsiteX21" fmla="*/ 1489025 w 1775805"/>
              <a:gd name="connsiteY21" fmla="*/ 1069277 h 1447329"/>
              <a:gd name="connsiteX22" fmla="*/ 1485792 w 1775805"/>
              <a:gd name="connsiteY22" fmla="*/ 1065236 h 1447329"/>
              <a:gd name="connsiteX23" fmla="*/ 1454267 w 1775805"/>
              <a:gd name="connsiteY23" fmla="*/ 1003802 h 1447329"/>
              <a:gd name="connsiteX24" fmla="*/ 1580367 w 1775805"/>
              <a:gd name="connsiteY24" fmla="*/ 787168 h 1447329"/>
              <a:gd name="connsiteX25" fmla="*/ 1603909 w 1775805"/>
              <a:gd name="connsiteY25" fmla="*/ 763019 h 1447329"/>
              <a:gd name="connsiteX26" fmla="*/ 239205 w 1775805"/>
              <a:gd name="connsiteY26" fmla="*/ 479942 h 1447329"/>
              <a:gd name="connsiteX27" fmla="*/ 273447 w 1775805"/>
              <a:gd name="connsiteY27" fmla="*/ 511892 h 1447329"/>
              <a:gd name="connsiteX28" fmla="*/ 472883 w 1775805"/>
              <a:gd name="connsiteY28" fmla="*/ 855748 h 1447329"/>
              <a:gd name="connsiteX29" fmla="*/ 441936 w 1775805"/>
              <a:gd name="connsiteY29" fmla="*/ 905034 h 1447329"/>
              <a:gd name="connsiteX30" fmla="*/ 421305 w 1775805"/>
              <a:gd name="connsiteY30" fmla="*/ 947443 h 1447329"/>
              <a:gd name="connsiteX31" fmla="*/ 462567 w 1775805"/>
              <a:gd name="connsiteY31" fmla="*/ 1020800 h 1447329"/>
              <a:gd name="connsiteX32" fmla="*/ 423598 w 1775805"/>
              <a:gd name="connsiteY32" fmla="*/ 1095302 h 1447329"/>
              <a:gd name="connsiteX33" fmla="*/ 476322 w 1775805"/>
              <a:gd name="connsiteY33" fmla="*/ 1198458 h 1447329"/>
              <a:gd name="connsiteX34" fmla="*/ 455691 w 1775805"/>
              <a:gd name="connsiteY34" fmla="*/ 1239720 h 1447329"/>
              <a:gd name="connsiteX35" fmla="*/ 282616 w 1775805"/>
              <a:gd name="connsiteY35" fmla="*/ 1246599 h 1447329"/>
              <a:gd name="connsiteX36" fmla="*/ 281327 w 1775805"/>
              <a:gd name="connsiteY36" fmla="*/ 1246974 h 1447329"/>
              <a:gd name="connsiteX37" fmla="*/ 297201 w 1775805"/>
              <a:gd name="connsiteY37" fmla="*/ 1387577 h 1447329"/>
              <a:gd name="connsiteX38" fmla="*/ 247916 w 1775805"/>
              <a:gd name="connsiteY38" fmla="*/ 1447179 h 1447329"/>
              <a:gd name="connsiteX39" fmla="*/ 195193 w 1775805"/>
              <a:gd name="connsiteY39" fmla="*/ 1386432 h 1447329"/>
              <a:gd name="connsiteX40" fmla="*/ 211239 w 1775805"/>
              <a:gd name="connsiteY40" fmla="*/ 1245450 h 1447329"/>
              <a:gd name="connsiteX41" fmla="*/ 211278 w 1775805"/>
              <a:gd name="connsiteY41" fmla="*/ 1245450 h 1447329"/>
              <a:gd name="connsiteX42" fmla="*/ 54527 w 1775805"/>
              <a:gd name="connsiteY42" fmla="*/ 1244305 h 1447329"/>
              <a:gd name="connsiteX43" fmla="*/ 15556 w 1775805"/>
              <a:gd name="connsiteY43" fmla="*/ 1178973 h 1447329"/>
              <a:gd name="connsiteX44" fmla="*/ 57965 w 1775805"/>
              <a:gd name="connsiteY44" fmla="*/ 1096447 h 1447329"/>
              <a:gd name="connsiteX45" fmla="*/ 17848 w 1775805"/>
              <a:gd name="connsiteY45" fmla="*/ 1023091 h 1447329"/>
              <a:gd name="connsiteX46" fmla="*/ 47649 w 1775805"/>
              <a:gd name="connsiteY46" fmla="*/ 966928 h 1447329"/>
              <a:gd name="connsiteX47" fmla="*/ 76303 w 1775805"/>
              <a:gd name="connsiteY47" fmla="*/ 914204 h 1447329"/>
              <a:gd name="connsiteX48" fmla="*/ 71720 w 1775805"/>
              <a:gd name="connsiteY48" fmla="*/ 908474 h 1447329"/>
              <a:gd name="connsiteX49" fmla="*/ 27017 w 1775805"/>
              <a:gd name="connsiteY49" fmla="*/ 821362 h 1447329"/>
              <a:gd name="connsiteX50" fmla="*/ 205823 w 1775805"/>
              <a:gd name="connsiteY50" fmla="*/ 514184 h 1447329"/>
              <a:gd name="connsiteX51" fmla="*/ 239205 w 1775805"/>
              <a:gd name="connsiteY51" fmla="*/ 479942 h 1447329"/>
              <a:gd name="connsiteX52" fmla="*/ 948402 w 1775805"/>
              <a:gd name="connsiteY52" fmla="*/ 18 h 1447329"/>
              <a:gd name="connsiteX53" fmla="*/ 999451 w 1775805"/>
              <a:gd name="connsiteY53" fmla="*/ 47651 h 1447329"/>
              <a:gd name="connsiteX54" fmla="*/ 1296779 w 1775805"/>
              <a:gd name="connsiteY54" fmla="*/ 560284 h 1447329"/>
              <a:gd name="connsiteX55" fmla="*/ 1250641 w 1775805"/>
              <a:gd name="connsiteY55" fmla="*/ 633761 h 1447329"/>
              <a:gd name="connsiteX56" fmla="*/ 1219883 w 1775805"/>
              <a:gd name="connsiteY56" fmla="*/ 696986 h 1447329"/>
              <a:gd name="connsiteX57" fmla="*/ 1281399 w 1775805"/>
              <a:gd name="connsiteY57" fmla="*/ 806348 h 1447329"/>
              <a:gd name="connsiteX58" fmla="*/ 1223302 w 1775805"/>
              <a:gd name="connsiteY58" fmla="*/ 917418 h 1447329"/>
              <a:gd name="connsiteX59" fmla="*/ 1301905 w 1775805"/>
              <a:gd name="connsiteY59" fmla="*/ 1071208 h 1447329"/>
              <a:gd name="connsiteX60" fmla="*/ 1271147 w 1775805"/>
              <a:gd name="connsiteY60" fmla="*/ 1132723 h 1447329"/>
              <a:gd name="connsiteX61" fmla="*/ 1013121 w 1775805"/>
              <a:gd name="connsiteY61" fmla="*/ 1142977 h 1447329"/>
              <a:gd name="connsiteX62" fmla="*/ 1011201 w 1775805"/>
              <a:gd name="connsiteY62" fmla="*/ 1143537 h 1447329"/>
              <a:gd name="connsiteX63" fmla="*/ 1034867 w 1775805"/>
              <a:gd name="connsiteY63" fmla="*/ 1353154 h 1447329"/>
              <a:gd name="connsiteX64" fmla="*/ 961390 w 1775805"/>
              <a:gd name="connsiteY64" fmla="*/ 1442011 h 1447329"/>
              <a:gd name="connsiteX65" fmla="*/ 882787 w 1775805"/>
              <a:gd name="connsiteY65" fmla="*/ 1351447 h 1447329"/>
              <a:gd name="connsiteX66" fmla="*/ 906710 w 1775805"/>
              <a:gd name="connsiteY66" fmla="*/ 1141266 h 1447329"/>
              <a:gd name="connsiteX67" fmla="*/ 906905 w 1775805"/>
              <a:gd name="connsiteY67" fmla="*/ 1141266 h 1447329"/>
              <a:gd name="connsiteX68" fmla="*/ 673076 w 1775805"/>
              <a:gd name="connsiteY68" fmla="*/ 1139558 h 1447329"/>
              <a:gd name="connsiteX69" fmla="*/ 614977 w 1775805"/>
              <a:gd name="connsiteY69" fmla="*/ 1042159 h 1447329"/>
              <a:gd name="connsiteX70" fmla="*/ 678202 w 1775805"/>
              <a:gd name="connsiteY70" fmla="*/ 919126 h 1447329"/>
              <a:gd name="connsiteX71" fmla="*/ 618394 w 1775805"/>
              <a:gd name="connsiteY71" fmla="*/ 809765 h 1447329"/>
              <a:gd name="connsiteX72" fmla="*/ 662822 w 1775805"/>
              <a:gd name="connsiteY72" fmla="*/ 726034 h 1447329"/>
              <a:gd name="connsiteX73" fmla="*/ 705541 w 1775805"/>
              <a:gd name="connsiteY73" fmla="*/ 647431 h 1447329"/>
              <a:gd name="connsiteX74" fmla="*/ 698708 w 1775805"/>
              <a:gd name="connsiteY74" fmla="*/ 638889 h 1447329"/>
              <a:gd name="connsiteX75" fmla="*/ 632065 w 1775805"/>
              <a:gd name="connsiteY75" fmla="*/ 509020 h 1447329"/>
              <a:gd name="connsiteX76" fmla="*/ 898635 w 1775805"/>
              <a:gd name="connsiteY76" fmla="*/ 51067 h 1447329"/>
              <a:gd name="connsiteX77" fmla="*/ 948402 w 1775805"/>
              <a:gd name="connsiteY77" fmla="*/ 18 h 144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775805" h="1447329">
                <a:moveTo>
                  <a:pt x="1603909" y="763019"/>
                </a:moveTo>
                <a:cubicBezTo>
                  <a:pt x="1611083" y="762716"/>
                  <a:pt x="1618358" y="770193"/>
                  <a:pt x="1628058" y="785552"/>
                </a:cubicBezTo>
                <a:cubicBezTo>
                  <a:pt x="1679791" y="863960"/>
                  <a:pt x="1724250" y="945602"/>
                  <a:pt x="1768708" y="1028052"/>
                </a:cubicBezTo>
                <a:cubicBezTo>
                  <a:pt x="1782449" y="1053111"/>
                  <a:pt x="1776791" y="1062002"/>
                  <a:pt x="1746883" y="1062810"/>
                </a:cubicBezTo>
                <a:cubicBezTo>
                  <a:pt x="1718591" y="1063619"/>
                  <a:pt x="1716974" y="1071702"/>
                  <a:pt x="1732333" y="1092719"/>
                </a:cubicBezTo>
                <a:cubicBezTo>
                  <a:pt x="1743649" y="1108885"/>
                  <a:pt x="1752541" y="1126669"/>
                  <a:pt x="1761432" y="1144453"/>
                </a:cubicBezTo>
                <a:cubicBezTo>
                  <a:pt x="1783258" y="1186486"/>
                  <a:pt x="1781641" y="1189719"/>
                  <a:pt x="1733950" y="1196994"/>
                </a:cubicBezTo>
                <a:cubicBezTo>
                  <a:pt x="1746883" y="1222052"/>
                  <a:pt x="1759008" y="1245494"/>
                  <a:pt x="1771133" y="1269744"/>
                </a:cubicBezTo>
                <a:cubicBezTo>
                  <a:pt x="1779216" y="1285911"/>
                  <a:pt x="1775982" y="1294803"/>
                  <a:pt x="1756583" y="1298844"/>
                </a:cubicBezTo>
                <a:cubicBezTo>
                  <a:pt x="1716167" y="1306927"/>
                  <a:pt x="1674942" y="1301270"/>
                  <a:pt x="1634525" y="1303695"/>
                </a:cubicBezTo>
                <a:lnTo>
                  <a:pt x="1633615" y="1303960"/>
                </a:lnTo>
                <a:lnTo>
                  <a:pt x="1644810" y="1403118"/>
                </a:lnTo>
                <a:cubicBezTo>
                  <a:pt x="1647235" y="1428177"/>
                  <a:pt x="1635110" y="1443536"/>
                  <a:pt x="1610052" y="1445152"/>
                </a:cubicBezTo>
                <a:cubicBezTo>
                  <a:pt x="1586611" y="1446769"/>
                  <a:pt x="1570444" y="1429793"/>
                  <a:pt x="1572870" y="1402311"/>
                </a:cubicBezTo>
                <a:cubicBezTo>
                  <a:pt x="1574486" y="1369977"/>
                  <a:pt x="1580144" y="1336027"/>
                  <a:pt x="1584186" y="1302885"/>
                </a:cubicBezTo>
                <a:lnTo>
                  <a:pt x="1584308" y="1302885"/>
                </a:lnTo>
                <a:lnTo>
                  <a:pt x="1473667" y="1302077"/>
                </a:lnTo>
                <a:cubicBezTo>
                  <a:pt x="1432442" y="1301270"/>
                  <a:pt x="1428400" y="1293994"/>
                  <a:pt x="1446184" y="1256003"/>
                </a:cubicBezTo>
                <a:cubicBezTo>
                  <a:pt x="1455075" y="1236603"/>
                  <a:pt x="1465583" y="1217202"/>
                  <a:pt x="1476092" y="1197802"/>
                </a:cubicBezTo>
                <a:cubicBezTo>
                  <a:pt x="1429209" y="1189719"/>
                  <a:pt x="1427592" y="1186486"/>
                  <a:pt x="1447800" y="1146069"/>
                </a:cubicBezTo>
                <a:cubicBezTo>
                  <a:pt x="1454267" y="1132328"/>
                  <a:pt x="1461542" y="1119394"/>
                  <a:pt x="1468817" y="1106460"/>
                </a:cubicBezTo>
                <a:cubicBezTo>
                  <a:pt x="1475283" y="1093527"/>
                  <a:pt x="1482559" y="1080594"/>
                  <a:pt x="1489025" y="1069277"/>
                </a:cubicBezTo>
                <a:cubicBezTo>
                  <a:pt x="1487408" y="1066852"/>
                  <a:pt x="1486600" y="1065236"/>
                  <a:pt x="1485792" y="1065236"/>
                </a:cubicBezTo>
                <a:cubicBezTo>
                  <a:pt x="1425976" y="1058769"/>
                  <a:pt x="1424358" y="1057961"/>
                  <a:pt x="1454267" y="1003802"/>
                </a:cubicBezTo>
                <a:cubicBezTo>
                  <a:pt x="1494684" y="931052"/>
                  <a:pt x="1536716" y="859110"/>
                  <a:pt x="1580367" y="787168"/>
                </a:cubicBezTo>
                <a:cubicBezTo>
                  <a:pt x="1589663" y="771406"/>
                  <a:pt x="1596735" y="763323"/>
                  <a:pt x="1603909" y="763019"/>
                </a:cubicBezTo>
                <a:close/>
                <a:moveTo>
                  <a:pt x="239205" y="479942"/>
                </a:moveTo>
                <a:cubicBezTo>
                  <a:pt x="249377" y="479512"/>
                  <a:pt x="259693" y="490115"/>
                  <a:pt x="273447" y="511892"/>
                </a:cubicBezTo>
                <a:cubicBezTo>
                  <a:pt x="346803" y="623072"/>
                  <a:pt x="409843" y="738837"/>
                  <a:pt x="472883" y="855748"/>
                </a:cubicBezTo>
                <a:cubicBezTo>
                  <a:pt x="492368" y="891281"/>
                  <a:pt x="484345" y="903887"/>
                  <a:pt x="441936" y="905034"/>
                </a:cubicBezTo>
                <a:cubicBezTo>
                  <a:pt x="401820" y="906181"/>
                  <a:pt x="399527" y="917642"/>
                  <a:pt x="421305" y="947443"/>
                </a:cubicBezTo>
                <a:cubicBezTo>
                  <a:pt x="437351" y="970366"/>
                  <a:pt x="449959" y="995584"/>
                  <a:pt x="462567" y="1020800"/>
                </a:cubicBezTo>
                <a:cubicBezTo>
                  <a:pt x="493515" y="1080402"/>
                  <a:pt x="491222" y="1084985"/>
                  <a:pt x="423598" y="1095302"/>
                </a:cubicBezTo>
                <a:cubicBezTo>
                  <a:pt x="441936" y="1130833"/>
                  <a:pt x="459129" y="1164072"/>
                  <a:pt x="476322" y="1198458"/>
                </a:cubicBezTo>
                <a:cubicBezTo>
                  <a:pt x="487783" y="1221382"/>
                  <a:pt x="483198" y="1233990"/>
                  <a:pt x="455691" y="1239720"/>
                </a:cubicBezTo>
                <a:cubicBezTo>
                  <a:pt x="398382" y="1251182"/>
                  <a:pt x="339927" y="1243160"/>
                  <a:pt x="282616" y="1246599"/>
                </a:cubicBezTo>
                <a:lnTo>
                  <a:pt x="281327" y="1246974"/>
                </a:lnTo>
                <a:lnTo>
                  <a:pt x="297201" y="1387577"/>
                </a:lnTo>
                <a:cubicBezTo>
                  <a:pt x="300640" y="1423110"/>
                  <a:pt x="283447" y="1444887"/>
                  <a:pt x="247916" y="1447179"/>
                </a:cubicBezTo>
                <a:cubicBezTo>
                  <a:pt x="214677" y="1449472"/>
                  <a:pt x="191753" y="1425401"/>
                  <a:pt x="195193" y="1386432"/>
                </a:cubicBezTo>
                <a:cubicBezTo>
                  <a:pt x="197484" y="1340585"/>
                  <a:pt x="205507" y="1292444"/>
                  <a:pt x="211239" y="1245450"/>
                </a:cubicBezTo>
                <a:lnTo>
                  <a:pt x="211278" y="1245450"/>
                </a:lnTo>
                <a:lnTo>
                  <a:pt x="54527" y="1244305"/>
                </a:lnTo>
                <a:cubicBezTo>
                  <a:pt x="-3929" y="1243160"/>
                  <a:pt x="-9660" y="1232844"/>
                  <a:pt x="15556" y="1178973"/>
                </a:cubicBezTo>
                <a:cubicBezTo>
                  <a:pt x="28164" y="1151465"/>
                  <a:pt x="43064" y="1123956"/>
                  <a:pt x="57965" y="1096447"/>
                </a:cubicBezTo>
                <a:cubicBezTo>
                  <a:pt x="-8514" y="1084985"/>
                  <a:pt x="-10807" y="1080402"/>
                  <a:pt x="17848" y="1023091"/>
                </a:cubicBezTo>
                <a:cubicBezTo>
                  <a:pt x="27017" y="1003607"/>
                  <a:pt x="37334" y="985267"/>
                  <a:pt x="47649" y="966928"/>
                </a:cubicBezTo>
                <a:cubicBezTo>
                  <a:pt x="56818" y="948590"/>
                  <a:pt x="67135" y="930250"/>
                  <a:pt x="76303" y="914204"/>
                </a:cubicBezTo>
                <a:cubicBezTo>
                  <a:pt x="74011" y="910765"/>
                  <a:pt x="72865" y="908474"/>
                  <a:pt x="71720" y="908474"/>
                </a:cubicBezTo>
                <a:cubicBezTo>
                  <a:pt x="-13098" y="899304"/>
                  <a:pt x="-15392" y="898157"/>
                  <a:pt x="27017" y="821362"/>
                </a:cubicBezTo>
                <a:cubicBezTo>
                  <a:pt x="84328" y="718206"/>
                  <a:pt x="143928" y="616195"/>
                  <a:pt x="205823" y="514184"/>
                </a:cubicBezTo>
                <a:cubicBezTo>
                  <a:pt x="219004" y="491834"/>
                  <a:pt x="229033" y="480372"/>
                  <a:pt x="239205" y="479942"/>
                </a:cubicBezTo>
                <a:close/>
                <a:moveTo>
                  <a:pt x="948402" y="18"/>
                </a:moveTo>
                <a:cubicBezTo>
                  <a:pt x="963567" y="-623"/>
                  <a:pt x="978946" y="15183"/>
                  <a:pt x="999451" y="47651"/>
                </a:cubicBezTo>
                <a:cubicBezTo>
                  <a:pt x="1108813" y="213401"/>
                  <a:pt x="1202796" y="385989"/>
                  <a:pt x="1296779" y="560284"/>
                </a:cubicBezTo>
                <a:cubicBezTo>
                  <a:pt x="1325827" y="613257"/>
                  <a:pt x="1313866" y="632051"/>
                  <a:pt x="1250641" y="633761"/>
                </a:cubicBezTo>
                <a:cubicBezTo>
                  <a:pt x="1190835" y="635470"/>
                  <a:pt x="1187416" y="652557"/>
                  <a:pt x="1219883" y="696986"/>
                </a:cubicBezTo>
                <a:cubicBezTo>
                  <a:pt x="1243806" y="731160"/>
                  <a:pt x="1262602" y="768755"/>
                  <a:pt x="1281399" y="806348"/>
                </a:cubicBezTo>
                <a:cubicBezTo>
                  <a:pt x="1327536" y="895205"/>
                  <a:pt x="1324118" y="902039"/>
                  <a:pt x="1223302" y="917418"/>
                </a:cubicBezTo>
                <a:cubicBezTo>
                  <a:pt x="1250641" y="970389"/>
                  <a:pt x="1276273" y="1019944"/>
                  <a:pt x="1301905" y="1071208"/>
                </a:cubicBezTo>
                <a:cubicBezTo>
                  <a:pt x="1318992" y="1105384"/>
                  <a:pt x="1312156" y="1124181"/>
                  <a:pt x="1271147" y="1132723"/>
                </a:cubicBezTo>
                <a:cubicBezTo>
                  <a:pt x="1185709" y="1149810"/>
                  <a:pt x="1098561" y="1137851"/>
                  <a:pt x="1013121" y="1142977"/>
                </a:cubicBezTo>
                <a:lnTo>
                  <a:pt x="1011201" y="1143537"/>
                </a:lnTo>
                <a:lnTo>
                  <a:pt x="1034867" y="1353154"/>
                </a:lnTo>
                <a:cubicBezTo>
                  <a:pt x="1039993" y="1406127"/>
                  <a:pt x="1014361" y="1438595"/>
                  <a:pt x="961390" y="1442011"/>
                </a:cubicBezTo>
                <a:cubicBezTo>
                  <a:pt x="911836" y="1445430"/>
                  <a:pt x="877659" y="1409544"/>
                  <a:pt x="882787" y="1351447"/>
                </a:cubicBezTo>
                <a:cubicBezTo>
                  <a:pt x="886204" y="1283096"/>
                  <a:pt x="898165" y="1211326"/>
                  <a:pt x="906710" y="1141266"/>
                </a:cubicBezTo>
                <a:lnTo>
                  <a:pt x="906905" y="1141266"/>
                </a:lnTo>
                <a:lnTo>
                  <a:pt x="673076" y="1139558"/>
                </a:lnTo>
                <a:cubicBezTo>
                  <a:pt x="585929" y="1137851"/>
                  <a:pt x="577384" y="1122471"/>
                  <a:pt x="614977" y="1042159"/>
                </a:cubicBezTo>
                <a:cubicBezTo>
                  <a:pt x="633774" y="1001149"/>
                  <a:pt x="655987" y="960138"/>
                  <a:pt x="678202" y="919126"/>
                </a:cubicBezTo>
                <a:cubicBezTo>
                  <a:pt x="579094" y="902039"/>
                  <a:pt x="575675" y="895205"/>
                  <a:pt x="618394" y="809765"/>
                </a:cubicBezTo>
                <a:cubicBezTo>
                  <a:pt x="632065" y="780717"/>
                  <a:pt x="647445" y="753375"/>
                  <a:pt x="662822" y="726034"/>
                </a:cubicBezTo>
                <a:cubicBezTo>
                  <a:pt x="676493" y="698695"/>
                  <a:pt x="691873" y="671354"/>
                  <a:pt x="705541" y="647431"/>
                </a:cubicBezTo>
                <a:cubicBezTo>
                  <a:pt x="702125" y="642305"/>
                  <a:pt x="700415" y="638889"/>
                  <a:pt x="698708" y="638889"/>
                </a:cubicBezTo>
                <a:cubicBezTo>
                  <a:pt x="572258" y="625218"/>
                  <a:pt x="568840" y="623509"/>
                  <a:pt x="632065" y="509020"/>
                </a:cubicBezTo>
                <a:cubicBezTo>
                  <a:pt x="717505" y="355231"/>
                  <a:pt x="806359" y="203149"/>
                  <a:pt x="898635" y="51067"/>
                </a:cubicBezTo>
                <a:cubicBezTo>
                  <a:pt x="918285" y="17746"/>
                  <a:pt x="933237" y="659"/>
                  <a:pt x="948402" y="18"/>
                </a:cubicBezTo>
                <a:close/>
              </a:path>
            </a:pathLst>
          </a:custGeom>
          <a:solidFill>
            <a:schemeClr val="accent1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848615E-FBC6-4D7D-AFDC-3712E287753E}"/>
              </a:ext>
            </a:extLst>
          </p:cNvPr>
          <p:cNvSpPr txBox="1"/>
          <p:nvPr/>
        </p:nvSpPr>
        <p:spPr>
          <a:xfrm>
            <a:off x="8402793" y="3063416"/>
            <a:ext cx="2927477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3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Professional 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188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2022-10-27T07:29:09Z</dcterms:modified>
</cp:coreProperties>
</file>