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5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5" name="그룹 54">
            <a:extLst>
              <a:ext uri="{FF2B5EF4-FFF2-40B4-BE49-F238E27FC236}">
                <a16:creationId xmlns:a16="http://schemas.microsoft.com/office/drawing/2014/main" id="{C5C8E3FD-CE25-4878-B052-90F2EA60C542}"/>
              </a:ext>
            </a:extLst>
          </p:cNvPr>
          <p:cNvGrpSpPr/>
          <p:nvPr/>
        </p:nvGrpSpPr>
        <p:grpSpPr>
          <a:xfrm>
            <a:off x="3915327" y="1521686"/>
            <a:ext cx="703791" cy="2747124"/>
            <a:chOff x="3915327" y="1521686"/>
            <a:chExt cx="703791" cy="2747124"/>
          </a:xfrm>
        </p:grpSpPr>
        <p:sp>
          <p:nvSpPr>
            <p:cNvPr id="50" name="자유형: 도형 49">
              <a:extLst>
                <a:ext uri="{FF2B5EF4-FFF2-40B4-BE49-F238E27FC236}">
                  <a16:creationId xmlns:a16="http://schemas.microsoft.com/office/drawing/2014/main" id="{0FB153EA-CA2E-4FBA-9208-418E9F43A31F}"/>
                </a:ext>
              </a:extLst>
            </p:cNvPr>
            <p:cNvSpPr/>
            <p:nvPr/>
          </p:nvSpPr>
          <p:spPr>
            <a:xfrm>
              <a:off x="4234626" y="1521686"/>
              <a:ext cx="66415" cy="1629570"/>
            </a:xfrm>
            <a:custGeom>
              <a:avLst/>
              <a:gdLst>
                <a:gd name="connsiteX0" fmla="*/ 0 w 66415"/>
                <a:gd name="connsiteY0" fmla="*/ 0 h 1629570"/>
                <a:gd name="connsiteX1" fmla="*/ 66415 w 66415"/>
                <a:gd name="connsiteY1" fmla="*/ 0 h 1629570"/>
                <a:gd name="connsiteX2" fmla="*/ 66415 w 66415"/>
                <a:gd name="connsiteY2" fmla="*/ 1629570 h 1629570"/>
                <a:gd name="connsiteX3" fmla="*/ 0 w 66415"/>
                <a:gd name="connsiteY3" fmla="*/ 1629570 h 16295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6415" h="1629570">
                  <a:moveTo>
                    <a:pt x="0" y="0"/>
                  </a:moveTo>
                  <a:lnTo>
                    <a:pt x="66415" y="0"/>
                  </a:lnTo>
                  <a:lnTo>
                    <a:pt x="66415" y="1629570"/>
                  </a:lnTo>
                  <a:lnTo>
                    <a:pt x="0" y="162957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0" dirty="0">
                <a:solidFill>
                  <a:schemeClr val="tx1"/>
                </a:solidFill>
              </a:endParaRPr>
            </a:p>
          </p:txBody>
        </p:sp>
        <p:sp>
          <p:nvSpPr>
            <p:cNvPr id="8" name="Freeform: Shape 3">
              <a:extLst>
                <a:ext uri="{FF2B5EF4-FFF2-40B4-BE49-F238E27FC236}">
                  <a16:creationId xmlns:a16="http://schemas.microsoft.com/office/drawing/2014/main" id="{99102702-894D-464C-BFBD-7B7E55FCC13E}"/>
                </a:ext>
              </a:extLst>
            </p:cNvPr>
            <p:cNvSpPr/>
            <p:nvPr/>
          </p:nvSpPr>
          <p:spPr>
            <a:xfrm rot="5400000" flipH="1">
              <a:off x="3687178" y="3336870"/>
              <a:ext cx="1160089" cy="703791"/>
            </a:xfrm>
            <a:custGeom>
              <a:avLst/>
              <a:gdLst>
                <a:gd name="connsiteX0" fmla="*/ 782320 w 1075004"/>
                <a:gd name="connsiteY0" fmla="*/ 253919 h 652173"/>
                <a:gd name="connsiteX1" fmla="*/ 763875 w 1075004"/>
                <a:gd name="connsiteY1" fmla="*/ 269396 h 652173"/>
                <a:gd name="connsiteX2" fmla="*/ 421371 w 1075004"/>
                <a:gd name="connsiteY2" fmla="*/ 239431 h 652173"/>
                <a:gd name="connsiteX3" fmla="*/ 421370 w 1075004"/>
                <a:gd name="connsiteY3" fmla="*/ 253854 h 652173"/>
                <a:gd name="connsiteX4" fmla="*/ 447078 w 1075004"/>
                <a:gd name="connsiteY4" fmla="*/ 253854 h 652173"/>
                <a:gd name="connsiteX5" fmla="*/ 464104 w 1075004"/>
                <a:gd name="connsiteY5" fmla="*/ 270880 h 652173"/>
                <a:gd name="connsiteX6" fmla="*/ 464104 w 1075004"/>
                <a:gd name="connsiteY6" fmla="*/ 270879 h 652173"/>
                <a:gd name="connsiteX7" fmla="*/ 447079 w 1075004"/>
                <a:gd name="connsiteY7" fmla="*/ 287905 h 652173"/>
                <a:gd name="connsiteX8" fmla="*/ 421371 w 1075004"/>
                <a:gd name="connsiteY8" fmla="*/ 287905 h 652173"/>
                <a:gd name="connsiteX9" fmla="*/ 421371 w 1075004"/>
                <a:gd name="connsiteY9" fmla="*/ 311227 h 652173"/>
                <a:gd name="connsiteX10" fmla="*/ 447078 w 1075004"/>
                <a:gd name="connsiteY10" fmla="*/ 311227 h 652173"/>
                <a:gd name="connsiteX11" fmla="*/ 464104 w 1075004"/>
                <a:gd name="connsiteY11" fmla="*/ 328253 h 652173"/>
                <a:gd name="connsiteX12" fmla="*/ 464104 w 1075004"/>
                <a:gd name="connsiteY12" fmla="*/ 328253 h 652173"/>
                <a:gd name="connsiteX13" fmla="*/ 447079 w 1075004"/>
                <a:gd name="connsiteY13" fmla="*/ 345279 h 652173"/>
                <a:gd name="connsiteX14" fmla="*/ 421371 w 1075004"/>
                <a:gd name="connsiteY14" fmla="*/ 345279 h 652173"/>
                <a:gd name="connsiteX15" fmla="*/ 421371 w 1075004"/>
                <a:gd name="connsiteY15" fmla="*/ 368601 h 652173"/>
                <a:gd name="connsiteX16" fmla="*/ 447078 w 1075004"/>
                <a:gd name="connsiteY16" fmla="*/ 368601 h 652173"/>
                <a:gd name="connsiteX17" fmla="*/ 464104 w 1075004"/>
                <a:gd name="connsiteY17" fmla="*/ 385627 h 652173"/>
                <a:gd name="connsiteX18" fmla="*/ 464104 w 1075004"/>
                <a:gd name="connsiteY18" fmla="*/ 385627 h 652173"/>
                <a:gd name="connsiteX19" fmla="*/ 447079 w 1075004"/>
                <a:gd name="connsiteY19" fmla="*/ 402653 h 652173"/>
                <a:gd name="connsiteX20" fmla="*/ 421371 w 1075004"/>
                <a:gd name="connsiteY20" fmla="*/ 402653 h 652173"/>
                <a:gd name="connsiteX21" fmla="*/ 421370 w 1075004"/>
                <a:gd name="connsiteY21" fmla="*/ 417162 h 652173"/>
                <a:gd name="connsiteX22" fmla="*/ 762268 w 1075004"/>
                <a:gd name="connsiteY22" fmla="*/ 381333 h 652173"/>
                <a:gd name="connsiteX23" fmla="*/ 780980 w 1075004"/>
                <a:gd name="connsiteY23" fmla="*/ 396486 h 652173"/>
                <a:gd name="connsiteX24" fmla="*/ 765828 w 1075004"/>
                <a:gd name="connsiteY24" fmla="*/ 415197 h 652173"/>
                <a:gd name="connsiteX25" fmla="*/ 415893 w 1075004"/>
                <a:gd name="connsiteY25" fmla="*/ 451977 h 652173"/>
                <a:gd name="connsiteX26" fmla="*/ 397181 w 1075004"/>
                <a:gd name="connsiteY26" fmla="*/ 436824 h 652173"/>
                <a:gd name="connsiteX27" fmla="*/ 398889 w 1075004"/>
                <a:gd name="connsiteY27" fmla="*/ 431060 h 652173"/>
                <a:gd name="connsiteX28" fmla="*/ 398669 w 1075004"/>
                <a:gd name="connsiteY28" fmla="*/ 430531 h 652173"/>
                <a:gd name="connsiteX29" fmla="*/ 398669 w 1075004"/>
                <a:gd name="connsiteY29" fmla="*/ 402653 h 652173"/>
                <a:gd name="connsiteX30" fmla="*/ 372962 w 1075004"/>
                <a:gd name="connsiteY30" fmla="*/ 402653 h 652173"/>
                <a:gd name="connsiteX31" fmla="*/ 355936 w 1075004"/>
                <a:gd name="connsiteY31" fmla="*/ 385627 h 652173"/>
                <a:gd name="connsiteX32" fmla="*/ 372962 w 1075004"/>
                <a:gd name="connsiteY32" fmla="*/ 368601 h 652173"/>
                <a:gd name="connsiteX33" fmla="*/ 398669 w 1075004"/>
                <a:gd name="connsiteY33" fmla="*/ 368601 h 652173"/>
                <a:gd name="connsiteX34" fmla="*/ 398670 w 1075004"/>
                <a:gd name="connsiteY34" fmla="*/ 345279 h 652173"/>
                <a:gd name="connsiteX35" fmla="*/ 372962 w 1075004"/>
                <a:gd name="connsiteY35" fmla="*/ 345279 h 652173"/>
                <a:gd name="connsiteX36" fmla="*/ 355936 w 1075004"/>
                <a:gd name="connsiteY36" fmla="*/ 328253 h 652173"/>
                <a:gd name="connsiteX37" fmla="*/ 372962 w 1075004"/>
                <a:gd name="connsiteY37" fmla="*/ 311228 h 652173"/>
                <a:gd name="connsiteX38" fmla="*/ 398669 w 1075004"/>
                <a:gd name="connsiteY38" fmla="*/ 311227 h 652173"/>
                <a:gd name="connsiteX39" fmla="*/ 398669 w 1075004"/>
                <a:gd name="connsiteY39" fmla="*/ 287905 h 652173"/>
                <a:gd name="connsiteX40" fmla="*/ 372962 w 1075004"/>
                <a:gd name="connsiteY40" fmla="*/ 287905 h 652173"/>
                <a:gd name="connsiteX41" fmla="*/ 355936 w 1075004"/>
                <a:gd name="connsiteY41" fmla="*/ 270880 h 652173"/>
                <a:gd name="connsiteX42" fmla="*/ 372962 w 1075004"/>
                <a:gd name="connsiteY42" fmla="*/ 253854 h 652173"/>
                <a:gd name="connsiteX43" fmla="*/ 398670 w 1075004"/>
                <a:gd name="connsiteY43" fmla="*/ 253854 h 652173"/>
                <a:gd name="connsiteX44" fmla="*/ 398670 w 1075004"/>
                <a:gd name="connsiteY44" fmla="*/ 226224 h 652173"/>
                <a:gd name="connsiteX45" fmla="*/ 399282 w 1075004"/>
                <a:gd name="connsiteY45" fmla="*/ 224745 h 652173"/>
                <a:gd name="connsiteX46" fmla="*/ 397876 w 1075004"/>
                <a:gd name="connsiteY46" fmla="*/ 220285 h 652173"/>
                <a:gd name="connsiteX47" fmla="*/ 416321 w 1075004"/>
                <a:gd name="connsiteY47" fmla="*/ 204807 h 652173"/>
                <a:gd name="connsiteX48" fmla="*/ 766843 w 1075004"/>
                <a:gd name="connsiteY48" fmla="*/ 235474 h 652173"/>
                <a:gd name="connsiteX49" fmla="*/ 782320 w 1075004"/>
                <a:gd name="connsiteY49" fmla="*/ 253919 h 652173"/>
                <a:gd name="connsiteX50" fmla="*/ 787242 w 1075004"/>
                <a:gd name="connsiteY50" fmla="*/ 326087 h 652173"/>
                <a:gd name="connsiteX51" fmla="*/ 785600 w 1075004"/>
                <a:gd name="connsiteY51" fmla="*/ 324445 h 652173"/>
                <a:gd name="connsiteX52" fmla="*/ 785600 w 1075004"/>
                <a:gd name="connsiteY52" fmla="*/ 237207 h 652173"/>
                <a:gd name="connsiteX53" fmla="*/ 722116 w 1075004"/>
                <a:gd name="connsiteY53" fmla="*/ 173722 h 652173"/>
                <a:gd name="connsiteX54" fmla="*/ 634876 w 1075004"/>
                <a:gd name="connsiteY54" fmla="*/ 173722 h 652173"/>
                <a:gd name="connsiteX55" fmla="*/ 556664 w 1075004"/>
                <a:gd name="connsiteY55" fmla="*/ 95509 h 652173"/>
                <a:gd name="connsiteX56" fmla="*/ 95508 w 1075004"/>
                <a:gd name="connsiteY56" fmla="*/ 95509 h 652173"/>
                <a:gd name="connsiteX57" fmla="*/ 0 w 1075004"/>
                <a:gd name="connsiteY57" fmla="*/ 326087 h 652173"/>
                <a:gd name="connsiteX58" fmla="*/ 95508 w 1075004"/>
                <a:gd name="connsiteY58" fmla="*/ 556665 h 652173"/>
                <a:gd name="connsiteX59" fmla="*/ 556665 w 1075004"/>
                <a:gd name="connsiteY59" fmla="*/ 556665 h 652173"/>
                <a:gd name="connsiteX60" fmla="*/ 634877 w 1075004"/>
                <a:gd name="connsiteY60" fmla="*/ 478452 h 652173"/>
                <a:gd name="connsiteX61" fmla="*/ 722116 w 1075004"/>
                <a:gd name="connsiteY61" fmla="*/ 478453 h 652173"/>
                <a:gd name="connsiteX62" fmla="*/ 785600 w 1075004"/>
                <a:gd name="connsiteY62" fmla="*/ 414968 h 652173"/>
                <a:gd name="connsiteX63" fmla="*/ 785600 w 1075004"/>
                <a:gd name="connsiteY63" fmla="*/ 327729 h 652173"/>
                <a:gd name="connsiteX64" fmla="*/ 893383 w 1075004"/>
                <a:gd name="connsiteY64" fmla="*/ 437430 h 652173"/>
                <a:gd name="connsiteX65" fmla="*/ 893383 w 1075004"/>
                <a:gd name="connsiteY65" fmla="*/ 214743 h 652173"/>
                <a:gd name="connsiteX66" fmla="*/ 864082 w 1075004"/>
                <a:gd name="connsiteY66" fmla="*/ 185442 h 652173"/>
                <a:gd name="connsiteX67" fmla="*/ 834781 w 1075004"/>
                <a:gd name="connsiteY67" fmla="*/ 214743 h 652173"/>
                <a:gd name="connsiteX68" fmla="*/ 834781 w 1075004"/>
                <a:gd name="connsiteY68" fmla="*/ 437431 h 652173"/>
                <a:gd name="connsiteX69" fmla="*/ 864082 w 1075004"/>
                <a:gd name="connsiteY69" fmla="*/ 466732 h 652173"/>
                <a:gd name="connsiteX70" fmla="*/ 864082 w 1075004"/>
                <a:gd name="connsiteY70" fmla="*/ 466731 h 652173"/>
                <a:gd name="connsiteX71" fmla="*/ 893383 w 1075004"/>
                <a:gd name="connsiteY71" fmla="*/ 437430 h 652173"/>
                <a:gd name="connsiteX72" fmla="*/ 984194 w 1075004"/>
                <a:gd name="connsiteY72" fmla="*/ 425710 h 652173"/>
                <a:gd name="connsiteX73" fmla="*/ 984193 w 1075004"/>
                <a:gd name="connsiteY73" fmla="*/ 226464 h 652173"/>
                <a:gd name="connsiteX74" fmla="*/ 954893 w 1075004"/>
                <a:gd name="connsiteY74" fmla="*/ 197162 h 652173"/>
                <a:gd name="connsiteX75" fmla="*/ 925591 w 1075004"/>
                <a:gd name="connsiteY75" fmla="*/ 226464 h 652173"/>
                <a:gd name="connsiteX76" fmla="*/ 925591 w 1075004"/>
                <a:gd name="connsiteY76" fmla="*/ 425710 h 652173"/>
                <a:gd name="connsiteX77" fmla="*/ 954893 w 1075004"/>
                <a:gd name="connsiteY77" fmla="*/ 455012 h 652173"/>
                <a:gd name="connsiteX78" fmla="*/ 954893 w 1075004"/>
                <a:gd name="connsiteY78" fmla="*/ 455011 h 652173"/>
                <a:gd name="connsiteX79" fmla="*/ 984194 w 1075004"/>
                <a:gd name="connsiteY79" fmla="*/ 425710 h 652173"/>
                <a:gd name="connsiteX80" fmla="*/ 1075004 w 1075004"/>
                <a:gd name="connsiteY80" fmla="*/ 402269 h 652173"/>
                <a:gd name="connsiteX81" fmla="*/ 1075004 w 1075004"/>
                <a:gd name="connsiteY81" fmla="*/ 249904 h 652173"/>
                <a:gd name="connsiteX82" fmla="*/ 1045703 w 1075004"/>
                <a:gd name="connsiteY82" fmla="*/ 220603 h 652173"/>
                <a:gd name="connsiteX83" fmla="*/ 1016402 w 1075004"/>
                <a:gd name="connsiteY83" fmla="*/ 249904 h 652173"/>
                <a:gd name="connsiteX84" fmla="*/ 1016402 w 1075004"/>
                <a:gd name="connsiteY84" fmla="*/ 402269 h 652173"/>
                <a:gd name="connsiteX85" fmla="*/ 1045703 w 1075004"/>
                <a:gd name="connsiteY85" fmla="*/ 431570 h 652173"/>
                <a:gd name="connsiteX86" fmla="*/ 1045703 w 1075004"/>
                <a:gd name="connsiteY86" fmla="*/ 431570 h 652173"/>
                <a:gd name="connsiteX87" fmla="*/ 1075004 w 1075004"/>
                <a:gd name="connsiteY87" fmla="*/ 402269 h 6521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</a:cxnLst>
              <a:rect l="l" t="t" r="r" b="b"/>
              <a:pathLst>
                <a:path w="1075004" h="652173">
                  <a:moveTo>
                    <a:pt x="782320" y="253919"/>
                  </a:moveTo>
                  <a:cubicBezTo>
                    <a:pt x="781500" y="263286"/>
                    <a:pt x="773242" y="270216"/>
                    <a:pt x="763875" y="269396"/>
                  </a:cubicBezTo>
                  <a:cubicBezTo>
                    <a:pt x="649707" y="259408"/>
                    <a:pt x="535539" y="249420"/>
                    <a:pt x="421371" y="239431"/>
                  </a:cubicBezTo>
                  <a:lnTo>
                    <a:pt x="421370" y="253854"/>
                  </a:lnTo>
                  <a:lnTo>
                    <a:pt x="447078" y="253854"/>
                  </a:lnTo>
                  <a:cubicBezTo>
                    <a:pt x="456482" y="253853"/>
                    <a:pt x="464104" y="261477"/>
                    <a:pt x="464104" y="270880"/>
                  </a:cubicBezTo>
                  <a:lnTo>
                    <a:pt x="464104" y="270879"/>
                  </a:lnTo>
                  <a:cubicBezTo>
                    <a:pt x="464104" y="280282"/>
                    <a:pt x="456482" y="287905"/>
                    <a:pt x="447079" y="287905"/>
                  </a:cubicBezTo>
                  <a:cubicBezTo>
                    <a:pt x="438509" y="287905"/>
                    <a:pt x="429940" y="287905"/>
                    <a:pt x="421371" y="287905"/>
                  </a:cubicBezTo>
                  <a:lnTo>
                    <a:pt x="421371" y="311227"/>
                  </a:lnTo>
                  <a:lnTo>
                    <a:pt x="447078" y="311227"/>
                  </a:lnTo>
                  <a:cubicBezTo>
                    <a:pt x="456482" y="311227"/>
                    <a:pt x="464104" y="318850"/>
                    <a:pt x="464104" y="328253"/>
                  </a:cubicBezTo>
                  <a:lnTo>
                    <a:pt x="464104" y="328253"/>
                  </a:lnTo>
                  <a:cubicBezTo>
                    <a:pt x="464104" y="337655"/>
                    <a:pt x="456482" y="345279"/>
                    <a:pt x="447079" y="345279"/>
                  </a:cubicBezTo>
                  <a:cubicBezTo>
                    <a:pt x="438510" y="345279"/>
                    <a:pt x="429940" y="345279"/>
                    <a:pt x="421371" y="345279"/>
                  </a:cubicBezTo>
                  <a:lnTo>
                    <a:pt x="421371" y="368601"/>
                  </a:lnTo>
                  <a:lnTo>
                    <a:pt x="447078" y="368601"/>
                  </a:lnTo>
                  <a:cubicBezTo>
                    <a:pt x="456482" y="368601"/>
                    <a:pt x="464104" y="376224"/>
                    <a:pt x="464104" y="385627"/>
                  </a:cubicBezTo>
                  <a:lnTo>
                    <a:pt x="464104" y="385627"/>
                  </a:lnTo>
                  <a:cubicBezTo>
                    <a:pt x="464104" y="395030"/>
                    <a:pt x="456481" y="402652"/>
                    <a:pt x="447079" y="402653"/>
                  </a:cubicBezTo>
                  <a:cubicBezTo>
                    <a:pt x="438509" y="402653"/>
                    <a:pt x="429940" y="402652"/>
                    <a:pt x="421371" y="402653"/>
                  </a:cubicBezTo>
                  <a:lnTo>
                    <a:pt x="421370" y="417162"/>
                  </a:lnTo>
                  <a:lnTo>
                    <a:pt x="762268" y="381333"/>
                  </a:lnTo>
                  <a:cubicBezTo>
                    <a:pt x="771619" y="380350"/>
                    <a:pt x="779997" y="387134"/>
                    <a:pt x="780980" y="396486"/>
                  </a:cubicBezTo>
                  <a:cubicBezTo>
                    <a:pt x="781963" y="405837"/>
                    <a:pt x="775179" y="414214"/>
                    <a:pt x="765828" y="415197"/>
                  </a:cubicBezTo>
                  <a:cubicBezTo>
                    <a:pt x="649182" y="427457"/>
                    <a:pt x="532538" y="439718"/>
                    <a:pt x="415893" y="451977"/>
                  </a:cubicBezTo>
                  <a:cubicBezTo>
                    <a:pt x="406541" y="452960"/>
                    <a:pt x="398164" y="446176"/>
                    <a:pt x="397181" y="436824"/>
                  </a:cubicBezTo>
                  <a:cubicBezTo>
                    <a:pt x="396959" y="434720"/>
                    <a:pt x="397132" y="432665"/>
                    <a:pt x="398889" y="431060"/>
                  </a:cubicBezTo>
                  <a:lnTo>
                    <a:pt x="398669" y="430531"/>
                  </a:lnTo>
                  <a:lnTo>
                    <a:pt x="398669" y="402653"/>
                  </a:lnTo>
                  <a:lnTo>
                    <a:pt x="372962" y="402653"/>
                  </a:lnTo>
                  <a:cubicBezTo>
                    <a:pt x="363559" y="402653"/>
                    <a:pt x="355936" y="395031"/>
                    <a:pt x="355936" y="385627"/>
                  </a:cubicBezTo>
                  <a:cubicBezTo>
                    <a:pt x="355936" y="376224"/>
                    <a:pt x="363559" y="368601"/>
                    <a:pt x="372962" y="368601"/>
                  </a:cubicBezTo>
                  <a:lnTo>
                    <a:pt x="398669" y="368601"/>
                  </a:lnTo>
                  <a:lnTo>
                    <a:pt x="398670" y="345279"/>
                  </a:lnTo>
                  <a:lnTo>
                    <a:pt x="372962" y="345279"/>
                  </a:lnTo>
                  <a:cubicBezTo>
                    <a:pt x="363559" y="345279"/>
                    <a:pt x="355937" y="337656"/>
                    <a:pt x="355936" y="328253"/>
                  </a:cubicBezTo>
                  <a:cubicBezTo>
                    <a:pt x="355937" y="318850"/>
                    <a:pt x="363559" y="311227"/>
                    <a:pt x="372962" y="311228"/>
                  </a:cubicBezTo>
                  <a:lnTo>
                    <a:pt x="398669" y="311227"/>
                  </a:lnTo>
                  <a:lnTo>
                    <a:pt x="398669" y="287905"/>
                  </a:lnTo>
                  <a:lnTo>
                    <a:pt x="372962" y="287905"/>
                  </a:lnTo>
                  <a:cubicBezTo>
                    <a:pt x="363559" y="287905"/>
                    <a:pt x="355936" y="280283"/>
                    <a:pt x="355936" y="270880"/>
                  </a:cubicBezTo>
                  <a:cubicBezTo>
                    <a:pt x="355936" y="261477"/>
                    <a:pt x="363559" y="253854"/>
                    <a:pt x="372962" y="253854"/>
                  </a:cubicBezTo>
                  <a:lnTo>
                    <a:pt x="398670" y="253854"/>
                  </a:lnTo>
                  <a:lnTo>
                    <a:pt x="398670" y="226224"/>
                  </a:lnTo>
                  <a:cubicBezTo>
                    <a:pt x="398670" y="225699"/>
                    <a:pt x="398705" y="225182"/>
                    <a:pt x="399282" y="224745"/>
                  </a:cubicBezTo>
                  <a:lnTo>
                    <a:pt x="397876" y="220285"/>
                  </a:lnTo>
                  <a:cubicBezTo>
                    <a:pt x="398695" y="210917"/>
                    <a:pt x="406953" y="203988"/>
                    <a:pt x="416321" y="204807"/>
                  </a:cubicBezTo>
                  <a:lnTo>
                    <a:pt x="766843" y="235474"/>
                  </a:lnTo>
                  <a:cubicBezTo>
                    <a:pt x="776210" y="236294"/>
                    <a:pt x="783140" y="244551"/>
                    <a:pt x="782320" y="253919"/>
                  </a:cubicBezTo>
                  <a:close/>
                  <a:moveTo>
                    <a:pt x="787242" y="326087"/>
                  </a:moveTo>
                  <a:lnTo>
                    <a:pt x="785600" y="324445"/>
                  </a:lnTo>
                  <a:lnTo>
                    <a:pt x="785600" y="237207"/>
                  </a:lnTo>
                  <a:cubicBezTo>
                    <a:pt x="785600" y="202145"/>
                    <a:pt x="757177" y="173722"/>
                    <a:pt x="722116" y="173722"/>
                  </a:cubicBezTo>
                  <a:lnTo>
                    <a:pt x="634876" y="173722"/>
                  </a:lnTo>
                  <a:cubicBezTo>
                    <a:pt x="608806" y="147651"/>
                    <a:pt x="582735" y="121579"/>
                    <a:pt x="556664" y="95509"/>
                  </a:cubicBezTo>
                  <a:cubicBezTo>
                    <a:pt x="429319" y="-31836"/>
                    <a:pt x="222853" y="-31836"/>
                    <a:pt x="95508" y="95509"/>
                  </a:cubicBezTo>
                  <a:cubicBezTo>
                    <a:pt x="31836" y="159181"/>
                    <a:pt x="0" y="242634"/>
                    <a:pt x="0" y="326087"/>
                  </a:cubicBezTo>
                  <a:cubicBezTo>
                    <a:pt x="0" y="409540"/>
                    <a:pt x="31836" y="492992"/>
                    <a:pt x="95508" y="556665"/>
                  </a:cubicBezTo>
                  <a:cubicBezTo>
                    <a:pt x="222853" y="684010"/>
                    <a:pt x="429320" y="684010"/>
                    <a:pt x="556665" y="556665"/>
                  </a:cubicBezTo>
                  <a:lnTo>
                    <a:pt x="634877" y="478452"/>
                  </a:lnTo>
                  <a:lnTo>
                    <a:pt x="722116" y="478453"/>
                  </a:lnTo>
                  <a:cubicBezTo>
                    <a:pt x="757178" y="478452"/>
                    <a:pt x="785600" y="450030"/>
                    <a:pt x="785600" y="414968"/>
                  </a:cubicBezTo>
                  <a:lnTo>
                    <a:pt x="785600" y="327729"/>
                  </a:lnTo>
                  <a:close/>
                  <a:moveTo>
                    <a:pt x="893383" y="437430"/>
                  </a:moveTo>
                  <a:lnTo>
                    <a:pt x="893383" y="214743"/>
                  </a:lnTo>
                  <a:cubicBezTo>
                    <a:pt x="893383" y="198561"/>
                    <a:pt x="880265" y="185442"/>
                    <a:pt x="864082" y="185442"/>
                  </a:cubicBezTo>
                  <a:cubicBezTo>
                    <a:pt x="847900" y="185442"/>
                    <a:pt x="834781" y="198561"/>
                    <a:pt x="834781" y="214743"/>
                  </a:cubicBezTo>
                  <a:lnTo>
                    <a:pt x="834781" y="437431"/>
                  </a:lnTo>
                  <a:cubicBezTo>
                    <a:pt x="834781" y="453613"/>
                    <a:pt x="847900" y="466732"/>
                    <a:pt x="864082" y="466732"/>
                  </a:cubicBezTo>
                  <a:lnTo>
                    <a:pt x="864082" y="466731"/>
                  </a:lnTo>
                  <a:cubicBezTo>
                    <a:pt x="880265" y="466731"/>
                    <a:pt x="893383" y="453613"/>
                    <a:pt x="893383" y="437430"/>
                  </a:cubicBezTo>
                  <a:close/>
                  <a:moveTo>
                    <a:pt x="984194" y="425710"/>
                  </a:moveTo>
                  <a:lnTo>
                    <a:pt x="984193" y="226464"/>
                  </a:lnTo>
                  <a:cubicBezTo>
                    <a:pt x="984193" y="210281"/>
                    <a:pt x="971075" y="197163"/>
                    <a:pt x="954893" y="197162"/>
                  </a:cubicBezTo>
                  <a:cubicBezTo>
                    <a:pt x="938710" y="197163"/>
                    <a:pt x="925591" y="210281"/>
                    <a:pt x="925591" y="226464"/>
                  </a:cubicBezTo>
                  <a:lnTo>
                    <a:pt x="925591" y="425710"/>
                  </a:lnTo>
                  <a:cubicBezTo>
                    <a:pt x="925591" y="441893"/>
                    <a:pt x="938710" y="455012"/>
                    <a:pt x="954893" y="455012"/>
                  </a:cubicBezTo>
                  <a:lnTo>
                    <a:pt x="954893" y="455011"/>
                  </a:lnTo>
                  <a:cubicBezTo>
                    <a:pt x="971075" y="455011"/>
                    <a:pt x="984194" y="441892"/>
                    <a:pt x="984194" y="425710"/>
                  </a:cubicBezTo>
                  <a:close/>
                  <a:moveTo>
                    <a:pt x="1075004" y="402269"/>
                  </a:moveTo>
                  <a:lnTo>
                    <a:pt x="1075004" y="249904"/>
                  </a:lnTo>
                  <a:cubicBezTo>
                    <a:pt x="1075004" y="233721"/>
                    <a:pt x="1061885" y="220603"/>
                    <a:pt x="1045703" y="220603"/>
                  </a:cubicBezTo>
                  <a:cubicBezTo>
                    <a:pt x="1029520" y="220603"/>
                    <a:pt x="1016402" y="233721"/>
                    <a:pt x="1016402" y="249904"/>
                  </a:cubicBezTo>
                  <a:lnTo>
                    <a:pt x="1016402" y="402269"/>
                  </a:lnTo>
                  <a:cubicBezTo>
                    <a:pt x="1016402" y="418452"/>
                    <a:pt x="1029520" y="431570"/>
                    <a:pt x="1045703" y="431570"/>
                  </a:cubicBezTo>
                  <a:lnTo>
                    <a:pt x="1045703" y="431570"/>
                  </a:lnTo>
                  <a:cubicBezTo>
                    <a:pt x="1061885" y="431570"/>
                    <a:pt x="1075004" y="418451"/>
                    <a:pt x="1075004" y="402269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51" name="그룹 50">
            <a:extLst>
              <a:ext uri="{FF2B5EF4-FFF2-40B4-BE49-F238E27FC236}">
                <a16:creationId xmlns:a16="http://schemas.microsoft.com/office/drawing/2014/main" id="{487E45D3-188F-4977-872B-38C4A09EE413}"/>
              </a:ext>
            </a:extLst>
          </p:cNvPr>
          <p:cNvGrpSpPr/>
          <p:nvPr/>
        </p:nvGrpSpPr>
        <p:grpSpPr>
          <a:xfrm>
            <a:off x="3136247" y="1521686"/>
            <a:ext cx="574389" cy="1578294"/>
            <a:chOff x="3136247" y="1521686"/>
            <a:chExt cx="574389" cy="1578294"/>
          </a:xfrm>
        </p:grpSpPr>
        <p:sp>
          <p:nvSpPr>
            <p:cNvPr id="49" name="자유형: 도형 48">
              <a:extLst>
                <a:ext uri="{FF2B5EF4-FFF2-40B4-BE49-F238E27FC236}">
                  <a16:creationId xmlns:a16="http://schemas.microsoft.com/office/drawing/2014/main" id="{7C6F41D5-3F4A-46EF-800F-BF771992388B}"/>
                </a:ext>
              </a:extLst>
            </p:cNvPr>
            <p:cNvSpPr/>
            <p:nvPr/>
          </p:nvSpPr>
          <p:spPr>
            <a:xfrm>
              <a:off x="3394486" y="1521686"/>
              <a:ext cx="54204" cy="675472"/>
            </a:xfrm>
            <a:custGeom>
              <a:avLst/>
              <a:gdLst>
                <a:gd name="connsiteX0" fmla="*/ 0 w 54204"/>
                <a:gd name="connsiteY0" fmla="*/ 0 h 675472"/>
                <a:gd name="connsiteX1" fmla="*/ 54204 w 54204"/>
                <a:gd name="connsiteY1" fmla="*/ 0 h 675472"/>
                <a:gd name="connsiteX2" fmla="*/ 54204 w 54204"/>
                <a:gd name="connsiteY2" fmla="*/ 675472 h 675472"/>
                <a:gd name="connsiteX3" fmla="*/ 0 w 54204"/>
                <a:gd name="connsiteY3" fmla="*/ 675472 h 6754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4204" h="675472">
                  <a:moveTo>
                    <a:pt x="0" y="0"/>
                  </a:moveTo>
                  <a:lnTo>
                    <a:pt x="54204" y="0"/>
                  </a:lnTo>
                  <a:lnTo>
                    <a:pt x="54204" y="675472"/>
                  </a:lnTo>
                  <a:lnTo>
                    <a:pt x="0" y="675472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0" dirty="0">
                <a:solidFill>
                  <a:schemeClr val="tx1"/>
                </a:solidFill>
              </a:endParaRPr>
            </a:p>
          </p:txBody>
        </p:sp>
        <p:sp>
          <p:nvSpPr>
            <p:cNvPr id="11" name="Freeform: Shape 6">
              <a:extLst>
                <a:ext uri="{FF2B5EF4-FFF2-40B4-BE49-F238E27FC236}">
                  <a16:creationId xmlns:a16="http://schemas.microsoft.com/office/drawing/2014/main" id="{3F9924BE-C922-4D80-8EB5-D81748C42E86}"/>
                </a:ext>
              </a:extLst>
            </p:cNvPr>
            <p:cNvSpPr/>
            <p:nvPr/>
          </p:nvSpPr>
          <p:spPr>
            <a:xfrm rot="5400000" flipH="1">
              <a:off x="2950047" y="2339390"/>
              <a:ext cx="946790" cy="574389"/>
            </a:xfrm>
            <a:custGeom>
              <a:avLst/>
              <a:gdLst>
                <a:gd name="connsiteX0" fmla="*/ 782320 w 1075004"/>
                <a:gd name="connsiteY0" fmla="*/ 253919 h 652173"/>
                <a:gd name="connsiteX1" fmla="*/ 763875 w 1075004"/>
                <a:gd name="connsiteY1" fmla="*/ 269396 h 652173"/>
                <a:gd name="connsiteX2" fmla="*/ 421371 w 1075004"/>
                <a:gd name="connsiteY2" fmla="*/ 239431 h 652173"/>
                <a:gd name="connsiteX3" fmla="*/ 421370 w 1075004"/>
                <a:gd name="connsiteY3" fmla="*/ 253854 h 652173"/>
                <a:gd name="connsiteX4" fmla="*/ 447078 w 1075004"/>
                <a:gd name="connsiteY4" fmla="*/ 253854 h 652173"/>
                <a:gd name="connsiteX5" fmla="*/ 464104 w 1075004"/>
                <a:gd name="connsiteY5" fmla="*/ 270880 h 652173"/>
                <a:gd name="connsiteX6" fmla="*/ 464104 w 1075004"/>
                <a:gd name="connsiteY6" fmla="*/ 270879 h 652173"/>
                <a:gd name="connsiteX7" fmla="*/ 447079 w 1075004"/>
                <a:gd name="connsiteY7" fmla="*/ 287905 h 652173"/>
                <a:gd name="connsiteX8" fmla="*/ 421371 w 1075004"/>
                <a:gd name="connsiteY8" fmla="*/ 287905 h 652173"/>
                <a:gd name="connsiteX9" fmla="*/ 421371 w 1075004"/>
                <a:gd name="connsiteY9" fmla="*/ 311227 h 652173"/>
                <a:gd name="connsiteX10" fmla="*/ 447078 w 1075004"/>
                <a:gd name="connsiteY10" fmla="*/ 311227 h 652173"/>
                <a:gd name="connsiteX11" fmla="*/ 464104 w 1075004"/>
                <a:gd name="connsiteY11" fmla="*/ 328253 h 652173"/>
                <a:gd name="connsiteX12" fmla="*/ 464104 w 1075004"/>
                <a:gd name="connsiteY12" fmla="*/ 328253 h 652173"/>
                <a:gd name="connsiteX13" fmla="*/ 447079 w 1075004"/>
                <a:gd name="connsiteY13" fmla="*/ 345278 h 652173"/>
                <a:gd name="connsiteX14" fmla="*/ 421371 w 1075004"/>
                <a:gd name="connsiteY14" fmla="*/ 345279 h 652173"/>
                <a:gd name="connsiteX15" fmla="*/ 421371 w 1075004"/>
                <a:gd name="connsiteY15" fmla="*/ 368601 h 652173"/>
                <a:gd name="connsiteX16" fmla="*/ 447078 w 1075004"/>
                <a:gd name="connsiteY16" fmla="*/ 368601 h 652173"/>
                <a:gd name="connsiteX17" fmla="*/ 464104 w 1075004"/>
                <a:gd name="connsiteY17" fmla="*/ 385627 h 652173"/>
                <a:gd name="connsiteX18" fmla="*/ 464104 w 1075004"/>
                <a:gd name="connsiteY18" fmla="*/ 385627 h 652173"/>
                <a:gd name="connsiteX19" fmla="*/ 447079 w 1075004"/>
                <a:gd name="connsiteY19" fmla="*/ 402652 h 652173"/>
                <a:gd name="connsiteX20" fmla="*/ 421371 w 1075004"/>
                <a:gd name="connsiteY20" fmla="*/ 402652 h 652173"/>
                <a:gd name="connsiteX21" fmla="*/ 421370 w 1075004"/>
                <a:gd name="connsiteY21" fmla="*/ 417162 h 652173"/>
                <a:gd name="connsiteX22" fmla="*/ 762268 w 1075004"/>
                <a:gd name="connsiteY22" fmla="*/ 381332 h 652173"/>
                <a:gd name="connsiteX23" fmla="*/ 780980 w 1075004"/>
                <a:gd name="connsiteY23" fmla="*/ 396486 h 652173"/>
                <a:gd name="connsiteX24" fmla="*/ 765828 w 1075004"/>
                <a:gd name="connsiteY24" fmla="*/ 415197 h 652173"/>
                <a:gd name="connsiteX25" fmla="*/ 415893 w 1075004"/>
                <a:gd name="connsiteY25" fmla="*/ 451977 h 652173"/>
                <a:gd name="connsiteX26" fmla="*/ 397181 w 1075004"/>
                <a:gd name="connsiteY26" fmla="*/ 436824 h 652173"/>
                <a:gd name="connsiteX27" fmla="*/ 398889 w 1075004"/>
                <a:gd name="connsiteY27" fmla="*/ 431060 h 652173"/>
                <a:gd name="connsiteX28" fmla="*/ 398669 w 1075004"/>
                <a:gd name="connsiteY28" fmla="*/ 430530 h 652173"/>
                <a:gd name="connsiteX29" fmla="*/ 398669 w 1075004"/>
                <a:gd name="connsiteY29" fmla="*/ 402652 h 652173"/>
                <a:gd name="connsiteX30" fmla="*/ 372962 w 1075004"/>
                <a:gd name="connsiteY30" fmla="*/ 402653 h 652173"/>
                <a:gd name="connsiteX31" fmla="*/ 355936 w 1075004"/>
                <a:gd name="connsiteY31" fmla="*/ 385627 h 652173"/>
                <a:gd name="connsiteX32" fmla="*/ 372962 w 1075004"/>
                <a:gd name="connsiteY32" fmla="*/ 368601 h 652173"/>
                <a:gd name="connsiteX33" fmla="*/ 398669 w 1075004"/>
                <a:gd name="connsiteY33" fmla="*/ 368601 h 652173"/>
                <a:gd name="connsiteX34" fmla="*/ 398670 w 1075004"/>
                <a:gd name="connsiteY34" fmla="*/ 345279 h 652173"/>
                <a:gd name="connsiteX35" fmla="*/ 372962 w 1075004"/>
                <a:gd name="connsiteY35" fmla="*/ 345279 h 652173"/>
                <a:gd name="connsiteX36" fmla="*/ 355936 w 1075004"/>
                <a:gd name="connsiteY36" fmla="*/ 328253 h 652173"/>
                <a:gd name="connsiteX37" fmla="*/ 372962 w 1075004"/>
                <a:gd name="connsiteY37" fmla="*/ 311228 h 652173"/>
                <a:gd name="connsiteX38" fmla="*/ 398669 w 1075004"/>
                <a:gd name="connsiteY38" fmla="*/ 311227 h 652173"/>
                <a:gd name="connsiteX39" fmla="*/ 398669 w 1075004"/>
                <a:gd name="connsiteY39" fmla="*/ 287905 h 652173"/>
                <a:gd name="connsiteX40" fmla="*/ 372962 w 1075004"/>
                <a:gd name="connsiteY40" fmla="*/ 287905 h 652173"/>
                <a:gd name="connsiteX41" fmla="*/ 355936 w 1075004"/>
                <a:gd name="connsiteY41" fmla="*/ 270880 h 652173"/>
                <a:gd name="connsiteX42" fmla="*/ 372962 w 1075004"/>
                <a:gd name="connsiteY42" fmla="*/ 253854 h 652173"/>
                <a:gd name="connsiteX43" fmla="*/ 398670 w 1075004"/>
                <a:gd name="connsiteY43" fmla="*/ 253854 h 652173"/>
                <a:gd name="connsiteX44" fmla="*/ 398670 w 1075004"/>
                <a:gd name="connsiteY44" fmla="*/ 226224 h 652173"/>
                <a:gd name="connsiteX45" fmla="*/ 399282 w 1075004"/>
                <a:gd name="connsiteY45" fmla="*/ 224745 h 652173"/>
                <a:gd name="connsiteX46" fmla="*/ 397876 w 1075004"/>
                <a:gd name="connsiteY46" fmla="*/ 220285 h 652173"/>
                <a:gd name="connsiteX47" fmla="*/ 416321 w 1075004"/>
                <a:gd name="connsiteY47" fmla="*/ 204807 h 652173"/>
                <a:gd name="connsiteX48" fmla="*/ 766843 w 1075004"/>
                <a:gd name="connsiteY48" fmla="*/ 235474 h 652173"/>
                <a:gd name="connsiteX49" fmla="*/ 782320 w 1075004"/>
                <a:gd name="connsiteY49" fmla="*/ 253919 h 652173"/>
                <a:gd name="connsiteX50" fmla="*/ 787242 w 1075004"/>
                <a:gd name="connsiteY50" fmla="*/ 326087 h 652173"/>
                <a:gd name="connsiteX51" fmla="*/ 785600 w 1075004"/>
                <a:gd name="connsiteY51" fmla="*/ 324445 h 652173"/>
                <a:gd name="connsiteX52" fmla="*/ 785600 w 1075004"/>
                <a:gd name="connsiteY52" fmla="*/ 237207 h 652173"/>
                <a:gd name="connsiteX53" fmla="*/ 722116 w 1075004"/>
                <a:gd name="connsiteY53" fmla="*/ 173722 h 652173"/>
                <a:gd name="connsiteX54" fmla="*/ 634876 w 1075004"/>
                <a:gd name="connsiteY54" fmla="*/ 173722 h 652173"/>
                <a:gd name="connsiteX55" fmla="*/ 556664 w 1075004"/>
                <a:gd name="connsiteY55" fmla="*/ 95509 h 652173"/>
                <a:gd name="connsiteX56" fmla="*/ 95508 w 1075004"/>
                <a:gd name="connsiteY56" fmla="*/ 95509 h 652173"/>
                <a:gd name="connsiteX57" fmla="*/ 0 w 1075004"/>
                <a:gd name="connsiteY57" fmla="*/ 326087 h 652173"/>
                <a:gd name="connsiteX58" fmla="*/ 95508 w 1075004"/>
                <a:gd name="connsiteY58" fmla="*/ 556665 h 652173"/>
                <a:gd name="connsiteX59" fmla="*/ 556665 w 1075004"/>
                <a:gd name="connsiteY59" fmla="*/ 556665 h 652173"/>
                <a:gd name="connsiteX60" fmla="*/ 634877 w 1075004"/>
                <a:gd name="connsiteY60" fmla="*/ 478452 h 652173"/>
                <a:gd name="connsiteX61" fmla="*/ 722116 w 1075004"/>
                <a:gd name="connsiteY61" fmla="*/ 478453 h 652173"/>
                <a:gd name="connsiteX62" fmla="*/ 785600 w 1075004"/>
                <a:gd name="connsiteY62" fmla="*/ 414968 h 652173"/>
                <a:gd name="connsiteX63" fmla="*/ 785600 w 1075004"/>
                <a:gd name="connsiteY63" fmla="*/ 327729 h 652173"/>
                <a:gd name="connsiteX64" fmla="*/ 893383 w 1075004"/>
                <a:gd name="connsiteY64" fmla="*/ 437430 h 652173"/>
                <a:gd name="connsiteX65" fmla="*/ 893383 w 1075004"/>
                <a:gd name="connsiteY65" fmla="*/ 214743 h 652173"/>
                <a:gd name="connsiteX66" fmla="*/ 864082 w 1075004"/>
                <a:gd name="connsiteY66" fmla="*/ 185442 h 652173"/>
                <a:gd name="connsiteX67" fmla="*/ 834781 w 1075004"/>
                <a:gd name="connsiteY67" fmla="*/ 214743 h 652173"/>
                <a:gd name="connsiteX68" fmla="*/ 834781 w 1075004"/>
                <a:gd name="connsiteY68" fmla="*/ 437431 h 652173"/>
                <a:gd name="connsiteX69" fmla="*/ 864082 w 1075004"/>
                <a:gd name="connsiteY69" fmla="*/ 466732 h 652173"/>
                <a:gd name="connsiteX70" fmla="*/ 864082 w 1075004"/>
                <a:gd name="connsiteY70" fmla="*/ 466731 h 652173"/>
                <a:gd name="connsiteX71" fmla="*/ 893383 w 1075004"/>
                <a:gd name="connsiteY71" fmla="*/ 437430 h 652173"/>
                <a:gd name="connsiteX72" fmla="*/ 984194 w 1075004"/>
                <a:gd name="connsiteY72" fmla="*/ 425710 h 652173"/>
                <a:gd name="connsiteX73" fmla="*/ 984193 w 1075004"/>
                <a:gd name="connsiteY73" fmla="*/ 226464 h 652173"/>
                <a:gd name="connsiteX74" fmla="*/ 954892 w 1075004"/>
                <a:gd name="connsiteY74" fmla="*/ 197162 h 652173"/>
                <a:gd name="connsiteX75" fmla="*/ 925591 w 1075004"/>
                <a:gd name="connsiteY75" fmla="*/ 226464 h 652173"/>
                <a:gd name="connsiteX76" fmla="*/ 925591 w 1075004"/>
                <a:gd name="connsiteY76" fmla="*/ 425710 h 652173"/>
                <a:gd name="connsiteX77" fmla="*/ 954892 w 1075004"/>
                <a:gd name="connsiteY77" fmla="*/ 455011 h 652173"/>
                <a:gd name="connsiteX78" fmla="*/ 954892 w 1075004"/>
                <a:gd name="connsiteY78" fmla="*/ 455011 h 652173"/>
                <a:gd name="connsiteX79" fmla="*/ 984194 w 1075004"/>
                <a:gd name="connsiteY79" fmla="*/ 425710 h 652173"/>
                <a:gd name="connsiteX80" fmla="*/ 1075004 w 1075004"/>
                <a:gd name="connsiteY80" fmla="*/ 402268 h 652173"/>
                <a:gd name="connsiteX81" fmla="*/ 1075004 w 1075004"/>
                <a:gd name="connsiteY81" fmla="*/ 249904 h 652173"/>
                <a:gd name="connsiteX82" fmla="*/ 1045703 w 1075004"/>
                <a:gd name="connsiteY82" fmla="*/ 220603 h 652173"/>
                <a:gd name="connsiteX83" fmla="*/ 1016402 w 1075004"/>
                <a:gd name="connsiteY83" fmla="*/ 249904 h 652173"/>
                <a:gd name="connsiteX84" fmla="*/ 1016402 w 1075004"/>
                <a:gd name="connsiteY84" fmla="*/ 402269 h 652173"/>
                <a:gd name="connsiteX85" fmla="*/ 1045703 w 1075004"/>
                <a:gd name="connsiteY85" fmla="*/ 431570 h 652173"/>
                <a:gd name="connsiteX86" fmla="*/ 1045703 w 1075004"/>
                <a:gd name="connsiteY86" fmla="*/ 431570 h 652173"/>
                <a:gd name="connsiteX87" fmla="*/ 1075004 w 1075004"/>
                <a:gd name="connsiteY87" fmla="*/ 402268 h 6521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</a:cxnLst>
              <a:rect l="l" t="t" r="r" b="b"/>
              <a:pathLst>
                <a:path w="1075004" h="652173">
                  <a:moveTo>
                    <a:pt x="782320" y="253919"/>
                  </a:moveTo>
                  <a:cubicBezTo>
                    <a:pt x="781500" y="263286"/>
                    <a:pt x="773242" y="270215"/>
                    <a:pt x="763875" y="269396"/>
                  </a:cubicBezTo>
                  <a:cubicBezTo>
                    <a:pt x="649707" y="259408"/>
                    <a:pt x="535539" y="249420"/>
                    <a:pt x="421371" y="239431"/>
                  </a:cubicBezTo>
                  <a:lnTo>
                    <a:pt x="421370" y="253854"/>
                  </a:lnTo>
                  <a:lnTo>
                    <a:pt x="447078" y="253854"/>
                  </a:lnTo>
                  <a:cubicBezTo>
                    <a:pt x="456482" y="253853"/>
                    <a:pt x="464104" y="261476"/>
                    <a:pt x="464104" y="270880"/>
                  </a:cubicBezTo>
                  <a:lnTo>
                    <a:pt x="464104" y="270879"/>
                  </a:lnTo>
                  <a:cubicBezTo>
                    <a:pt x="464104" y="280282"/>
                    <a:pt x="456482" y="287905"/>
                    <a:pt x="447079" y="287905"/>
                  </a:cubicBezTo>
                  <a:cubicBezTo>
                    <a:pt x="438509" y="287905"/>
                    <a:pt x="429940" y="287905"/>
                    <a:pt x="421371" y="287905"/>
                  </a:cubicBezTo>
                  <a:lnTo>
                    <a:pt x="421371" y="311227"/>
                  </a:lnTo>
                  <a:lnTo>
                    <a:pt x="447078" y="311227"/>
                  </a:lnTo>
                  <a:cubicBezTo>
                    <a:pt x="456482" y="311227"/>
                    <a:pt x="464104" y="318850"/>
                    <a:pt x="464104" y="328253"/>
                  </a:cubicBezTo>
                  <a:lnTo>
                    <a:pt x="464104" y="328253"/>
                  </a:lnTo>
                  <a:cubicBezTo>
                    <a:pt x="464104" y="337655"/>
                    <a:pt x="456482" y="345278"/>
                    <a:pt x="447079" y="345278"/>
                  </a:cubicBezTo>
                  <a:cubicBezTo>
                    <a:pt x="438510" y="345278"/>
                    <a:pt x="429940" y="345278"/>
                    <a:pt x="421371" y="345279"/>
                  </a:cubicBezTo>
                  <a:lnTo>
                    <a:pt x="421371" y="368601"/>
                  </a:lnTo>
                  <a:lnTo>
                    <a:pt x="447078" y="368601"/>
                  </a:lnTo>
                  <a:cubicBezTo>
                    <a:pt x="456482" y="368601"/>
                    <a:pt x="464104" y="376223"/>
                    <a:pt x="464104" y="385627"/>
                  </a:cubicBezTo>
                  <a:lnTo>
                    <a:pt x="464104" y="385627"/>
                  </a:lnTo>
                  <a:cubicBezTo>
                    <a:pt x="464104" y="395030"/>
                    <a:pt x="456481" y="402652"/>
                    <a:pt x="447079" y="402652"/>
                  </a:cubicBezTo>
                  <a:cubicBezTo>
                    <a:pt x="438509" y="402652"/>
                    <a:pt x="429940" y="402652"/>
                    <a:pt x="421371" y="402652"/>
                  </a:cubicBezTo>
                  <a:lnTo>
                    <a:pt x="421370" y="417162"/>
                  </a:lnTo>
                  <a:lnTo>
                    <a:pt x="762268" y="381332"/>
                  </a:lnTo>
                  <a:cubicBezTo>
                    <a:pt x="771619" y="380350"/>
                    <a:pt x="779997" y="387134"/>
                    <a:pt x="780980" y="396486"/>
                  </a:cubicBezTo>
                  <a:cubicBezTo>
                    <a:pt x="781963" y="405837"/>
                    <a:pt x="775179" y="414214"/>
                    <a:pt x="765828" y="415197"/>
                  </a:cubicBezTo>
                  <a:cubicBezTo>
                    <a:pt x="649182" y="427457"/>
                    <a:pt x="532538" y="439718"/>
                    <a:pt x="415893" y="451977"/>
                  </a:cubicBezTo>
                  <a:cubicBezTo>
                    <a:pt x="406541" y="452960"/>
                    <a:pt x="398164" y="446176"/>
                    <a:pt x="397181" y="436824"/>
                  </a:cubicBezTo>
                  <a:cubicBezTo>
                    <a:pt x="396959" y="434720"/>
                    <a:pt x="397132" y="432665"/>
                    <a:pt x="398889" y="431060"/>
                  </a:cubicBezTo>
                  <a:lnTo>
                    <a:pt x="398669" y="430530"/>
                  </a:lnTo>
                  <a:lnTo>
                    <a:pt x="398669" y="402652"/>
                  </a:lnTo>
                  <a:lnTo>
                    <a:pt x="372962" y="402653"/>
                  </a:lnTo>
                  <a:cubicBezTo>
                    <a:pt x="363559" y="402653"/>
                    <a:pt x="355936" y="395031"/>
                    <a:pt x="355936" y="385627"/>
                  </a:cubicBezTo>
                  <a:cubicBezTo>
                    <a:pt x="355936" y="376224"/>
                    <a:pt x="363559" y="368601"/>
                    <a:pt x="372962" y="368601"/>
                  </a:cubicBezTo>
                  <a:lnTo>
                    <a:pt x="398669" y="368601"/>
                  </a:lnTo>
                  <a:lnTo>
                    <a:pt x="398670" y="345279"/>
                  </a:lnTo>
                  <a:lnTo>
                    <a:pt x="372962" y="345279"/>
                  </a:lnTo>
                  <a:cubicBezTo>
                    <a:pt x="363559" y="345278"/>
                    <a:pt x="355937" y="337656"/>
                    <a:pt x="355936" y="328253"/>
                  </a:cubicBezTo>
                  <a:cubicBezTo>
                    <a:pt x="355937" y="318850"/>
                    <a:pt x="363559" y="311227"/>
                    <a:pt x="372962" y="311228"/>
                  </a:cubicBezTo>
                  <a:lnTo>
                    <a:pt x="398669" y="311227"/>
                  </a:lnTo>
                  <a:lnTo>
                    <a:pt x="398669" y="287905"/>
                  </a:lnTo>
                  <a:lnTo>
                    <a:pt x="372962" y="287905"/>
                  </a:lnTo>
                  <a:cubicBezTo>
                    <a:pt x="363559" y="287905"/>
                    <a:pt x="355936" y="280283"/>
                    <a:pt x="355936" y="270880"/>
                  </a:cubicBezTo>
                  <a:cubicBezTo>
                    <a:pt x="355936" y="261476"/>
                    <a:pt x="363559" y="253854"/>
                    <a:pt x="372962" y="253854"/>
                  </a:cubicBezTo>
                  <a:lnTo>
                    <a:pt x="398670" y="253854"/>
                  </a:lnTo>
                  <a:lnTo>
                    <a:pt x="398670" y="226224"/>
                  </a:lnTo>
                  <a:cubicBezTo>
                    <a:pt x="398670" y="225699"/>
                    <a:pt x="398705" y="225182"/>
                    <a:pt x="399282" y="224745"/>
                  </a:cubicBezTo>
                  <a:lnTo>
                    <a:pt x="397876" y="220285"/>
                  </a:lnTo>
                  <a:cubicBezTo>
                    <a:pt x="398695" y="210917"/>
                    <a:pt x="406953" y="203988"/>
                    <a:pt x="416321" y="204807"/>
                  </a:cubicBezTo>
                  <a:lnTo>
                    <a:pt x="766843" y="235474"/>
                  </a:lnTo>
                  <a:cubicBezTo>
                    <a:pt x="776210" y="236294"/>
                    <a:pt x="783140" y="244551"/>
                    <a:pt x="782320" y="253919"/>
                  </a:cubicBezTo>
                  <a:close/>
                  <a:moveTo>
                    <a:pt x="787242" y="326087"/>
                  </a:moveTo>
                  <a:lnTo>
                    <a:pt x="785600" y="324445"/>
                  </a:lnTo>
                  <a:lnTo>
                    <a:pt x="785600" y="237207"/>
                  </a:lnTo>
                  <a:cubicBezTo>
                    <a:pt x="785600" y="202145"/>
                    <a:pt x="757177" y="173722"/>
                    <a:pt x="722116" y="173722"/>
                  </a:cubicBezTo>
                  <a:lnTo>
                    <a:pt x="634876" y="173722"/>
                  </a:lnTo>
                  <a:cubicBezTo>
                    <a:pt x="608806" y="147651"/>
                    <a:pt x="582735" y="121579"/>
                    <a:pt x="556664" y="95509"/>
                  </a:cubicBezTo>
                  <a:cubicBezTo>
                    <a:pt x="429319" y="-31836"/>
                    <a:pt x="222853" y="-31836"/>
                    <a:pt x="95508" y="95509"/>
                  </a:cubicBezTo>
                  <a:cubicBezTo>
                    <a:pt x="31836" y="159181"/>
                    <a:pt x="0" y="242634"/>
                    <a:pt x="0" y="326087"/>
                  </a:cubicBezTo>
                  <a:cubicBezTo>
                    <a:pt x="0" y="409540"/>
                    <a:pt x="31836" y="492992"/>
                    <a:pt x="95508" y="556665"/>
                  </a:cubicBezTo>
                  <a:cubicBezTo>
                    <a:pt x="222853" y="684010"/>
                    <a:pt x="429320" y="684010"/>
                    <a:pt x="556665" y="556665"/>
                  </a:cubicBezTo>
                  <a:lnTo>
                    <a:pt x="634877" y="478452"/>
                  </a:lnTo>
                  <a:lnTo>
                    <a:pt x="722116" y="478453"/>
                  </a:lnTo>
                  <a:cubicBezTo>
                    <a:pt x="757178" y="478452"/>
                    <a:pt x="785600" y="450029"/>
                    <a:pt x="785600" y="414968"/>
                  </a:cubicBezTo>
                  <a:lnTo>
                    <a:pt x="785600" y="327729"/>
                  </a:lnTo>
                  <a:close/>
                  <a:moveTo>
                    <a:pt x="893383" y="437430"/>
                  </a:moveTo>
                  <a:lnTo>
                    <a:pt x="893383" y="214743"/>
                  </a:lnTo>
                  <a:cubicBezTo>
                    <a:pt x="893383" y="198561"/>
                    <a:pt x="880265" y="185442"/>
                    <a:pt x="864082" y="185442"/>
                  </a:cubicBezTo>
                  <a:cubicBezTo>
                    <a:pt x="847900" y="185442"/>
                    <a:pt x="834781" y="198561"/>
                    <a:pt x="834781" y="214743"/>
                  </a:cubicBezTo>
                  <a:lnTo>
                    <a:pt x="834781" y="437431"/>
                  </a:lnTo>
                  <a:cubicBezTo>
                    <a:pt x="834781" y="453613"/>
                    <a:pt x="847900" y="466732"/>
                    <a:pt x="864082" y="466732"/>
                  </a:cubicBezTo>
                  <a:lnTo>
                    <a:pt x="864082" y="466731"/>
                  </a:lnTo>
                  <a:cubicBezTo>
                    <a:pt x="880265" y="466731"/>
                    <a:pt x="893383" y="453613"/>
                    <a:pt x="893383" y="437430"/>
                  </a:cubicBezTo>
                  <a:close/>
                  <a:moveTo>
                    <a:pt x="984194" y="425710"/>
                  </a:moveTo>
                  <a:lnTo>
                    <a:pt x="984193" y="226464"/>
                  </a:lnTo>
                  <a:cubicBezTo>
                    <a:pt x="984193" y="210281"/>
                    <a:pt x="971075" y="197163"/>
                    <a:pt x="954892" y="197162"/>
                  </a:cubicBezTo>
                  <a:cubicBezTo>
                    <a:pt x="938710" y="197163"/>
                    <a:pt x="925591" y="210281"/>
                    <a:pt x="925591" y="226464"/>
                  </a:cubicBezTo>
                  <a:lnTo>
                    <a:pt x="925591" y="425710"/>
                  </a:lnTo>
                  <a:cubicBezTo>
                    <a:pt x="925591" y="441893"/>
                    <a:pt x="938710" y="455011"/>
                    <a:pt x="954892" y="455011"/>
                  </a:cubicBezTo>
                  <a:lnTo>
                    <a:pt x="954892" y="455011"/>
                  </a:lnTo>
                  <a:cubicBezTo>
                    <a:pt x="971075" y="455011"/>
                    <a:pt x="984194" y="441892"/>
                    <a:pt x="984194" y="425710"/>
                  </a:cubicBezTo>
                  <a:close/>
                  <a:moveTo>
                    <a:pt x="1075004" y="402268"/>
                  </a:moveTo>
                  <a:lnTo>
                    <a:pt x="1075004" y="249904"/>
                  </a:lnTo>
                  <a:cubicBezTo>
                    <a:pt x="1075004" y="233721"/>
                    <a:pt x="1061885" y="220603"/>
                    <a:pt x="1045703" y="220603"/>
                  </a:cubicBezTo>
                  <a:cubicBezTo>
                    <a:pt x="1029520" y="220603"/>
                    <a:pt x="1016402" y="233721"/>
                    <a:pt x="1016402" y="249904"/>
                  </a:cubicBezTo>
                  <a:lnTo>
                    <a:pt x="1016402" y="402269"/>
                  </a:lnTo>
                  <a:cubicBezTo>
                    <a:pt x="1016402" y="418451"/>
                    <a:pt x="1029520" y="431570"/>
                    <a:pt x="1045703" y="431570"/>
                  </a:cubicBezTo>
                  <a:lnTo>
                    <a:pt x="1045703" y="431570"/>
                  </a:lnTo>
                  <a:cubicBezTo>
                    <a:pt x="1061885" y="431570"/>
                    <a:pt x="1075004" y="418451"/>
                    <a:pt x="1075004" y="402268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38" name="그룹 37">
            <a:extLst>
              <a:ext uri="{FF2B5EF4-FFF2-40B4-BE49-F238E27FC236}">
                <a16:creationId xmlns:a16="http://schemas.microsoft.com/office/drawing/2014/main" id="{071B8C2D-B0D2-4D3D-A62E-51D825EB50A6}"/>
              </a:ext>
            </a:extLst>
          </p:cNvPr>
          <p:cNvGrpSpPr/>
          <p:nvPr/>
        </p:nvGrpSpPr>
        <p:grpSpPr>
          <a:xfrm>
            <a:off x="1956860" y="1521687"/>
            <a:ext cx="1437328" cy="4077156"/>
            <a:chOff x="1956860" y="1521687"/>
            <a:chExt cx="1437328" cy="4077156"/>
          </a:xfrm>
        </p:grpSpPr>
        <p:sp>
          <p:nvSpPr>
            <p:cNvPr id="48" name="자유형: 도형 47">
              <a:extLst>
                <a:ext uri="{FF2B5EF4-FFF2-40B4-BE49-F238E27FC236}">
                  <a16:creationId xmlns:a16="http://schemas.microsoft.com/office/drawing/2014/main" id="{D8A95CD9-46EF-4799-8E19-4FF3E10EFEFF}"/>
                </a:ext>
              </a:extLst>
            </p:cNvPr>
            <p:cNvSpPr/>
            <p:nvPr/>
          </p:nvSpPr>
          <p:spPr>
            <a:xfrm>
              <a:off x="2643056" y="1521687"/>
              <a:ext cx="72000" cy="2611105"/>
            </a:xfrm>
            <a:custGeom>
              <a:avLst/>
              <a:gdLst>
                <a:gd name="connsiteX0" fmla="*/ 0 w 72000"/>
                <a:gd name="connsiteY0" fmla="*/ 0 h 2611105"/>
                <a:gd name="connsiteX1" fmla="*/ 72000 w 72000"/>
                <a:gd name="connsiteY1" fmla="*/ 0 h 2611105"/>
                <a:gd name="connsiteX2" fmla="*/ 72000 w 72000"/>
                <a:gd name="connsiteY2" fmla="*/ 2611105 h 2611105"/>
                <a:gd name="connsiteX3" fmla="*/ 0 w 72000"/>
                <a:gd name="connsiteY3" fmla="*/ 2611105 h 26111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2000" h="2611105">
                  <a:moveTo>
                    <a:pt x="0" y="0"/>
                  </a:moveTo>
                  <a:lnTo>
                    <a:pt x="72000" y="0"/>
                  </a:lnTo>
                  <a:lnTo>
                    <a:pt x="72000" y="2611105"/>
                  </a:lnTo>
                  <a:lnTo>
                    <a:pt x="0" y="2611105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0" dirty="0">
                <a:solidFill>
                  <a:schemeClr val="tx1"/>
                </a:solidFill>
              </a:endParaRPr>
            </a:p>
          </p:txBody>
        </p:sp>
        <p:sp>
          <p:nvSpPr>
            <p:cNvPr id="14" name="Rounded Rectangle 51">
              <a:extLst>
                <a:ext uri="{FF2B5EF4-FFF2-40B4-BE49-F238E27FC236}">
                  <a16:creationId xmlns:a16="http://schemas.microsoft.com/office/drawing/2014/main" id="{5CB3C4F5-AF19-4F7E-8A69-8BE77DA1284A}"/>
                </a:ext>
              </a:extLst>
            </p:cNvPr>
            <p:cNvSpPr/>
            <p:nvPr/>
          </p:nvSpPr>
          <p:spPr>
            <a:xfrm rot="5400000" flipH="1">
              <a:off x="1912418" y="4117073"/>
              <a:ext cx="1526212" cy="1437328"/>
            </a:xfrm>
            <a:custGeom>
              <a:avLst/>
              <a:gdLst/>
              <a:ahLst/>
              <a:cxnLst/>
              <a:rect l="l" t="t" r="r" b="b"/>
              <a:pathLst>
                <a:path w="2928608" h="2758049">
                  <a:moveTo>
                    <a:pt x="2797052" y="1199936"/>
                  </a:moveTo>
                  <a:lnTo>
                    <a:pt x="2797052" y="1541978"/>
                  </a:lnTo>
                  <a:cubicBezTo>
                    <a:pt x="2797052" y="1578306"/>
                    <a:pt x="2826502" y="1607756"/>
                    <a:pt x="2862830" y="1607756"/>
                  </a:cubicBezTo>
                  <a:lnTo>
                    <a:pt x="2862830" y="1607755"/>
                  </a:lnTo>
                  <a:cubicBezTo>
                    <a:pt x="2899158" y="1607755"/>
                    <a:pt x="2928608" y="1578305"/>
                    <a:pt x="2928608" y="1541977"/>
                  </a:cubicBezTo>
                  <a:lnTo>
                    <a:pt x="2928607" y="1199936"/>
                  </a:lnTo>
                  <a:cubicBezTo>
                    <a:pt x="2928607" y="1163608"/>
                    <a:pt x="2899158" y="1134159"/>
                    <a:pt x="2862830" y="1134158"/>
                  </a:cubicBezTo>
                  <a:cubicBezTo>
                    <a:pt x="2826502" y="1134159"/>
                    <a:pt x="2797052" y="1163608"/>
                    <a:pt x="2797052" y="1199936"/>
                  </a:cubicBezTo>
                  <a:close/>
                  <a:moveTo>
                    <a:pt x="2593193" y="1147315"/>
                  </a:moveTo>
                  <a:lnTo>
                    <a:pt x="2593193" y="1594601"/>
                  </a:lnTo>
                  <a:cubicBezTo>
                    <a:pt x="2593193" y="1630929"/>
                    <a:pt x="2622643" y="1660379"/>
                    <a:pt x="2658971" y="1660379"/>
                  </a:cubicBezTo>
                  <a:lnTo>
                    <a:pt x="2658971" y="1660378"/>
                  </a:lnTo>
                  <a:cubicBezTo>
                    <a:pt x="2695299" y="1660378"/>
                    <a:pt x="2724749" y="1630928"/>
                    <a:pt x="2724749" y="1594600"/>
                  </a:cubicBezTo>
                  <a:lnTo>
                    <a:pt x="2724748" y="1147315"/>
                  </a:lnTo>
                  <a:cubicBezTo>
                    <a:pt x="2724748" y="1110987"/>
                    <a:pt x="2695299" y="1081538"/>
                    <a:pt x="2658971" y="1081537"/>
                  </a:cubicBezTo>
                  <a:cubicBezTo>
                    <a:pt x="2622643" y="1081538"/>
                    <a:pt x="2593193" y="1110987"/>
                    <a:pt x="2593193" y="1147315"/>
                  </a:cubicBezTo>
                  <a:close/>
                  <a:moveTo>
                    <a:pt x="2389334" y="1121004"/>
                  </a:moveTo>
                  <a:lnTo>
                    <a:pt x="2389334" y="1620912"/>
                  </a:lnTo>
                  <a:cubicBezTo>
                    <a:pt x="2389334" y="1657240"/>
                    <a:pt x="2418784" y="1686690"/>
                    <a:pt x="2455112" y="1686690"/>
                  </a:cubicBezTo>
                  <a:lnTo>
                    <a:pt x="2455112" y="1686689"/>
                  </a:lnTo>
                  <a:cubicBezTo>
                    <a:pt x="2491440" y="1686689"/>
                    <a:pt x="2520890" y="1657239"/>
                    <a:pt x="2520890" y="1620911"/>
                  </a:cubicBezTo>
                  <a:lnTo>
                    <a:pt x="2520889" y="1121004"/>
                  </a:lnTo>
                  <a:cubicBezTo>
                    <a:pt x="2520889" y="1084676"/>
                    <a:pt x="2491440" y="1055227"/>
                    <a:pt x="2455112" y="1055226"/>
                  </a:cubicBezTo>
                  <a:cubicBezTo>
                    <a:pt x="2418784" y="1055227"/>
                    <a:pt x="2389334" y="1084676"/>
                    <a:pt x="2389334" y="1121004"/>
                  </a:cubicBezTo>
                  <a:close/>
                  <a:moveTo>
                    <a:pt x="1314382" y="1247024"/>
                  </a:moveTo>
                  <a:cubicBezTo>
                    <a:pt x="1314381" y="1225915"/>
                    <a:pt x="1331494" y="1208803"/>
                    <a:pt x="1352603" y="1208803"/>
                  </a:cubicBezTo>
                  <a:lnTo>
                    <a:pt x="1410313" y="1208803"/>
                  </a:lnTo>
                  <a:lnTo>
                    <a:pt x="1410313" y="1146778"/>
                  </a:lnTo>
                  <a:cubicBezTo>
                    <a:pt x="1410313" y="1145599"/>
                    <a:pt x="1410393" y="1144438"/>
                    <a:pt x="1411688" y="1143457"/>
                  </a:cubicBezTo>
                  <a:lnTo>
                    <a:pt x="1408531" y="1133444"/>
                  </a:lnTo>
                  <a:cubicBezTo>
                    <a:pt x="1410371" y="1112415"/>
                    <a:pt x="1428909" y="1096860"/>
                    <a:pt x="1449938" y="1098699"/>
                  </a:cubicBezTo>
                  <a:lnTo>
                    <a:pt x="2236821" y="1167543"/>
                  </a:lnTo>
                  <a:cubicBezTo>
                    <a:pt x="2257849" y="1169383"/>
                    <a:pt x="2273405" y="1187920"/>
                    <a:pt x="2271565" y="1208950"/>
                  </a:cubicBezTo>
                  <a:cubicBezTo>
                    <a:pt x="2269725" y="1229978"/>
                    <a:pt x="2251187" y="1245533"/>
                    <a:pt x="2230159" y="1243693"/>
                  </a:cubicBezTo>
                  <a:cubicBezTo>
                    <a:pt x="1973864" y="1221271"/>
                    <a:pt x="1717570" y="1198849"/>
                    <a:pt x="1461275" y="1176426"/>
                  </a:cubicBezTo>
                  <a:lnTo>
                    <a:pt x="1461274" y="1208803"/>
                  </a:lnTo>
                  <a:lnTo>
                    <a:pt x="1518985" y="1208803"/>
                  </a:lnTo>
                  <a:cubicBezTo>
                    <a:pt x="1540095" y="1208802"/>
                    <a:pt x="1557205" y="1225915"/>
                    <a:pt x="1557206" y="1247025"/>
                  </a:cubicBezTo>
                  <a:lnTo>
                    <a:pt x="1557207" y="1247023"/>
                  </a:lnTo>
                  <a:cubicBezTo>
                    <a:pt x="1557207" y="1268132"/>
                    <a:pt x="1540095" y="1285244"/>
                    <a:pt x="1518986" y="1285244"/>
                  </a:cubicBezTo>
                  <a:cubicBezTo>
                    <a:pt x="1499749" y="1285244"/>
                    <a:pt x="1480511" y="1285243"/>
                    <a:pt x="1461275" y="1285244"/>
                  </a:cubicBezTo>
                  <a:lnTo>
                    <a:pt x="1461275" y="1337600"/>
                  </a:lnTo>
                  <a:lnTo>
                    <a:pt x="1518985" y="1337600"/>
                  </a:lnTo>
                  <a:cubicBezTo>
                    <a:pt x="1540095" y="1337600"/>
                    <a:pt x="1557206" y="1354713"/>
                    <a:pt x="1557206" y="1375821"/>
                  </a:cubicBezTo>
                  <a:lnTo>
                    <a:pt x="1557207" y="1375820"/>
                  </a:lnTo>
                  <a:cubicBezTo>
                    <a:pt x="1557206" y="1396928"/>
                    <a:pt x="1540095" y="1414041"/>
                    <a:pt x="1518986" y="1414041"/>
                  </a:cubicBezTo>
                  <a:cubicBezTo>
                    <a:pt x="1499750" y="1414041"/>
                    <a:pt x="1480511" y="1414041"/>
                    <a:pt x="1461275" y="1414042"/>
                  </a:cubicBezTo>
                  <a:lnTo>
                    <a:pt x="1461275" y="1466398"/>
                  </a:lnTo>
                  <a:lnTo>
                    <a:pt x="1518985" y="1466398"/>
                  </a:lnTo>
                  <a:cubicBezTo>
                    <a:pt x="1540095" y="1466398"/>
                    <a:pt x="1557206" y="1483509"/>
                    <a:pt x="1557206" y="1504618"/>
                  </a:cubicBezTo>
                  <a:lnTo>
                    <a:pt x="1557207" y="1504619"/>
                  </a:lnTo>
                  <a:cubicBezTo>
                    <a:pt x="1557207" y="1525727"/>
                    <a:pt x="1540094" y="1542838"/>
                    <a:pt x="1518986" y="1542839"/>
                  </a:cubicBezTo>
                  <a:cubicBezTo>
                    <a:pt x="1499749" y="1542839"/>
                    <a:pt x="1480511" y="1542838"/>
                    <a:pt x="1461275" y="1542839"/>
                  </a:cubicBezTo>
                  <a:lnTo>
                    <a:pt x="1461274" y="1575412"/>
                  </a:lnTo>
                  <a:lnTo>
                    <a:pt x="2226550" y="1494978"/>
                  </a:lnTo>
                  <a:cubicBezTo>
                    <a:pt x="2247542" y="1492772"/>
                    <a:pt x="2266350" y="1508001"/>
                    <a:pt x="2268556" y="1528995"/>
                  </a:cubicBezTo>
                  <a:cubicBezTo>
                    <a:pt x="2270763" y="1549988"/>
                    <a:pt x="2255534" y="1568794"/>
                    <a:pt x="2234542" y="1571000"/>
                  </a:cubicBezTo>
                  <a:cubicBezTo>
                    <a:pt x="1972686" y="1598522"/>
                    <a:pt x="1710833" y="1626046"/>
                    <a:pt x="1448978" y="1653567"/>
                  </a:cubicBezTo>
                  <a:cubicBezTo>
                    <a:pt x="1427984" y="1655774"/>
                    <a:pt x="1409178" y="1640544"/>
                    <a:pt x="1406971" y="1619551"/>
                  </a:cubicBezTo>
                  <a:cubicBezTo>
                    <a:pt x="1406474" y="1614827"/>
                    <a:pt x="1406862" y="1610214"/>
                    <a:pt x="1410805" y="1606610"/>
                  </a:cubicBezTo>
                  <a:lnTo>
                    <a:pt x="1410312" y="1605422"/>
                  </a:lnTo>
                  <a:lnTo>
                    <a:pt x="1410312" y="1542839"/>
                  </a:lnTo>
                  <a:lnTo>
                    <a:pt x="1352603" y="1542841"/>
                  </a:lnTo>
                  <a:cubicBezTo>
                    <a:pt x="1331494" y="1542841"/>
                    <a:pt x="1314382" y="1525729"/>
                    <a:pt x="1314382" y="1504619"/>
                  </a:cubicBezTo>
                  <a:cubicBezTo>
                    <a:pt x="1314382" y="1483510"/>
                    <a:pt x="1331493" y="1466397"/>
                    <a:pt x="1352603" y="1466398"/>
                  </a:cubicBezTo>
                  <a:lnTo>
                    <a:pt x="1410312" y="1466398"/>
                  </a:lnTo>
                  <a:lnTo>
                    <a:pt x="1410313" y="1414042"/>
                  </a:lnTo>
                  <a:lnTo>
                    <a:pt x="1352603" y="1414042"/>
                  </a:lnTo>
                  <a:cubicBezTo>
                    <a:pt x="1331494" y="1414041"/>
                    <a:pt x="1314383" y="1396930"/>
                    <a:pt x="1314382" y="1375820"/>
                  </a:cubicBezTo>
                  <a:cubicBezTo>
                    <a:pt x="1314383" y="1354713"/>
                    <a:pt x="1331494" y="1337600"/>
                    <a:pt x="1352603" y="1337601"/>
                  </a:cubicBezTo>
                  <a:lnTo>
                    <a:pt x="1410312" y="1337600"/>
                  </a:lnTo>
                  <a:lnTo>
                    <a:pt x="1410312" y="1285244"/>
                  </a:lnTo>
                  <a:lnTo>
                    <a:pt x="1352603" y="1285244"/>
                  </a:lnTo>
                  <a:cubicBezTo>
                    <a:pt x="1331494" y="1285244"/>
                    <a:pt x="1314381" y="1268133"/>
                    <a:pt x="1314382" y="1247024"/>
                  </a:cubicBezTo>
                  <a:close/>
                  <a:moveTo>
                    <a:pt x="1171967" y="72000"/>
                  </a:moveTo>
                  <a:lnTo>
                    <a:pt x="1171967" y="288000"/>
                  </a:lnTo>
                  <a:cubicBezTo>
                    <a:pt x="1171967" y="327765"/>
                    <a:pt x="1204202" y="360000"/>
                    <a:pt x="1243967" y="360000"/>
                  </a:cubicBezTo>
                  <a:cubicBezTo>
                    <a:pt x="1283732" y="360000"/>
                    <a:pt x="1315967" y="327765"/>
                    <a:pt x="1315967" y="288000"/>
                  </a:cubicBezTo>
                  <a:lnTo>
                    <a:pt x="1315967" y="72000"/>
                  </a:lnTo>
                  <a:cubicBezTo>
                    <a:pt x="1315967" y="32235"/>
                    <a:pt x="1283732" y="0"/>
                    <a:pt x="1243967" y="0"/>
                  </a:cubicBezTo>
                  <a:cubicBezTo>
                    <a:pt x="1204202" y="0"/>
                    <a:pt x="1171967" y="32235"/>
                    <a:pt x="1171967" y="72000"/>
                  </a:cubicBezTo>
                  <a:close/>
                  <a:moveTo>
                    <a:pt x="1171966" y="2470049"/>
                  </a:moveTo>
                  <a:lnTo>
                    <a:pt x="1171966" y="2686049"/>
                  </a:lnTo>
                  <a:cubicBezTo>
                    <a:pt x="1171966" y="2725814"/>
                    <a:pt x="1204201" y="2758049"/>
                    <a:pt x="1243966" y="2758049"/>
                  </a:cubicBezTo>
                  <a:cubicBezTo>
                    <a:pt x="1283731" y="2758049"/>
                    <a:pt x="1315966" y="2725814"/>
                    <a:pt x="1315966" y="2686049"/>
                  </a:cubicBezTo>
                  <a:lnTo>
                    <a:pt x="1315966" y="2470049"/>
                  </a:lnTo>
                  <a:cubicBezTo>
                    <a:pt x="1315966" y="2430284"/>
                    <a:pt x="1283731" y="2398049"/>
                    <a:pt x="1243966" y="2398049"/>
                  </a:cubicBezTo>
                  <a:cubicBezTo>
                    <a:pt x="1204201" y="2398049"/>
                    <a:pt x="1171966" y="2430284"/>
                    <a:pt x="1171966" y="2470049"/>
                  </a:cubicBezTo>
                  <a:close/>
                  <a:moveTo>
                    <a:pt x="515345" y="1370958"/>
                  </a:moveTo>
                  <a:cubicBezTo>
                    <a:pt x="515344" y="1558300"/>
                    <a:pt x="586814" y="1745642"/>
                    <a:pt x="729750" y="1888579"/>
                  </a:cubicBezTo>
                  <a:cubicBezTo>
                    <a:pt x="1015625" y="2174454"/>
                    <a:pt x="1479119" y="2174454"/>
                    <a:pt x="1764994" y="1888580"/>
                  </a:cubicBezTo>
                  <a:lnTo>
                    <a:pt x="1940572" y="1713001"/>
                  </a:lnTo>
                  <a:lnTo>
                    <a:pt x="2136413" y="1713002"/>
                  </a:lnTo>
                  <a:cubicBezTo>
                    <a:pt x="2215124" y="1713001"/>
                    <a:pt x="2278929" y="1649195"/>
                    <a:pt x="2278929" y="1570486"/>
                  </a:cubicBezTo>
                  <a:lnTo>
                    <a:pt x="2278929" y="1374645"/>
                  </a:lnTo>
                  <a:lnTo>
                    <a:pt x="2282614" y="1370959"/>
                  </a:lnTo>
                  <a:lnTo>
                    <a:pt x="2278929" y="1367272"/>
                  </a:lnTo>
                  <a:lnTo>
                    <a:pt x="2278929" y="1171432"/>
                  </a:lnTo>
                  <a:cubicBezTo>
                    <a:pt x="2278929" y="1092722"/>
                    <a:pt x="2215123" y="1028916"/>
                    <a:pt x="2136413" y="1028916"/>
                  </a:cubicBezTo>
                  <a:lnTo>
                    <a:pt x="1940571" y="1028916"/>
                  </a:lnTo>
                  <a:cubicBezTo>
                    <a:pt x="1882045" y="970390"/>
                    <a:pt x="1823519" y="911862"/>
                    <a:pt x="1764993" y="853336"/>
                  </a:cubicBezTo>
                  <a:cubicBezTo>
                    <a:pt x="1479118" y="567461"/>
                    <a:pt x="1015625" y="567462"/>
                    <a:pt x="729750" y="853336"/>
                  </a:cubicBezTo>
                  <a:cubicBezTo>
                    <a:pt x="586813" y="996273"/>
                    <a:pt x="515344" y="1183616"/>
                    <a:pt x="515345" y="1370958"/>
                  </a:cubicBezTo>
                  <a:close/>
                  <a:moveTo>
                    <a:pt x="388776" y="2386770"/>
                  </a:moveTo>
                  <a:cubicBezTo>
                    <a:pt x="388776" y="2405196"/>
                    <a:pt x="395805" y="2423622"/>
                    <a:pt x="409865" y="2437681"/>
                  </a:cubicBezTo>
                  <a:cubicBezTo>
                    <a:pt x="437983" y="2465800"/>
                    <a:pt x="483570" y="2465800"/>
                    <a:pt x="511688" y="2437681"/>
                  </a:cubicBezTo>
                  <a:lnTo>
                    <a:pt x="664423" y="2284946"/>
                  </a:lnTo>
                  <a:cubicBezTo>
                    <a:pt x="692541" y="2256828"/>
                    <a:pt x="692541" y="2211241"/>
                    <a:pt x="664423" y="2183123"/>
                  </a:cubicBezTo>
                  <a:cubicBezTo>
                    <a:pt x="636305" y="2155005"/>
                    <a:pt x="590718" y="2155005"/>
                    <a:pt x="562599" y="2183123"/>
                  </a:cubicBezTo>
                  <a:lnTo>
                    <a:pt x="409865" y="2335858"/>
                  </a:lnTo>
                  <a:cubicBezTo>
                    <a:pt x="395805" y="2349917"/>
                    <a:pt x="388776" y="2368343"/>
                    <a:pt x="388776" y="2386770"/>
                  </a:cubicBezTo>
                  <a:close/>
                  <a:moveTo>
                    <a:pt x="388776" y="365689"/>
                  </a:moveTo>
                  <a:cubicBezTo>
                    <a:pt x="388776" y="384115"/>
                    <a:pt x="395805" y="402541"/>
                    <a:pt x="409865" y="416600"/>
                  </a:cubicBezTo>
                  <a:lnTo>
                    <a:pt x="562599" y="569335"/>
                  </a:lnTo>
                  <a:cubicBezTo>
                    <a:pt x="590718" y="597454"/>
                    <a:pt x="636305" y="597454"/>
                    <a:pt x="664423" y="569335"/>
                  </a:cubicBezTo>
                  <a:cubicBezTo>
                    <a:pt x="692541" y="541217"/>
                    <a:pt x="692541" y="495630"/>
                    <a:pt x="664423" y="467512"/>
                  </a:cubicBezTo>
                  <a:lnTo>
                    <a:pt x="511688" y="314777"/>
                  </a:lnTo>
                  <a:cubicBezTo>
                    <a:pt x="483570" y="286659"/>
                    <a:pt x="437983" y="286659"/>
                    <a:pt x="409865" y="314777"/>
                  </a:cubicBezTo>
                  <a:cubicBezTo>
                    <a:pt x="395805" y="328836"/>
                    <a:pt x="388776" y="347262"/>
                    <a:pt x="388776" y="365689"/>
                  </a:cubicBezTo>
                  <a:close/>
                  <a:moveTo>
                    <a:pt x="0" y="1379024"/>
                  </a:moveTo>
                  <a:cubicBezTo>
                    <a:pt x="0" y="1418789"/>
                    <a:pt x="32235" y="1451024"/>
                    <a:pt x="72000" y="1451024"/>
                  </a:cubicBezTo>
                  <a:lnTo>
                    <a:pt x="288000" y="1451024"/>
                  </a:lnTo>
                  <a:cubicBezTo>
                    <a:pt x="327765" y="1451024"/>
                    <a:pt x="360000" y="1418789"/>
                    <a:pt x="360000" y="1379024"/>
                  </a:cubicBezTo>
                  <a:cubicBezTo>
                    <a:pt x="360000" y="1339259"/>
                    <a:pt x="327765" y="1307024"/>
                    <a:pt x="288000" y="1307024"/>
                  </a:cubicBezTo>
                  <a:lnTo>
                    <a:pt x="72000" y="1307024"/>
                  </a:lnTo>
                  <a:cubicBezTo>
                    <a:pt x="32235" y="1307024"/>
                    <a:pt x="0" y="1339259"/>
                    <a:pt x="0" y="1379024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40" name="그룹 39">
            <a:extLst>
              <a:ext uri="{FF2B5EF4-FFF2-40B4-BE49-F238E27FC236}">
                <a16:creationId xmlns:a16="http://schemas.microsoft.com/office/drawing/2014/main" id="{AC5B9FC6-82C0-4101-9CC2-F98316D413BD}"/>
              </a:ext>
            </a:extLst>
          </p:cNvPr>
          <p:cNvGrpSpPr/>
          <p:nvPr/>
        </p:nvGrpSpPr>
        <p:grpSpPr>
          <a:xfrm>
            <a:off x="695575" y="1521686"/>
            <a:ext cx="590209" cy="2669233"/>
            <a:chOff x="695575" y="1521686"/>
            <a:chExt cx="590209" cy="2669233"/>
          </a:xfrm>
        </p:grpSpPr>
        <p:sp>
          <p:nvSpPr>
            <p:cNvPr id="46" name="자유형: 도형 45">
              <a:extLst>
                <a:ext uri="{FF2B5EF4-FFF2-40B4-BE49-F238E27FC236}">
                  <a16:creationId xmlns:a16="http://schemas.microsoft.com/office/drawing/2014/main" id="{83CE8226-E6EE-4E6D-A20B-A16E8BBF6677}"/>
                </a:ext>
              </a:extLst>
            </p:cNvPr>
            <p:cNvSpPr/>
            <p:nvPr/>
          </p:nvSpPr>
          <p:spPr>
            <a:xfrm>
              <a:off x="962227" y="1521686"/>
              <a:ext cx="55696" cy="1701157"/>
            </a:xfrm>
            <a:custGeom>
              <a:avLst/>
              <a:gdLst>
                <a:gd name="connsiteX0" fmla="*/ 0 w 55696"/>
                <a:gd name="connsiteY0" fmla="*/ 0 h 1701157"/>
                <a:gd name="connsiteX1" fmla="*/ 55696 w 55696"/>
                <a:gd name="connsiteY1" fmla="*/ 0 h 1701157"/>
                <a:gd name="connsiteX2" fmla="*/ 55696 w 55696"/>
                <a:gd name="connsiteY2" fmla="*/ 1701157 h 1701157"/>
                <a:gd name="connsiteX3" fmla="*/ 0 w 55696"/>
                <a:gd name="connsiteY3" fmla="*/ 1701157 h 17011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5696" h="1701157">
                  <a:moveTo>
                    <a:pt x="0" y="0"/>
                  </a:moveTo>
                  <a:lnTo>
                    <a:pt x="55696" y="0"/>
                  </a:lnTo>
                  <a:lnTo>
                    <a:pt x="55696" y="1701157"/>
                  </a:lnTo>
                  <a:lnTo>
                    <a:pt x="0" y="1701157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0" dirty="0">
                <a:solidFill>
                  <a:schemeClr val="tx1"/>
                </a:solidFill>
              </a:endParaRPr>
            </a:p>
          </p:txBody>
        </p:sp>
        <p:sp>
          <p:nvSpPr>
            <p:cNvPr id="17" name="Freeform: Shape 12">
              <a:extLst>
                <a:ext uri="{FF2B5EF4-FFF2-40B4-BE49-F238E27FC236}">
                  <a16:creationId xmlns:a16="http://schemas.microsoft.com/office/drawing/2014/main" id="{388C9857-137C-48D0-941F-4F29E54B0566}"/>
                </a:ext>
              </a:extLst>
            </p:cNvPr>
            <p:cNvSpPr/>
            <p:nvPr/>
          </p:nvSpPr>
          <p:spPr>
            <a:xfrm rot="5400000" flipH="1">
              <a:off x="504248" y="3409382"/>
              <a:ext cx="972864" cy="590209"/>
            </a:xfrm>
            <a:custGeom>
              <a:avLst/>
              <a:gdLst>
                <a:gd name="connsiteX0" fmla="*/ 782320 w 1075004"/>
                <a:gd name="connsiteY0" fmla="*/ 253920 h 652174"/>
                <a:gd name="connsiteX1" fmla="*/ 763875 w 1075004"/>
                <a:gd name="connsiteY1" fmla="*/ 269397 h 652174"/>
                <a:gd name="connsiteX2" fmla="*/ 421371 w 1075004"/>
                <a:gd name="connsiteY2" fmla="*/ 239432 h 652174"/>
                <a:gd name="connsiteX3" fmla="*/ 421370 w 1075004"/>
                <a:gd name="connsiteY3" fmla="*/ 253855 h 652174"/>
                <a:gd name="connsiteX4" fmla="*/ 447078 w 1075004"/>
                <a:gd name="connsiteY4" fmla="*/ 253855 h 652174"/>
                <a:gd name="connsiteX5" fmla="*/ 464104 w 1075004"/>
                <a:gd name="connsiteY5" fmla="*/ 270881 h 652174"/>
                <a:gd name="connsiteX6" fmla="*/ 464104 w 1075004"/>
                <a:gd name="connsiteY6" fmla="*/ 270880 h 652174"/>
                <a:gd name="connsiteX7" fmla="*/ 447079 w 1075004"/>
                <a:gd name="connsiteY7" fmla="*/ 287906 h 652174"/>
                <a:gd name="connsiteX8" fmla="*/ 421371 w 1075004"/>
                <a:gd name="connsiteY8" fmla="*/ 287906 h 652174"/>
                <a:gd name="connsiteX9" fmla="*/ 421371 w 1075004"/>
                <a:gd name="connsiteY9" fmla="*/ 311228 h 652174"/>
                <a:gd name="connsiteX10" fmla="*/ 447078 w 1075004"/>
                <a:gd name="connsiteY10" fmla="*/ 311228 h 652174"/>
                <a:gd name="connsiteX11" fmla="*/ 464104 w 1075004"/>
                <a:gd name="connsiteY11" fmla="*/ 328254 h 652174"/>
                <a:gd name="connsiteX12" fmla="*/ 464104 w 1075004"/>
                <a:gd name="connsiteY12" fmla="*/ 328254 h 652174"/>
                <a:gd name="connsiteX13" fmla="*/ 447079 w 1075004"/>
                <a:gd name="connsiteY13" fmla="*/ 345279 h 652174"/>
                <a:gd name="connsiteX14" fmla="*/ 421371 w 1075004"/>
                <a:gd name="connsiteY14" fmla="*/ 345280 h 652174"/>
                <a:gd name="connsiteX15" fmla="*/ 421371 w 1075004"/>
                <a:gd name="connsiteY15" fmla="*/ 368602 h 652174"/>
                <a:gd name="connsiteX16" fmla="*/ 447078 w 1075004"/>
                <a:gd name="connsiteY16" fmla="*/ 368602 h 652174"/>
                <a:gd name="connsiteX17" fmla="*/ 464104 w 1075004"/>
                <a:gd name="connsiteY17" fmla="*/ 385628 h 652174"/>
                <a:gd name="connsiteX18" fmla="*/ 464104 w 1075004"/>
                <a:gd name="connsiteY18" fmla="*/ 385628 h 652174"/>
                <a:gd name="connsiteX19" fmla="*/ 447079 w 1075004"/>
                <a:gd name="connsiteY19" fmla="*/ 402653 h 652174"/>
                <a:gd name="connsiteX20" fmla="*/ 421371 w 1075004"/>
                <a:gd name="connsiteY20" fmla="*/ 402653 h 652174"/>
                <a:gd name="connsiteX21" fmla="*/ 421370 w 1075004"/>
                <a:gd name="connsiteY21" fmla="*/ 417163 h 652174"/>
                <a:gd name="connsiteX22" fmla="*/ 762268 w 1075004"/>
                <a:gd name="connsiteY22" fmla="*/ 381333 h 652174"/>
                <a:gd name="connsiteX23" fmla="*/ 780980 w 1075004"/>
                <a:gd name="connsiteY23" fmla="*/ 396486 h 652174"/>
                <a:gd name="connsiteX24" fmla="*/ 765828 w 1075004"/>
                <a:gd name="connsiteY24" fmla="*/ 415198 h 652174"/>
                <a:gd name="connsiteX25" fmla="*/ 415893 w 1075004"/>
                <a:gd name="connsiteY25" fmla="*/ 451978 h 652174"/>
                <a:gd name="connsiteX26" fmla="*/ 397181 w 1075004"/>
                <a:gd name="connsiteY26" fmla="*/ 436825 h 652174"/>
                <a:gd name="connsiteX27" fmla="*/ 398889 w 1075004"/>
                <a:gd name="connsiteY27" fmla="*/ 431061 h 652174"/>
                <a:gd name="connsiteX28" fmla="*/ 398669 w 1075004"/>
                <a:gd name="connsiteY28" fmla="*/ 430531 h 652174"/>
                <a:gd name="connsiteX29" fmla="*/ 398669 w 1075004"/>
                <a:gd name="connsiteY29" fmla="*/ 402653 h 652174"/>
                <a:gd name="connsiteX30" fmla="*/ 372962 w 1075004"/>
                <a:gd name="connsiteY30" fmla="*/ 402654 h 652174"/>
                <a:gd name="connsiteX31" fmla="*/ 355936 w 1075004"/>
                <a:gd name="connsiteY31" fmla="*/ 385628 h 652174"/>
                <a:gd name="connsiteX32" fmla="*/ 372962 w 1075004"/>
                <a:gd name="connsiteY32" fmla="*/ 368602 h 652174"/>
                <a:gd name="connsiteX33" fmla="*/ 398669 w 1075004"/>
                <a:gd name="connsiteY33" fmla="*/ 368602 h 652174"/>
                <a:gd name="connsiteX34" fmla="*/ 398670 w 1075004"/>
                <a:gd name="connsiteY34" fmla="*/ 345280 h 652174"/>
                <a:gd name="connsiteX35" fmla="*/ 372962 w 1075004"/>
                <a:gd name="connsiteY35" fmla="*/ 345280 h 652174"/>
                <a:gd name="connsiteX36" fmla="*/ 355936 w 1075004"/>
                <a:gd name="connsiteY36" fmla="*/ 328254 h 652174"/>
                <a:gd name="connsiteX37" fmla="*/ 372962 w 1075004"/>
                <a:gd name="connsiteY37" fmla="*/ 311229 h 652174"/>
                <a:gd name="connsiteX38" fmla="*/ 398669 w 1075004"/>
                <a:gd name="connsiteY38" fmla="*/ 311228 h 652174"/>
                <a:gd name="connsiteX39" fmla="*/ 398669 w 1075004"/>
                <a:gd name="connsiteY39" fmla="*/ 287906 h 652174"/>
                <a:gd name="connsiteX40" fmla="*/ 372962 w 1075004"/>
                <a:gd name="connsiteY40" fmla="*/ 287906 h 652174"/>
                <a:gd name="connsiteX41" fmla="*/ 355936 w 1075004"/>
                <a:gd name="connsiteY41" fmla="*/ 270881 h 652174"/>
                <a:gd name="connsiteX42" fmla="*/ 372962 w 1075004"/>
                <a:gd name="connsiteY42" fmla="*/ 253855 h 652174"/>
                <a:gd name="connsiteX43" fmla="*/ 398670 w 1075004"/>
                <a:gd name="connsiteY43" fmla="*/ 253855 h 652174"/>
                <a:gd name="connsiteX44" fmla="*/ 398670 w 1075004"/>
                <a:gd name="connsiteY44" fmla="*/ 226225 h 652174"/>
                <a:gd name="connsiteX45" fmla="*/ 399282 w 1075004"/>
                <a:gd name="connsiteY45" fmla="*/ 224746 h 652174"/>
                <a:gd name="connsiteX46" fmla="*/ 397876 w 1075004"/>
                <a:gd name="connsiteY46" fmla="*/ 220286 h 652174"/>
                <a:gd name="connsiteX47" fmla="*/ 416321 w 1075004"/>
                <a:gd name="connsiteY47" fmla="*/ 204808 h 652174"/>
                <a:gd name="connsiteX48" fmla="*/ 766843 w 1075004"/>
                <a:gd name="connsiteY48" fmla="*/ 235475 h 652174"/>
                <a:gd name="connsiteX49" fmla="*/ 782320 w 1075004"/>
                <a:gd name="connsiteY49" fmla="*/ 253920 h 652174"/>
                <a:gd name="connsiteX50" fmla="*/ 787242 w 1075004"/>
                <a:gd name="connsiteY50" fmla="*/ 326088 h 652174"/>
                <a:gd name="connsiteX51" fmla="*/ 785600 w 1075004"/>
                <a:gd name="connsiteY51" fmla="*/ 324446 h 652174"/>
                <a:gd name="connsiteX52" fmla="*/ 785600 w 1075004"/>
                <a:gd name="connsiteY52" fmla="*/ 237208 h 652174"/>
                <a:gd name="connsiteX53" fmla="*/ 722116 w 1075004"/>
                <a:gd name="connsiteY53" fmla="*/ 173723 h 652174"/>
                <a:gd name="connsiteX54" fmla="*/ 634876 w 1075004"/>
                <a:gd name="connsiteY54" fmla="*/ 173723 h 652174"/>
                <a:gd name="connsiteX55" fmla="*/ 556664 w 1075004"/>
                <a:gd name="connsiteY55" fmla="*/ 95510 h 652174"/>
                <a:gd name="connsiteX56" fmla="*/ 95508 w 1075004"/>
                <a:gd name="connsiteY56" fmla="*/ 95510 h 652174"/>
                <a:gd name="connsiteX57" fmla="*/ 0 w 1075004"/>
                <a:gd name="connsiteY57" fmla="*/ 326088 h 652174"/>
                <a:gd name="connsiteX58" fmla="*/ 95508 w 1075004"/>
                <a:gd name="connsiteY58" fmla="*/ 556666 h 652174"/>
                <a:gd name="connsiteX59" fmla="*/ 556665 w 1075004"/>
                <a:gd name="connsiteY59" fmla="*/ 556666 h 652174"/>
                <a:gd name="connsiteX60" fmla="*/ 634877 w 1075004"/>
                <a:gd name="connsiteY60" fmla="*/ 478453 h 652174"/>
                <a:gd name="connsiteX61" fmla="*/ 722116 w 1075004"/>
                <a:gd name="connsiteY61" fmla="*/ 478454 h 652174"/>
                <a:gd name="connsiteX62" fmla="*/ 785600 w 1075004"/>
                <a:gd name="connsiteY62" fmla="*/ 414969 h 652174"/>
                <a:gd name="connsiteX63" fmla="*/ 785600 w 1075004"/>
                <a:gd name="connsiteY63" fmla="*/ 327730 h 652174"/>
                <a:gd name="connsiteX64" fmla="*/ 893383 w 1075004"/>
                <a:gd name="connsiteY64" fmla="*/ 437431 h 652174"/>
                <a:gd name="connsiteX65" fmla="*/ 893383 w 1075004"/>
                <a:gd name="connsiteY65" fmla="*/ 214744 h 652174"/>
                <a:gd name="connsiteX66" fmla="*/ 864082 w 1075004"/>
                <a:gd name="connsiteY66" fmla="*/ 185443 h 652174"/>
                <a:gd name="connsiteX67" fmla="*/ 834781 w 1075004"/>
                <a:gd name="connsiteY67" fmla="*/ 214744 h 652174"/>
                <a:gd name="connsiteX68" fmla="*/ 834781 w 1075004"/>
                <a:gd name="connsiteY68" fmla="*/ 437432 h 652174"/>
                <a:gd name="connsiteX69" fmla="*/ 864082 w 1075004"/>
                <a:gd name="connsiteY69" fmla="*/ 466733 h 652174"/>
                <a:gd name="connsiteX70" fmla="*/ 864082 w 1075004"/>
                <a:gd name="connsiteY70" fmla="*/ 466732 h 652174"/>
                <a:gd name="connsiteX71" fmla="*/ 893383 w 1075004"/>
                <a:gd name="connsiteY71" fmla="*/ 437431 h 652174"/>
                <a:gd name="connsiteX72" fmla="*/ 984194 w 1075004"/>
                <a:gd name="connsiteY72" fmla="*/ 425711 h 652174"/>
                <a:gd name="connsiteX73" fmla="*/ 984193 w 1075004"/>
                <a:gd name="connsiteY73" fmla="*/ 226464 h 652174"/>
                <a:gd name="connsiteX74" fmla="*/ 954893 w 1075004"/>
                <a:gd name="connsiteY74" fmla="*/ 197163 h 652174"/>
                <a:gd name="connsiteX75" fmla="*/ 925591 w 1075004"/>
                <a:gd name="connsiteY75" fmla="*/ 226464 h 652174"/>
                <a:gd name="connsiteX76" fmla="*/ 925591 w 1075004"/>
                <a:gd name="connsiteY76" fmla="*/ 425711 h 652174"/>
                <a:gd name="connsiteX77" fmla="*/ 954893 w 1075004"/>
                <a:gd name="connsiteY77" fmla="*/ 455012 h 652174"/>
                <a:gd name="connsiteX78" fmla="*/ 954893 w 1075004"/>
                <a:gd name="connsiteY78" fmla="*/ 455012 h 652174"/>
                <a:gd name="connsiteX79" fmla="*/ 984194 w 1075004"/>
                <a:gd name="connsiteY79" fmla="*/ 425711 h 652174"/>
                <a:gd name="connsiteX80" fmla="*/ 1075004 w 1075004"/>
                <a:gd name="connsiteY80" fmla="*/ 402269 h 652174"/>
                <a:gd name="connsiteX81" fmla="*/ 1075004 w 1075004"/>
                <a:gd name="connsiteY81" fmla="*/ 249905 h 652174"/>
                <a:gd name="connsiteX82" fmla="*/ 1045703 w 1075004"/>
                <a:gd name="connsiteY82" fmla="*/ 220604 h 652174"/>
                <a:gd name="connsiteX83" fmla="*/ 1016402 w 1075004"/>
                <a:gd name="connsiteY83" fmla="*/ 249905 h 652174"/>
                <a:gd name="connsiteX84" fmla="*/ 1016402 w 1075004"/>
                <a:gd name="connsiteY84" fmla="*/ 402270 h 652174"/>
                <a:gd name="connsiteX85" fmla="*/ 1045703 w 1075004"/>
                <a:gd name="connsiteY85" fmla="*/ 431571 h 652174"/>
                <a:gd name="connsiteX86" fmla="*/ 1045703 w 1075004"/>
                <a:gd name="connsiteY86" fmla="*/ 431571 h 652174"/>
                <a:gd name="connsiteX87" fmla="*/ 1075004 w 1075004"/>
                <a:gd name="connsiteY87" fmla="*/ 402269 h 6521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</a:cxnLst>
              <a:rect l="l" t="t" r="r" b="b"/>
              <a:pathLst>
                <a:path w="1075004" h="652174">
                  <a:moveTo>
                    <a:pt x="782320" y="253920"/>
                  </a:moveTo>
                  <a:cubicBezTo>
                    <a:pt x="781500" y="263287"/>
                    <a:pt x="773242" y="270216"/>
                    <a:pt x="763875" y="269397"/>
                  </a:cubicBezTo>
                  <a:cubicBezTo>
                    <a:pt x="649707" y="259409"/>
                    <a:pt x="535539" y="249421"/>
                    <a:pt x="421371" y="239432"/>
                  </a:cubicBezTo>
                  <a:lnTo>
                    <a:pt x="421370" y="253855"/>
                  </a:lnTo>
                  <a:lnTo>
                    <a:pt x="447078" y="253855"/>
                  </a:lnTo>
                  <a:cubicBezTo>
                    <a:pt x="456482" y="253854"/>
                    <a:pt x="464104" y="261477"/>
                    <a:pt x="464104" y="270881"/>
                  </a:cubicBezTo>
                  <a:lnTo>
                    <a:pt x="464104" y="270880"/>
                  </a:lnTo>
                  <a:cubicBezTo>
                    <a:pt x="464104" y="280283"/>
                    <a:pt x="456482" y="287906"/>
                    <a:pt x="447079" y="287906"/>
                  </a:cubicBezTo>
                  <a:cubicBezTo>
                    <a:pt x="438509" y="287906"/>
                    <a:pt x="429940" y="287905"/>
                    <a:pt x="421371" y="287906"/>
                  </a:cubicBezTo>
                  <a:lnTo>
                    <a:pt x="421371" y="311228"/>
                  </a:lnTo>
                  <a:lnTo>
                    <a:pt x="447078" y="311228"/>
                  </a:lnTo>
                  <a:cubicBezTo>
                    <a:pt x="456482" y="311228"/>
                    <a:pt x="464104" y="318851"/>
                    <a:pt x="464104" y="328254"/>
                  </a:cubicBezTo>
                  <a:lnTo>
                    <a:pt x="464104" y="328254"/>
                  </a:lnTo>
                  <a:cubicBezTo>
                    <a:pt x="464104" y="337656"/>
                    <a:pt x="456482" y="345279"/>
                    <a:pt x="447079" y="345279"/>
                  </a:cubicBezTo>
                  <a:cubicBezTo>
                    <a:pt x="438510" y="345279"/>
                    <a:pt x="429940" y="345279"/>
                    <a:pt x="421371" y="345280"/>
                  </a:cubicBezTo>
                  <a:lnTo>
                    <a:pt x="421371" y="368602"/>
                  </a:lnTo>
                  <a:lnTo>
                    <a:pt x="447078" y="368602"/>
                  </a:lnTo>
                  <a:cubicBezTo>
                    <a:pt x="456482" y="368602"/>
                    <a:pt x="464104" y="376224"/>
                    <a:pt x="464104" y="385628"/>
                  </a:cubicBezTo>
                  <a:lnTo>
                    <a:pt x="464104" y="385628"/>
                  </a:lnTo>
                  <a:cubicBezTo>
                    <a:pt x="464104" y="395031"/>
                    <a:pt x="456481" y="402653"/>
                    <a:pt x="447079" y="402653"/>
                  </a:cubicBezTo>
                  <a:cubicBezTo>
                    <a:pt x="438509" y="402653"/>
                    <a:pt x="429940" y="402653"/>
                    <a:pt x="421371" y="402653"/>
                  </a:cubicBezTo>
                  <a:lnTo>
                    <a:pt x="421370" y="417163"/>
                  </a:lnTo>
                  <a:lnTo>
                    <a:pt x="762268" y="381333"/>
                  </a:lnTo>
                  <a:cubicBezTo>
                    <a:pt x="771619" y="380351"/>
                    <a:pt x="779997" y="387135"/>
                    <a:pt x="780980" y="396486"/>
                  </a:cubicBezTo>
                  <a:cubicBezTo>
                    <a:pt x="781963" y="405838"/>
                    <a:pt x="775179" y="414215"/>
                    <a:pt x="765828" y="415198"/>
                  </a:cubicBezTo>
                  <a:cubicBezTo>
                    <a:pt x="649182" y="427458"/>
                    <a:pt x="532538" y="439719"/>
                    <a:pt x="415893" y="451978"/>
                  </a:cubicBezTo>
                  <a:cubicBezTo>
                    <a:pt x="406541" y="452961"/>
                    <a:pt x="398164" y="446177"/>
                    <a:pt x="397181" y="436825"/>
                  </a:cubicBezTo>
                  <a:cubicBezTo>
                    <a:pt x="396959" y="434721"/>
                    <a:pt x="397132" y="432666"/>
                    <a:pt x="398889" y="431061"/>
                  </a:cubicBezTo>
                  <a:lnTo>
                    <a:pt x="398669" y="430531"/>
                  </a:lnTo>
                  <a:lnTo>
                    <a:pt x="398669" y="402653"/>
                  </a:lnTo>
                  <a:lnTo>
                    <a:pt x="372962" y="402654"/>
                  </a:lnTo>
                  <a:cubicBezTo>
                    <a:pt x="363559" y="402654"/>
                    <a:pt x="355936" y="395032"/>
                    <a:pt x="355936" y="385628"/>
                  </a:cubicBezTo>
                  <a:cubicBezTo>
                    <a:pt x="355936" y="376225"/>
                    <a:pt x="363559" y="368602"/>
                    <a:pt x="372962" y="368602"/>
                  </a:cubicBezTo>
                  <a:lnTo>
                    <a:pt x="398669" y="368602"/>
                  </a:lnTo>
                  <a:lnTo>
                    <a:pt x="398670" y="345280"/>
                  </a:lnTo>
                  <a:lnTo>
                    <a:pt x="372962" y="345280"/>
                  </a:lnTo>
                  <a:cubicBezTo>
                    <a:pt x="363559" y="345279"/>
                    <a:pt x="355937" y="337657"/>
                    <a:pt x="355936" y="328254"/>
                  </a:cubicBezTo>
                  <a:cubicBezTo>
                    <a:pt x="355937" y="318851"/>
                    <a:pt x="363559" y="311228"/>
                    <a:pt x="372962" y="311229"/>
                  </a:cubicBezTo>
                  <a:lnTo>
                    <a:pt x="398669" y="311228"/>
                  </a:lnTo>
                  <a:lnTo>
                    <a:pt x="398669" y="287906"/>
                  </a:lnTo>
                  <a:lnTo>
                    <a:pt x="372962" y="287906"/>
                  </a:lnTo>
                  <a:cubicBezTo>
                    <a:pt x="363559" y="287906"/>
                    <a:pt x="355936" y="280284"/>
                    <a:pt x="355936" y="270881"/>
                  </a:cubicBezTo>
                  <a:cubicBezTo>
                    <a:pt x="355936" y="261477"/>
                    <a:pt x="363559" y="253855"/>
                    <a:pt x="372962" y="253855"/>
                  </a:cubicBezTo>
                  <a:lnTo>
                    <a:pt x="398670" y="253855"/>
                  </a:lnTo>
                  <a:lnTo>
                    <a:pt x="398670" y="226225"/>
                  </a:lnTo>
                  <a:cubicBezTo>
                    <a:pt x="398670" y="225700"/>
                    <a:pt x="398705" y="225183"/>
                    <a:pt x="399282" y="224746"/>
                  </a:cubicBezTo>
                  <a:lnTo>
                    <a:pt x="397876" y="220286"/>
                  </a:lnTo>
                  <a:cubicBezTo>
                    <a:pt x="398695" y="210918"/>
                    <a:pt x="406953" y="203989"/>
                    <a:pt x="416321" y="204808"/>
                  </a:cubicBezTo>
                  <a:lnTo>
                    <a:pt x="766843" y="235475"/>
                  </a:lnTo>
                  <a:cubicBezTo>
                    <a:pt x="776210" y="236295"/>
                    <a:pt x="783140" y="244552"/>
                    <a:pt x="782320" y="253920"/>
                  </a:cubicBezTo>
                  <a:close/>
                  <a:moveTo>
                    <a:pt x="787242" y="326088"/>
                  </a:moveTo>
                  <a:lnTo>
                    <a:pt x="785600" y="324446"/>
                  </a:lnTo>
                  <a:lnTo>
                    <a:pt x="785600" y="237208"/>
                  </a:lnTo>
                  <a:cubicBezTo>
                    <a:pt x="785600" y="202146"/>
                    <a:pt x="757177" y="173723"/>
                    <a:pt x="722116" y="173723"/>
                  </a:cubicBezTo>
                  <a:lnTo>
                    <a:pt x="634876" y="173723"/>
                  </a:lnTo>
                  <a:cubicBezTo>
                    <a:pt x="608806" y="147652"/>
                    <a:pt x="582735" y="121580"/>
                    <a:pt x="556664" y="95510"/>
                  </a:cubicBezTo>
                  <a:cubicBezTo>
                    <a:pt x="429319" y="-31836"/>
                    <a:pt x="222853" y="-31835"/>
                    <a:pt x="95508" y="95510"/>
                  </a:cubicBezTo>
                  <a:cubicBezTo>
                    <a:pt x="31836" y="159182"/>
                    <a:pt x="0" y="242635"/>
                    <a:pt x="0" y="326088"/>
                  </a:cubicBezTo>
                  <a:cubicBezTo>
                    <a:pt x="0" y="409541"/>
                    <a:pt x="31836" y="492993"/>
                    <a:pt x="95508" y="556666"/>
                  </a:cubicBezTo>
                  <a:cubicBezTo>
                    <a:pt x="222853" y="684011"/>
                    <a:pt x="429320" y="684011"/>
                    <a:pt x="556665" y="556666"/>
                  </a:cubicBezTo>
                  <a:lnTo>
                    <a:pt x="634877" y="478453"/>
                  </a:lnTo>
                  <a:lnTo>
                    <a:pt x="722116" y="478454"/>
                  </a:lnTo>
                  <a:cubicBezTo>
                    <a:pt x="757178" y="478453"/>
                    <a:pt x="785600" y="450030"/>
                    <a:pt x="785600" y="414969"/>
                  </a:cubicBezTo>
                  <a:lnTo>
                    <a:pt x="785600" y="327730"/>
                  </a:lnTo>
                  <a:close/>
                  <a:moveTo>
                    <a:pt x="893383" y="437431"/>
                  </a:moveTo>
                  <a:lnTo>
                    <a:pt x="893383" y="214744"/>
                  </a:lnTo>
                  <a:cubicBezTo>
                    <a:pt x="893383" y="198562"/>
                    <a:pt x="880265" y="185443"/>
                    <a:pt x="864082" y="185443"/>
                  </a:cubicBezTo>
                  <a:cubicBezTo>
                    <a:pt x="847900" y="185443"/>
                    <a:pt x="834781" y="198562"/>
                    <a:pt x="834781" y="214744"/>
                  </a:cubicBezTo>
                  <a:lnTo>
                    <a:pt x="834781" y="437432"/>
                  </a:lnTo>
                  <a:cubicBezTo>
                    <a:pt x="834781" y="453614"/>
                    <a:pt x="847900" y="466733"/>
                    <a:pt x="864082" y="466733"/>
                  </a:cubicBezTo>
                  <a:lnTo>
                    <a:pt x="864082" y="466732"/>
                  </a:lnTo>
                  <a:cubicBezTo>
                    <a:pt x="880265" y="466732"/>
                    <a:pt x="893383" y="453614"/>
                    <a:pt x="893383" y="437431"/>
                  </a:cubicBezTo>
                  <a:close/>
                  <a:moveTo>
                    <a:pt x="984194" y="425711"/>
                  </a:moveTo>
                  <a:lnTo>
                    <a:pt x="984193" y="226464"/>
                  </a:lnTo>
                  <a:cubicBezTo>
                    <a:pt x="984193" y="210282"/>
                    <a:pt x="971075" y="197164"/>
                    <a:pt x="954893" y="197163"/>
                  </a:cubicBezTo>
                  <a:cubicBezTo>
                    <a:pt x="938710" y="197164"/>
                    <a:pt x="925591" y="210282"/>
                    <a:pt x="925591" y="226464"/>
                  </a:cubicBezTo>
                  <a:lnTo>
                    <a:pt x="925591" y="425711"/>
                  </a:lnTo>
                  <a:cubicBezTo>
                    <a:pt x="925591" y="441894"/>
                    <a:pt x="938710" y="455012"/>
                    <a:pt x="954893" y="455012"/>
                  </a:cubicBezTo>
                  <a:lnTo>
                    <a:pt x="954893" y="455012"/>
                  </a:lnTo>
                  <a:cubicBezTo>
                    <a:pt x="971075" y="455012"/>
                    <a:pt x="984194" y="441893"/>
                    <a:pt x="984194" y="425711"/>
                  </a:cubicBezTo>
                  <a:close/>
                  <a:moveTo>
                    <a:pt x="1075004" y="402269"/>
                  </a:moveTo>
                  <a:lnTo>
                    <a:pt x="1075004" y="249905"/>
                  </a:lnTo>
                  <a:cubicBezTo>
                    <a:pt x="1075004" y="233722"/>
                    <a:pt x="1061885" y="220604"/>
                    <a:pt x="1045703" y="220604"/>
                  </a:cubicBezTo>
                  <a:cubicBezTo>
                    <a:pt x="1029520" y="220604"/>
                    <a:pt x="1016402" y="233722"/>
                    <a:pt x="1016402" y="249905"/>
                  </a:cubicBezTo>
                  <a:lnTo>
                    <a:pt x="1016402" y="402270"/>
                  </a:lnTo>
                  <a:cubicBezTo>
                    <a:pt x="1016402" y="418452"/>
                    <a:pt x="1029520" y="431571"/>
                    <a:pt x="1045703" y="431571"/>
                  </a:cubicBezTo>
                  <a:lnTo>
                    <a:pt x="1045703" y="431571"/>
                  </a:lnTo>
                  <a:cubicBezTo>
                    <a:pt x="1061885" y="431571"/>
                    <a:pt x="1075004" y="418452"/>
                    <a:pt x="1075004" y="402269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>
                <a:solidFill>
                  <a:schemeClr val="tx1"/>
                </a:solidFill>
              </a:endParaRPr>
            </a:p>
          </p:txBody>
        </p:sp>
      </p:grpSp>
      <p:sp>
        <p:nvSpPr>
          <p:cNvPr id="52" name="자유형: 도형 51">
            <a:extLst>
              <a:ext uri="{FF2B5EF4-FFF2-40B4-BE49-F238E27FC236}">
                <a16:creationId xmlns:a16="http://schemas.microsoft.com/office/drawing/2014/main" id="{E4B1A8F9-E7FA-4B47-B3FD-466AA57A7D55}"/>
              </a:ext>
            </a:extLst>
          </p:cNvPr>
          <p:cNvSpPr/>
          <p:nvPr/>
        </p:nvSpPr>
        <p:spPr>
          <a:xfrm rot="5400000" flipH="1">
            <a:off x="996156" y="2197035"/>
            <a:ext cx="2113672" cy="762976"/>
          </a:xfrm>
          <a:custGeom>
            <a:avLst/>
            <a:gdLst>
              <a:gd name="connsiteX0" fmla="*/ 915235 w 2113672"/>
              <a:gd name="connsiteY0" fmla="*/ 297060 h 762976"/>
              <a:gd name="connsiteX1" fmla="*/ 893657 w 2113672"/>
              <a:gd name="connsiteY1" fmla="*/ 315166 h 762976"/>
              <a:gd name="connsiteX2" fmla="*/ 492962 w 2113672"/>
              <a:gd name="connsiteY2" fmla="*/ 280110 h 762976"/>
              <a:gd name="connsiteX3" fmla="*/ 492960 w 2113672"/>
              <a:gd name="connsiteY3" fmla="*/ 296983 h 762976"/>
              <a:gd name="connsiteX4" fmla="*/ 523036 w 2113672"/>
              <a:gd name="connsiteY4" fmla="*/ 296983 h 762976"/>
              <a:gd name="connsiteX5" fmla="*/ 537121 w 2113672"/>
              <a:gd name="connsiteY5" fmla="*/ 302817 h 762976"/>
              <a:gd name="connsiteX6" fmla="*/ 542955 w 2113672"/>
              <a:gd name="connsiteY6" fmla="*/ 316902 h 762976"/>
              <a:gd name="connsiteX7" fmla="*/ 542955 w 2113672"/>
              <a:gd name="connsiteY7" fmla="*/ 316901 h 762976"/>
              <a:gd name="connsiteX8" fmla="*/ 542955 w 2113672"/>
              <a:gd name="connsiteY8" fmla="*/ 316902 h 762976"/>
              <a:gd name="connsiteX9" fmla="*/ 542955 w 2113672"/>
              <a:gd name="connsiteY9" fmla="*/ 316902 h 762976"/>
              <a:gd name="connsiteX10" fmla="*/ 537121 w 2113672"/>
              <a:gd name="connsiteY10" fmla="*/ 330986 h 762976"/>
              <a:gd name="connsiteX11" fmla="*/ 523036 w 2113672"/>
              <a:gd name="connsiteY11" fmla="*/ 336820 h 762976"/>
              <a:gd name="connsiteX12" fmla="*/ 492962 w 2113672"/>
              <a:gd name="connsiteY12" fmla="*/ 336820 h 762976"/>
              <a:gd name="connsiteX13" fmla="*/ 492962 w 2113672"/>
              <a:gd name="connsiteY13" fmla="*/ 364104 h 762976"/>
              <a:gd name="connsiteX14" fmla="*/ 523036 w 2113672"/>
              <a:gd name="connsiteY14" fmla="*/ 364104 h 762976"/>
              <a:gd name="connsiteX15" fmla="*/ 542955 w 2113672"/>
              <a:gd name="connsiteY15" fmla="*/ 384023 h 762976"/>
              <a:gd name="connsiteX16" fmla="*/ 523036 w 2113672"/>
              <a:gd name="connsiteY16" fmla="*/ 403940 h 762976"/>
              <a:gd name="connsiteX17" fmla="*/ 492962 w 2113672"/>
              <a:gd name="connsiteY17" fmla="*/ 403941 h 762976"/>
              <a:gd name="connsiteX18" fmla="*/ 492962 w 2113672"/>
              <a:gd name="connsiteY18" fmla="*/ 431226 h 762976"/>
              <a:gd name="connsiteX19" fmla="*/ 523036 w 2113672"/>
              <a:gd name="connsiteY19" fmla="*/ 431226 h 762976"/>
              <a:gd name="connsiteX20" fmla="*/ 542955 w 2113672"/>
              <a:gd name="connsiteY20" fmla="*/ 451144 h 762976"/>
              <a:gd name="connsiteX21" fmla="*/ 523037 w 2113672"/>
              <a:gd name="connsiteY21" fmla="*/ 471062 h 762976"/>
              <a:gd name="connsiteX22" fmla="*/ 492962 w 2113672"/>
              <a:gd name="connsiteY22" fmla="*/ 471062 h 762976"/>
              <a:gd name="connsiteX23" fmla="*/ 492960 w 2113672"/>
              <a:gd name="connsiteY23" fmla="*/ 488037 h 762976"/>
              <a:gd name="connsiteX24" fmla="*/ 891775 w 2113672"/>
              <a:gd name="connsiteY24" fmla="*/ 446120 h 762976"/>
              <a:gd name="connsiteX25" fmla="*/ 913667 w 2113672"/>
              <a:gd name="connsiteY25" fmla="*/ 463847 h 762976"/>
              <a:gd name="connsiteX26" fmla="*/ 895941 w 2113672"/>
              <a:gd name="connsiteY26" fmla="*/ 485738 h 762976"/>
              <a:gd name="connsiteX27" fmla="*/ 486553 w 2113672"/>
              <a:gd name="connsiteY27" fmla="*/ 528767 h 762976"/>
              <a:gd name="connsiteX28" fmla="*/ 464662 w 2113672"/>
              <a:gd name="connsiteY28" fmla="*/ 511040 h 762976"/>
              <a:gd name="connsiteX29" fmla="*/ 466660 w 2113672"/>
              <a:gd name="connsiteY29" fmla="*/ 504296 h 762976"/>
              <a:gd name="connsiteX30" fmla="*/ 466403 w 2113672"/>
              <a:gd name="connsiteY30" fmla="*/ 503676 h 762976"/>
              <a:gd name="connsiteX31" fmla="*/ 466403 w 2113672"/>
              <a:gd name="connsiteY31" fmla="*/ 471062 h 762976"/>
              <a:gd name="connsiteX32" fmla="*/ 436328 w 2113672"/>
              <a:gd name="connsiteY32" fmla="*/ 471063 h 762976"/>
              <a:gd name="connsiteX33" fmla="*/ 416409 w 2113672"/>
              <a:gd name="connsiteY33" fmla="*/ 451144 h 762976"/>
              <a:gd name="connsiteX34" fmla="*/ 436328 w 2113672"/>
              <a:gd name="connsiteY34" fmla="*/ 431226 h 762976"/>
              <a:gd name="connsiteX35" fmla="*/ 466403 w 2113672"/>
              <a:gd name="connsiteY35" fmla="*/ 431226 h 762976"/>
              <a:gd name="connsiteX36" fmla="*/ 466403 w 2113672"/>
              <a:gd name="connsiteY36" fmla="*/ 403941 h 762976"/>
              <a:gd name="connsiteX37" fmla="*/ 436328 w 2113672"/>
              <a:gd name="connsiteY37" fmla="*/ 403941 h 762976"/>
              <a:gd name="connsiteX38" fmla="*/ 416409 w 2113672"/>
              <a:gd name="connsiteY38" fmla="*/ 384023 h 762976"/>
              <a:gd name="connsiteX39" fmla="*/ 436328 w 2113672"/>
              <a:gd name="connsiteY39" fmla="*/ 364105 h 762976"/>
              <a:gd name="connsiteX40" fmla="*/ 466403 w 2113672"/>
              <a:gd name="connsiteY40" fmla="*/ 364104 h 762976"/>
              <a:gd name="connsiteX41" fmla="*/ 466403 w 2113672"/>
              <a:gd name="connsiteY41" fmla="*/ 336820 h 762976"/>
              <a:gd name="connsiteX42" fmla="*/ 436328 w 2113672"/>
              <a:gd name="connsiteY42" fmla="*/ 336820 h 762976"/>
              <a:gd name="connsiteX43" fmla="*/ 416409 w 2113672"/>
              <a:gd name="connsiteY43" fmla="*/ 316902 h 762976"/>
              <a:gd name="connsiteX44" fmla="*/ 436328 w 2113672"/>
              <a:gd name="connsiteY44" fmla="*/ 296983 h 762976"/>
              <a:gd name="connsiteX45" fmla="*/ 466403 w 2113672"/>
              <a:gd name="connsiteY45" fmla="*/ 296983 h 762976"/>
              <a:gd name="connsiteX46" fmla="*/ 466403 w 2113672"/>
              <a:gd name="connsiteY46" fmla="*/ 264659 h 762976"/>
              <a:gd name="connsiteX47" fmla="*/ 467120 w 2113672"/>
              <a:gd name="connsiteY47" fmla="*/ 262929 h 762976"/>
              <a:gd name="connsiteX48" fmla="*/ 465474 w 2113672"/>
              <a:gd name="connsiteY48" fmla="*/ 257711 h 762976"/>
              <a:gd name="connsiteX49" fmla="*/ 487052 w 2113672"/>
              <a:gd name="connsiteY49" fmla="*/ 239603 h 762976"/>
              <a:gd name="connsiteX50" fmla="*/ 897129 w 2113672"/>
              <a:gd name="connsiteY50" fmla="*/ 275481 h 762976"/>
              <a:gd name="connsiteX51" fmla="*/ 915235 w 2113672"/>
              <a:gd name="connsiteY51" fmla="*/ 297060 h 762976"/>
              <a:gd name="connsiteX52" fmla="*/ 920994 w 2113672"/>
              <a:gd name="connsiteY52" fmla="*/ 381489 h 762976"/>
              <a:gd name="connsiteX53" fmla="*/ 919073 w 2113672"/>
              <a:gd name="connsiteY53" fmla="*/ 379568 h 762976"/>
              <a:gd name="connsiteX54" fmla="*/ 919073 w 2113672"/>
              <a:gd name="connsiteY54" fmla="*/ 277508 h 762976"/>
              <a:gd name="connsiteX55" fmla="*/ 844802 w 2113672"/>
              <a:gd name="connsiteY55" fmla="*/ 203237 h 762976"/>
              <a:gd name="connsiteX56" fmla="*/ 742741 w 2113672"/>
              <a:gd name="connsiteY56" fmla="*/ 203237 h 762976"/>
              <a:gd name="connsiteX57" fmla="*/ 651241 w 2113672"/>
              <a:gd name="connsiteY57" fmla="*/ 111736 h 762976"/>
              <a:gd name="connsiteX58" fmla="*/ 111735 w 2113672"/>
              <a:gd name="connsiteY58" fmla="*/ 111736 h 762976"/>
              <a:gd name="connsiteX59" fmla="*/ 0 w 2113672"/>
              <a:gd name="connsiteY59" fmla="*/ 381489 h 762976"/>
              <a:gd name="connsiteX60" fmla="*/ 111735 w 2113672"/>
              <a:gd name="connsiteY60" fmla="*/ 651241 h 762976"/>
              <a:gd name="connsiteX61" fmla="*/ 651241 w 2113672"/>
              <a:gd name="connsiteY61" fmla="*/ 651241 h 762976"/>
              <a:gd name="connsiteX62" fmla="*/ 742742 w 2113672"/>
              <a:gd name="connsiteY62" fmla="*/ 559740 h 762976"/>
              <a:gd name="connsiteX63" fmla="*/ 844803 w 2113672"/>
              <a:gd name="connsiteY63" fmla="*/ 559741 h 762976"/>
              <a:gd name="connsiteX64" fmla="*/ 919073 w 2113672"/>
              <a:gd name="connsiteY64" fmla="*/ 485470 h 762976"/>
              <a:gd name="connsiteX65" fmla="*/ 919073 w 2113672"/>
              <a:gd name="connsiteY65" fmla="*/ 383410 h 762976"/>
              <a:gd name="connsiteX66" fmla="*/ 1045168 w 2113672"/>
              <a:gd name="connsiteY66" fmla="*/ 511749 h 762976"/>
              <a:gd name="connsiteX67" fmla="*/ 1045168 w 2113672"/>
              <a:gd name="connsiteY67" fmla="*/ 251228 h 762976"/>
              <a:gd name="connsiteX68" fmla="*/ 1010889 w 2113672"/>
              <a:gd name="connsiteY68" fmla="*/ 216948 h 762976"/>
              <a:gd name="connsiteX69" fmla="*/ 976610 w 2113672"/>
              <a:gd name="connsiteY69" fmla="*/ 251228 h 762976"/>
              <a:gd name="connsiteX70" fmla="*/ 976610 w 2113672"/>
              <a:gd name="connsiteY70" fmla="*/ 511750 h 762976"/>
              <a:gd name="connsiteX71" fmla="*/ 1010889 w 2113672"/>
              <a:gd name="connsiteY71" fmla="*/ 546029 h 762976"/>
              <a:gd name="connsiteX72" fmla="*/ 1010889 w 2113672"/>
              <a:gd name="connsiteY72" fmla="*/ 546028 h 762976"/>
              <a:gd name="connsiteX73" fmla="*/ 1045168 w 2113672"/>
              <a:gd name="connsiteY73" fmla="*/ 511749 h 762976"/>
              <a:gd name="connsiteX74" fmla="*/ 1151408 w 2113672"/>
              <a:gd name="connsiteY74" fmla="*/ 498037 h 762976"/>
              <a:gd name="connsiteX75" fmla="*/ 1151406 w 2113672"/>
              <a:gd name="connsiteY75" fmla="*/ 264939 h 762976"/>
              <a:gd name="connsiteX76" fmla="*/ 1117127 w 2113672"/>
              <a:gd name="connsiteY76" fmla="*/ 230660 h 762976"/>
              <a:gd name="connsiteX77" fmla="*/ 1082848 w 2113672"/>
              <a:gd name="connsiteY77" fmla="*/ 264939 h 762976"/>
              <a:gd name="connsiteX78" fmla="*/ 1082848 w 2113672"/>
              <a:gd name="connsiteY78" fmla="*/ 498037 h 762976"/>
              <a:gd name="connsiteX79" fmla="*/ 1117127 w 2113672"/>
              <a:gd name="connsiteY79" fmla="*/ 532317 h 762976"/>
              <a:gd name="connsiteX80" fmla="*/ 1151408 w 2113672"/>
              <a:gd name="connsiteY80" fmla="*/ 498037 h 762976"/>
              <a:gd name="connsiteX81" fmla="*/ 1257646 w 2113672"/>
              <a:gd name="connsiteY81" fmla="*/ 470613 h 762976"/>
              <a:gd name="connsiteX82" fmla="*/ 1257645 w 2113672"/>
              <a:gd name="connsiteY82" fmla="*/ 292362 h 762976"/>
              <a:gd name="connsiteX83" fmla="*/ 1223367 w 2113672"/>
              <a:gd name="connsiteY83" fmla="*/ 258083 h 762976"/>
              <a:gd name="connsiteX84" fmla="*/ 1189087 w 2113672"/>
              <a:gd name="connsiteY84" fmla="*/ 292362 h 762976"/>
              <a:gd name="connsiteX85" fmla="*/ 1189088 w 2113672"/>
              <a:gd name="connsiteY85" fmla="*/ 470614 h 762976"/>
              <a:gd name="connsiteX86" fmla="*/ 1223367 w 2113672"/>
              <a:gd name="connsiteY86" fmla="*/ 504893 h 762976"/>
              <a:gd name="connsiteX87" fmla="*/ 1257646 w 2113672"/>
              <a:gd name="connsiteY87" fmla="*/ 470613 h 762976"/>
              <a:gd name="connsiteX88" fmla="*/ 2113672 w 2113672"/>
              <a:gd name="connsiteY88" fmla="*/ 418412 h 762976"/>
              <a:gd name="connsiteX89" fmla="*/ 2113672 w 2113672"/>
              <a:gd name="connsiteY89" fmla="*/ 346412 h 762976"/>
              <a:gd name="connsiteX90" fmla="*/ 1261849 w 2113672"/>
              <a:gd name="connsiteY90" fmla="*/ 346412 h 762976"/>
              <a:gd name="connsiteX91" fmla="*/ 1261849 w 2113672"/>
              <a:gd name="connsiteY91" fmla="*/ 418412 h 7629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</a:cxnLst>
            <a:rect l="l" t="t" r="r" b="b"/>
            <a:pathLst>
              <a:path w="2113672" h="762976">
                <a:moveTo>
                  <a:pt x="915235" y="297060"/>
                </a:moveTo>
                <a:cubicBezTo>
                  <a:pt x="914276" y="308018"/>
                  <a:pt x="904615" y="316124"/>
                  <a:pt x="893657" y="315166"/>
                </a:cubicBezTo>
                <a:cubicBezTo>
                  <a:pt x="760092" y="303481"/>
                  <a:pt x="626527" y="291796"/>
                  <a:pt x="492962" y="280110"/>
                </a:cubicBezTo>
                <a:lnTo>
                  <a:pt x="492960" y="296983"/>
                </a:lnTo>
                <a:lnTo>
                  <a:pt x="523036" y="296983"/>
                </a:lnTo>
                <a:cubicBezTo>
                  <a:pt x="528537" y="296983"/>
                  <a:pt x="533516" y="299212"/>
                  <a:pt x="537121" y="302817"/>
                </a:cubicBezTo>
                <a:lnTo>
                  <a:pt x="542955" y="316902"/>
                </a:lnTo>
                <a:lnTo>
                  <a:pt x="542955" y="316901"/>
                </a:lnTo>
                <a:lnTo>
                  <a:pt x="542955" y="316902"/>
                </a:lnTo>
                <a:lnTo>
                  <a:pt x="542955" y="316902"/>
                </a:lnTo>
                <a:lnTo>
                  <a:pt x="537121" y="330986"/>
                </a:lnTo>
                <a:cubicBezTo>
                  <a:pt x="533517" y="334590"/>
                  <a:pt x="528537" y="336820"/>
                  <a:pt x="523036" y="336820"/>
                </a:cubicBezTo>
                <a:cubicBezTo>
                  <a:pt x="513011" y="336820"/>
                  <a:pt x="502985" y="336819"/>
                  <a:pt x="492962" y="336820"/>
                </a:cubicBezTo>
                <a:lnTo>
                  <a:pt x="492962" y="364104"/>
                </a:lnTo>
                <a:lnTo>
                  <a:pt x="523036" y="364104"/>
                </a:lnTo>
                <a:cubicBezTo>
                  <a:pt x="534038" y="364104"/>
                  <a:pt x="542955" y="373022"/>
                  <a:pt x="542955" y="384023"/>
                </a:cubicBezTo>
                <a:cubicBezTo>
                  <a:pt x="542955" y="395022"/>
                  <a:pt x="534038" y="403940"/>
                  <a:pt x="523036" y="403940"/>
                </a:cubicBezTo>
                <a:cubicBezTo>
                  <a:pt x="513013" y="403940"/>
                  <a:pt x="502985" y="403940"/>
                  <a:pt x="492962" y="403941"/>
                </a:cubicBezTo>
                <a:lnTo>
                  <a:pt x="492962" y="431226"/>
                </a:lnTo>
                <a:lnTo>
                  <a:pt x="523036" y="431226"/>
                </a:lnTo>
                <a:cubicBezTo>
                  <a:pt x="534038" y="431226"/>
                  <a:pt x="542955" y="440143"/>
                  <a:pt x="542955" y="451144"/>
                </a:cubicBezTo>
                <a:cubicBezTo>
                  <a:pt x="542955" y="462145"/>
                  <a:pt x="534037" y="471062"/>
                  <a:pt x="523037" y="471062"/>
                </a:cubicBezTo>
                <a:cubicBezTo>
                  <a:pt x="513011" y="471062"/>
                  <a:pt x="502986" y="471062"/>
                  <a:pt x="492962" y="471062"/>
                </a:cubicBezTo>
                <a:lnTo>
                  <a:pt x="492960" y="488037"/>
                </a:lnTo>
                <a:lnTo>
                  <a:pt x="891775" y="446120"/>
                </a:lnTo>
                <a:cubicBezTo>
                  <a:pt x="902716" y="444971"/>
                  <a:pt x="912518" y="452907"/>
                  <a:pt x="913667" y="463847"/>
                </a:cubicBezTo>
                <a:cubicBezTo>
                  <a:pt x="914818" y="474788"/>
                  <a:pt x="906881" y="484588"/>
                  <a:pt x="895941" y="485738"/>
                </a:cubicBezTo>
                <a:cubicBezTo>
                  <a:pt x="759477" y="500081"/>
                  <a:pt x="623016" y="514425"/>
                  <a:pt x="486553" y="528767"/>
                </a:cubicBezTo>
                <a:cubicBezTo>
                  <a:pt x="475612" y="529917"/>
                  <a:pt x="465812" y="521981"/>
                  <a:pt x="464662" y="511040"/>
                </a:cubicBezTo>
                <a:cubicBezTo>
                  <a:pt x="464402" y="508578"/>
                  <a:pt x="464604" y="506174"/>
                  <a:pt x="466660" y="504296"/>
                </a:cubicBezTo>
                <a:lnTo>
                  <a:pt x="466403" y="503676"/>
                </a:lnTo>
                <a:lnTo>
                  <a:pt x="466403" y="471062"/>
                </a:lnTo>
                <a:lnTo>
                  <a:pt x="436328" y="471063"/>
                </a:lnTo>
                <a:cubicBezTo>
                  <a:pt x="425327" y="471063"/>
                  <a:pt x="416409" y="462146"/>
                  <a:pt x="416409" y="451144"/>
                </a:cubicBezTo>
                <a:cubicBezTo>
                  <a:pt x="416409" y="440144"/>
                  <a:pt x="425326" y="431226"/>
                  <a:pt x="436328" y="431226"/>
                </a:cubicBezTo>
                <a:lnTo>
                  <a:pt x="466403" y="431226"/>
                </a:lnTo>
                <a:lnTo>
                  <a:pt x="466403" y="403941"/>
                </a:lnTo>
                <a:lnTo>
                  <a:pt x="436328" y="403941"/>
                </a:lnTo>
                <a:cubicBezTo>
                  <a:pt x="425327" y="403940"/>
                  <a:pt x="416410" y="395023"/>
                  <a:pt x="416409" y="384023"/>
                </a:cubicBezTo>
                <a:cubicBezTo>
                  <a:pt x="416410" y="373022"/>
                  <a:pt x="425327" y="364104"/>
                  <a:pt x="436328" y="364105"/>
                </a:cubicBezTo>
                <a:lnTo>
                  <a:pt x="466403" y="364104"/>
                </a:lnTo>
                <a:lnTo>
                  <a:pt x="466403" y="336820"/>
                </a:lnTo>
                <a:lnTo>
                  <a:pt x="436328" y="336820"/>
                </a:lnTo>
                <a:cubicBezTo>
                  <a:pt x="425327" y="336820"/>
                  <a:pt x="416409" y="327903"/>
                  <a:pt x="416409" y="316902"/>
                </a:cubicBezTo>
                <a:cubicBezTo>
                  <a:pt x="416409" y="305900"/>
                  <a:pt x="425327" y="296983"/>
                  <a:pt x="436328" y="296983"/>
                </a:cubicBezTo>
                <a:lnTo>
                  <a:pt x="466403" y="296983"/>
                </a:lnTo>
                <a:lnTo>
                  <a:pt x="466403" y="264659"/>
                </a:lnTo>
                <a:cubicBezTo>
                  <a:pt x="466403" y="264045"/>
                  <a:pt x="466445" y="263440"/>
                  <a:pt x="467120" y="262929"/>
                </a:cubicBezTo>
                <a:lnTo>
                  <a:pt x="465474" y="257711"/>
                </a:lnTo>
                <a:cubicBezTo>
                  <a:pt x="466433" y="246752"/>
                  <a:pt x="476094" y="238645"/>
                  <a:pt x="487052" y="239603"/>
                </a:cubicBezTo>
                <a:lnTo>
                  <a:pt x="897129" y="275481"/>
                </a:lnTo>
                <a:cubicBezTo>
                  <a:pt x="908087" y="276440"/>
                  <a:pt x="916194" y="286100"/>
                  <a:pt x="915235" y="297060"/>
                </a:cubicBezTo>
                <a:close/>
                <a:moveTo>
                  <a:pt x="920994" y="381489"/>
                </a:moveTo>
                <a:lnTo>
                  <a:pt x="919073" y="379568"/>
                </a:lnTo>
                <a:lnTo>
                  <a:pt x="919073" y="277508"/>
                </a:lnTo>
                <a:cubicBezTo>
                  <a:pt x="919073" y="236489"/>
                  <a:pt x="885821" y="203237"/>
                  <a:pt x="844802" y="203237"/>
                </a:cubicBezTo>
                <a:lnTo>
                  <a:pt x="742741" y="203237"/>
                </a:lnTo>
                <a:cubicBezTo>
                  <a:pt x="712240" y="172737"/>
                  <a:pt x="681741" y="142235"/>
                  <a:pt x="651241" y="111736"/>
                </a:cubicBezTo>
                <a:cubicBezTo>
                  <a:pt x="502260" y="-37245"/>
                  <a:pt x="260716" y="-37245"/>
                  <a:pt x="111735" y="111736"/>
                </a:cubicBezTo>
                <a:cubicBezTo>
                  <a:pt x="37245" y="186226"/>
                  <a:pt x="0" y="283857"/>
                  <a:pt x="0" y="381489"/>
                </a:cubicBezTo>
                <a:cubicBezTo>
                  <a:pt x="0" y="479120"/>
                  <a:pt x="37245" y="576751"/>
                  <a:pt x="111735" y="651241"/>
                </a:cubicBezTo>
                <a:cubicBezTo>
                  <a:pt x="260716" y="800222"/>
                  <a:pt x="502261" y="800222"/>
                  <a:pt x="651241" y="651241"/>
                </a:cubicBezTo>
                <a:lnTo>
                  <a:pt x="742742" y="559740"/>
                </a:lnTo>
                <a:lnTo>
                  <a:pt x="844803" y="559741"/>
                </a:lnTo>
                <a:cubicBezTo>
                  <a:pt x="885822" y="559740"/>
                  <a:pt x="919073" y="526488"/>
                  <a:pt x="919073" y="485470"/>
                </a:cubicBezTo>
                <a:lnTo>
                  <a:pt x="919073" y="383410"/>
                </a:lnTo>
                <a:close/>
                <a:moveTo>
                  <a:pt x="1045168" y="511749"/>
                </a:moveTo>
                <a:lnTo>
                  <a:pt x="1045168" y="251228"/>
                </a:lnTo>
                <a:cubicBezTo>
                  <a:pt x="1045168" y="232296"/>
                  <a:pt x="1029821" y="216948"/>
                  <a:pt x="1010889" y="216948"/>
                </a:cubicBezTo>
                <a:cubicBezTo>
                  <a:pt x="991956" y="216948"/>
                  <a:pt x="976610" y="232296"/>
                  <a:pt x="976610" y="251228"/>
                </a:cubicBezTo>
                <a:lnTo>
                  <a:pt x="976610" y="511750"/>
                </a:lnTo>
                <a:cubicBezTo>
                  <a:pt x="976610" y="530681"/>
                  <a:pt x="991957" y="546029"/>
                  <a:pt x="1010889" y="546029"/>
                </a:cubicBezTo>
                <a:lnTo>
                  <a:pt x="1010889" y="546028"/>
                </a:lnTo>
                <a:cubicBezTo>
                  <a:pt x="1029821" y="546028"/>
                  <a:pt x="1045168" y="530681"/>
                  <a:pt x="1045168" y="511749"/>
                </a:cubicBezTo>
                <a:close/>
                <a:moveTo>
                  <a:pt x="1151408" y="498037"/>
                </a:moveTo>
                <a:lnTo>
                  <a:pt x="1151406" y="264939"/>
                </a:lnTo>
                <a:cubicBezTo>
                  <a:pt x="1151406" y="246007"/>
                  <a:pt x="1136060" y="230661"/>
                  <a:pt x="1117127" y="230660"/>
                </a:cubicBezTo>
                <a:cubicBezTo>
                  <a:pt x="1098196" y="230661"/>
                  <a:pt x="1082848" y="246007"/>
                  <a:pt x="1082848" y="264939"/>
                </a:cubicBezTo>
                <a:lnTo>
                  <a:pt x="1082848" y="498037"/>
                </a:lnTo>
                <a:cubicBezTo>
                  <a:pt x="1082848" y="516970"/>
                  <a:pt x="1098196" y="532317"/>
                  <a:pt x="1117127" y="532317"/>
                </a:cubicBezTo>
                <a:cubicBezTo>
                  <a:pt x="1136060" y="532317"/>
                  <a:pt x="1151408" y="516969"/>
                  <a:pt x="1151408" y="498037"/>
                </a:cubicBezTo>
                <a:close/>
                <a:moveTo>
                  <a:pt x="1257646" y="470613"/>
                </a:moveTo>
                <a:lnTo>
                  <a:pt x="1257645" y="292362"/>
                </a:lnTo>
                <a:cubicBezTo>
                  <a:pt x="1257645" y="273430"/>
                  <a:pt x="1242298" y="258083"/>
                  <a:pt x="1223367" y="258083"/>
                </a:cubicBezTo>
                <a:cubicBezTo>
                  <a:pt x="1204435" y="258083"/>
                  <a:pt x="1189087" y="273430"/>
                  <a:pt x="1189087" y="292362"/>
                </a:cubicBezTo>
                <a:lnTo>
                  <a:pt x="1189088" y="470614"/>
                </a:lnTo>
                <a:cubicBezTo>
                  <a:pt x="1189088" y="489545"/>
                  <a:pt x="1204435" y="504893"/>
                  <a:pt x="1223367" y="504893"/>
                </a:cubicBezTo>
                <a:cubicBezTo>
                  <a:pt x="1242298" y="504893"/>
                  <a:pt x="1257646" y="489545"/>
                  <a:pt x="1257646" y="470613"/>
                </a:cubicBezTo>
                <a:close/>
                <a:moveTo>
                  <a:pt x="2113672" y="418412"/>
                </a:moveTo>
                <a:lnTo>
                  <a:pt x="2113672" y="346412"/>
                </a:lnTo>
                <a:lnTo>
                  <a:pt x="1261849" y="346412"/>
                </a:lnTo>
                <a:lnTo>
                  <a:pt x="1261849" y="418412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795F6150-ACA5-49C1-B014-4AAC30860C43}"/>
              </a:ext>
            </a:extLst>
          </p:cNvPr>
          <p:cNvSpPr txBox="1"/>
          <p:nvPr/>
        </p:nvSpPr>
        <p:spPr>
          <a:xfrm>
            <a:off x="5285897" y="1840016"/>
            <a:ext cx="1312726" cy="1015663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6000" b="1" dirty="0">
                <a:solidFill>
                  <a:schemeClr val="accent3"/>
                </a:solidFill>
                <a:cs typeface="Arial" pitchFamily="34" charset="0"/>
              </a:rPr>
              <a:t>80</a:t>
            </a:r>
            <a:r>
              <a:rPr lang="en-US" altLang="ko-KR" sz="2400" b="1" dirty="0">
                <a:solidFill>
                  <a:schemeClr val="accent3"/>
                </a:solidFill>
                <a:cs typeface="Arial" pitchFamily="34" charset="0"/>
              </a:rPr>
              <a:t>%</a:t>
            </a:r>
            <a:endParaRPr lang="ko-KR" altLang="en-US" sz="2400" b="1" dirty="0">
              <a:solidFill>
                <a:schemeClr val="accent3"/>
              </a:solidFill>
              <a:cs typeface="Arial" pitchFamily="34" charset="0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88E5EA9C-1807-46C5-B034-7250F393881E}"/>
              </a:ext>
            </a:extLst>
          </p:cNvPr>
          <p:cNvSpPr txBox="1"/>
          <p:nvPr/>
        </p:nvSpPr>
        <p:spPr>
          <a:xfrm>
            <a:off x="6578008" y="2075698"/>
            <a:ext cx="508271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b="1" dirty="0">
                <a:solidFill>
                  <a:schemeClr val="accent1"/>
                </a:solidFill>
                <a:cs typeface="Arial" pitchFamily="34" charset="0"/>
              </a:rPr>
              <a:t>You can simply impress your audience and add a unique zing and appeal to your Presentations. Get a modern PowerPoint  Presentation that is beautifully designed. </a:t>
            </a:r>
          </a:p>
        </p:txBody>
      </p:sp>
      <p:sp>
        <p:nvSpPr>
          <p:cNvPr id="23" name="Rectangle: Rounded Corners 20">
            <a:extLst>
              <a:ext uri="{FF2B5EF4-FFF2-40B4-BE49-F238E27FC236}">
                <a16:creationId xmlns:a16="http://schemas.microsoft.com/office/drawing/2014/main" id="{7DD3DB7B-8A7B-4084-9D10-21B5C27E1618}"/>
              </a:ext>
            </a:extLst>
          </p:cNvPr>
          <p:cNvSpPr/>
          <p:nvPr/>
        </p:nvSpPr>
        <p:spPr>
          <a:xfrm>
            <a:off x="5459111" y="4266990"/>
            <a:ext cx="630776" cy="630776"/>
          </a:xfrm>
          <a:prstGeom prst="roundRect">
            <a:avLst/>
          </a:prstGeom>
          <a:solidFill>
            <a:schemeClr val="accent2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200"/>
          </a:p>
        </p:txBody>
      </p:sp>
      <p:sp>
        <p:nvSpPr>
          <p:cNvPr id="24" name="Rectangle: Rounded Corners 21">
            <a:extLst>
              <a:ext uri="{FF2B5EF4-FFF2-40B4-BE49-F238E27FC236}">
                <a16:creationId xmlns:a16="http://schemas.microsoft.com/office/drawing/2014/main" id="{B3024CD5-C4FF-472A-BBBA-0A99F5004B58}"/>
              </a:ext>
            </a:extLst>
          </p:cNvPr>
          <p:cNvSpPr/>
          <p:nvPr/>
        </p:nvSpPr>
        <p:spPr>
          <a:xfrm>
            <a:off x="5459111" y="5385742"/>
            <a:ext cx="630776" cy="630776"/>
          </a:xfrm>
          <a:prstGeom prst="roundRect">
            <a:avLst/>
          </a:prstGeom>
          <a:solidFill>
            <a:schemeClr val="accent4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200"/>
          </a:p>
        </p:txBody>
      </p:sp>
      <p:sp>
        <p:nvSpPr>
          <p:cNvPr id="25" name="Rectangle: Rounded Corners 22">
            <a:extLst>
              <a:ext uri="{FF2B5EF4-FFF2-40B4-BE49-F238E27FC236}">
                <a16:creationId xmlns:a16="http://schemas.microsoft.com/office/drawing/2014/main" id="{4B423411-0654-4BDA-837A-DC6F758A53F6}"/>
              </a:ext>
            </a:extLst>
          </p:cNvPr>
          <p:cNvSpPr/>
          <p:nvPr/>
        </p:nvSpPr>
        <p:spPr>
          <a:xfrm>
            <a:off x="5459111" y="3099979"/>
            <a:ext cx="630776" cy="630776"/>
          </a:xfrm>
          <a:prstGeom prst="roundRect">
            <a:avLst/>
          </a:pr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200"/>
          </a:p>
        </p:txBody>
      </p:sp>
      <p:grpSp>
        <p:nvGrpSpPr>
          <p:cNvPr id="26" name="Group 23">
            <a:extLst>
              <a:ext uri="{FF2B5EF4-FFF2-40B4-BE49-F238E27FC236}">
                <a16:creationId xmlns:a16="http://schemas.microsoft.com/office/drawing/2014/main" id="{A75C072E-7A4C-459A-B1E2-8DB2D0A32D8F}"/>
              </a:ext>
            </a:extLst>
          </p:cNvPr>
          <p:cNvGrpSpPr/>
          <p:nvPr/>
        </p:nvGrpSpPr>
        <p:grpSpPr>
          <a:xfrm>
            <a:off x="6420764" y="4215445"/>
            <a:ext cx="5239961" cy="733867"/>
            <a:chOff x="1758834" y="1773770"/>
            <a:chExt cx="2741158" cy="733867"/>
          </a:xfrm>
        </p:grpSpPr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id="{491FDB8D-823D-47F8-8BEC-FCA2A0CA2A8F}"/>
                </a:ext>
              </a:extLst>
            </p:cNvPr>
            <p:cNvSpPr txBox="1"/>
            <p:nvPr/>
          </p:nvSpPr>
          <p:spPr>
            <a:xfrm>
              <a:off x="1758834" y="2045972"/>
              <a:ext cx="274115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Easy to change colors, photos.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 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8" name="TextBox 27">
              <a:extLst>
                <a:ext uri="{FF2B5EF4-FFF2-40B4-BE49-F238E27FC236}">
                  <a16:creationId xmlns:a16="http://schemas.microsoft.com/office/drawing/2014/main" id="{2A8D24D5-4EE3-44C6-AFBB-8ED0427CCFD1}"/>
                </a:ext>
              </a:extLst>
            </p:cNvPr>
            <p:cNvSpPr txBox="1"/>
            <p:nvPr/>
          </p:nvSpPr>
          <p:spPr>
            <a:xfrm>
              <a:off x="1758834" y="1773770"/>
              <a:ext cx="2741158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Contents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9" name="Group 26">
            <a:extLst>
              <a:ext uri="{FF2B5EF4-FFF2-40B4-BE49-F238E27FC236}">
                <a16:creationId xmlns:a16="http://schemas.microsoft.com/office/drawing/2014/main" id="{88CA5400-C1C0-468C-B635-068DFA9562EE}"/>
              </a:ext>
            </a:extLst>
          </p:cNvPr>
          <p:cNvGrpSpPr/>
          <p:nvPr/>
        </p:nvGrpSpPr>
        <p:grpSpPr>
          <a:xfrm>
            <a:off x="6420764" y="5334197"/>
            <a:ext cx="5239961" cy="733867"/>
            <a:chOff x="1758834" y="1773770"/>
            <a:chExt cx="2741158" cy="733867"/>
          </a:xfrm>
        </p:grpSpPr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4FC99C7E-225A-485A-AAF4-E3F75CA8E209}"/>
                </a:ext>
              </a:extLst>
            </p:cNvPr>
            <p:cNvSpPr txBox="1"/>
            <p:nvPr/>
          </p:nvSpPr>
          <p:spPr>
            <a:xfrm>
              <a:off x="1758834" y="2045972"/>
              <a:ext cx="274115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Easy to change colors, photos.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   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1" name="TextBox 30">
              <a:extLst>
                <a:ext uri="{FF2B5EF4-FFF2-40B4-BE49-F238E27FC236}">
                  <a16:creationId xmlns:a16="http://schemas.microsoft.com/office/drawing/2014/main" id="{71892EB9-93F2-4982-A6A0-5C513C9C02D1}"/>
                </a:ext>
              </a:extLst>
            </p:cNvPr>
            <p:cNvSpPr txBox="1"/>
            <p:nvPr/>
          </p:nvSpPr>
          <p:spPr>
            <a:xfrm>
              <a:off x="1758834" y="1773770"/>
              <a:ext cx="2741158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Contents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32" name="Group 29">
            <a:extLst>
              <a:ext uri="{FF2B5EF4-FFF2-40B4-BE49-F238E27FC236}">
                <a16:creationId xmlns:a16="http://schemas.microsoft.com/office/drawing/2014/main" id="{E56872AD-828B-47E9-999F-B8E08EFE1C1B}"/>
              </a:ext>
            </a:extLst>
          </p:cNvPr>
          <p:cNvGrpSpPr/>
          <p:nvPr/>
        </p:nvGrpSpPr>
        <p:grpSpPr>
          <a:xfrm>
            <a:off x="6420764" y="3048434"/>
            <a:ext cx="5239961" cy="733867"/>
            <a:chOff x="1758834" y="1773770"/>
            <a:chExt cx="2741158" cy="733867"/>
          </a:xfrm>
        </p:grpSpPr>
        <p:sp>
          <p:nvSpPr>
            <p:cNvPr id="33" name="TextBox 32">
              <a:extLst>
                <a:ext uri="{FF2B5EF4-FFF2-40B4-BE49-F238E27FC236}">
                  <a16:creationId xmlns:a16="http://schemas.microsoft.com/office/drawing/2014/main" id="{BBAAB04A-DA23-4E6A-BDD0-3504EA706661}"/>
                </a:ext>
              </a:extLst>
            </p:cNvPr>
            <p:cNvSpPr txBox="1"/>
            <p:nvPr/>
          </p:nvSpPr>
          <p:spPr>
            <a:xfrm>
              <a:off x="1758834" y="2045972"/>
              <a:ext cx="274115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 Easy to change colors, photos.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    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4" name="TextBox 33">
              <a:extLst>
                <a:ext uri="{FF2B5EF4-FFF2-40B4-BE49-F238E27FC236}">
                  <a16:creationId xmlns:a16="http://schemas.microsoft.com/office/drawing/2014/main" id="{5E7CD702-8E4F-434B-8DBB-1BD9F25A4FAB}"/>
                </a:ext>
              </a:extLst>
            </p:cNvPr>
            <p:cNvSpPr txBox="1"/>
            <p:nvPr/>
          </p:nvSpPr>
          <p:spPr>
            <a:xfrm>
              <a:off x="1758834" y="1773770"/>
              <a:ext cx="2741158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Contents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35" name="Rounded Rectangle 27">
            <a:extLst>
              <a:ext uri="{FF2B5EF4-FFF2-40B4-BE49-F238E27FC236}">
                <a16:creationId xmlns:a16="http://schemas.microsoft.com/office/drawing/2014/main" id="{36669210-6B7C-47EC-B855-A98FE01B95D2}"/>
              </a:ext>
            </a:extLst>
          </p:cNvPr>
          <p:cNvSpPr/>
          <p:nvPr/>
        </p:nvSpPr>
        <p:spPr>
          <a:xfrm>
            <a:off x="5615927" y="3293562"/>
            <a:ext cx="317145" cy="243610"/>
          </a:xfrm>
          <a:custGeom>
            <a:avLst/>
            <a:gdLst/>
            <a:ahLst/>
            <a:cxnLst/>
            <a:rect l="l" t="t" r="r" b="b"/>
            <a:pathLst>
              <a:path w="3186824" h="2447912">
                <a:moveTo>
                  <a:pt x="1917737" y="1021643"/>
                </a:moveTo>
                <a:cubicBezTo>
                  <a:pt x="2188548" y="1021643"/>
                  <a:pt x="2408083" y="1241178"/>
                  <a:pt x="2408083" y="1511989"/>
                </a:cubicBezTo>
                <a:cubicBezTo>
                  <a:pt x="2408083" y="1782800"/>
                  <a:pt x="2188548" y="2002335"/>
                  <a:pt x="1917737" y="2002335"/>
                </a:cubicBezTo>
                <a:cubicBezTo>
                  <a:pt x="1646926" y="2002335"/>
                  <a:pt x="1427391" y="1782800"/>
                  <a:pt x="1427391" y="1511989"/>
                </a:cubicBezTo>
                <a:cubicBezTo>
                  <a:pt x="1427391" y="1241178"/>
                  <a:pt x="1646926" y="1021643"/>
                  <a:pt x="1917737" y="1021643"/>
                </a:cubicBezTo>
                <a:close/>
                <a:moveTo>
                  <a:pt x="1917737" y="827913"/>
                </a:moveTo>
                <a:cubicBezTo>
                  <a:pt x="1539932" y="827913"/>
                  <a:pt x="1233661" y="1134184"/>
                  <a:pt x="1233661" y="1511989"/>
                </a:cubicBezTo>
                <a:cubicBezTo>
                  <a:pt x="1233661" y="1889794"/>
                  <a:pt x="1539932" y="2196065"/>
                  <a:pt x="1917737" y="2196065"/>
                </a:cubicBezTo>
                <a:cubicBezTo>
                  <a:pt x="2295542" y="2196065"/>
                  <a:pt x="2601813" y="1889794"/>
                  <a:pt x="2601813" y="1511989"/>
                </a:cubicBezTo>
                <a:cubicBezTo>
                  <a:pt x="2601813" y="1134184"/>
                  <a:pt x="2295542" y="827913"/>
                  <a:pt x="1917737" y="827913"/>
                </a:cubicBezTo>
                <a:close/>
                <a:moveTo>
                  <a:pt x="1112286" y="675885"/>
                </a:moveTo>
                <a:lnTo>
                  <a:pt x="1112286" y="830188"/>
                </a:lnTo>
                <a:lnTo>
                  <a:pt x="1328310" y="830188"/>
                </a:lnTo>
                <a:lnTo>
                  <a:pt x="1328310" y="675885"/>
                </a:lnTo>
                <a:close/>
                <a:moveTo>
                  <a:pt x="2586084" y="626422"/>
                </a:moveTo>
                <a:lnTo>
                  <a:pt x="2586084" y="830188"/>
                </a:lnTo>
                <a:lnTo>
                  <a:pt x="3001340" y="830188"/>
                </a:lnTo>
                <a:lnTo>
                  <a:pt x="3001340" y="626422"/>
                </a:lnTo>
                <a:close/>
                <a:moveTo>
                  <a:pt x="1593701" y="108218"/>
                </a:moveTo>
                <a:lnTo>
                  <a:pt x="1593701" y="432905"/>
                </a:lnTo>
                <a:lnTo>
                  <a:pt x="2241773" y="432905"/>
                </a:lnTo>
                <a:lnTo>
                  <a:pt x="2241773" y="108218"/>
                </a:lnTo>
                <a:close/>
                <a:moveTo>
                  <a:pt x="1452512" y="0"/>
                </a:moveTo>
                <a:lnTo>
                  <a:pt x="2382963" y="0"/>
                </a:lnTo>
                <a:cubicBezTo>
                  <a:pt x="2433311" y="0"/>
                  <a:pt x="2474127" y="40816"/>
                  <a:pt x="2474127" y="91164"/>
                </a:cubicBezTo>
                <a:lnTo>
                  <a:pt x="2474127" y="432905"/>
                </a:lnTo>
                <a:lnTo>
                  <a:pt x="2933014" y="432905"/>
                </a:lnTo>
                <a:cubicBezTo>
                  <a:pt x="3073189" y="432905"/>
                  <a:pt x="3186824" y="546540"/>
                  <a:pt x="3186824" y="686715"/>
                </a:cubicBezTo>
                <a:lnTo>
                  <a:pt x="3186824" y="2194102"/>
                </a:lnTo>
                <a:cubicBezTo>
                  <a:pt x="3186824" y="2334277"/>
                  <a:pt x="3073189" y="2447912"/>
                  <a:pt x="2933014" y="2447912"/>
                </a:cubicBezTo>
                <a:lnTo>
                  <a:pt x="253810" y="2447912"/>
                </a:lnTo>
                <a:cubicBezTo>
                  <a:pt x="113635" y="2447912"/>
                  <a:pt x="0" y="2334277"/>
                  <a:pt x="0" y="2194102"/>
                </a:cubicBezTo>
                <a:lnTo>
                  <a:pt x="0" y="686715"/>
                </a:lnTo>
                <a:cubicBezTo>
                  <a:pt x="0" y="546540"/>
                  <a:pt x="113635" y="432905"/>
                  <a:pt x="253810" y="432905"/>
                </a:cubicBezTo>
                <a:lnTo>
                  <a:pt x="307082" y="432905"/>
                </a:lnTo>
                <a:lnTo>
                  <a:pt x="307082" y="313169"/>
                </a:lnTo>
                <a:cubicBezTo>
                  <a:pt x="307082" y="287995"/>
                  <a:pt x="327490" y="267587"/>
                  <a:pt x="352664" y="267587"/>
                </a:cubicBezTo>
                <a:lnTo>
                  <a:pt x="817888" y="267587"/>
                </a:lnTo>
                <a:cubicBezTo>
                  <a:pt x="843062" y="267587"/>
                  <a:pt x="863470" y="287995"/>
                  <a:pt x="863470" y="313169"/>
                </a:cubicBezTo>
                <a:lnTo>
                  <a:pt x="863470" y="432905"/>
                </a:lnTo>
                <a:lnTo>
                  <a:pt x="1361348" y="432905"/>
                </a:lnTo>
                <a:lnTo>
                  <a:pt x="1361348" y="91164"/>
                </a:lnTo>
                <a:cubicBezTo>
                  <a:pt x="1361348" y="40816"/>
                  <a:pt x="1402164" y="0"/>
                  <a:pt x="145251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sz="1200" dirty="0"/>
          </a:p>
        </p:txBody>
      </p:sp>
      <p:sp>
        <p:nvSpPr>
          <p:cNvPr id="36" name="Rounded Rectangle 7">
            <a:extLst>
              <a:ext uri="{FF2B5EF4-FFF2-40B4-BE49-F238E27FC236}">
                <a16:creationId xmlns:a16="http://schemas.microsoft.com/office/drawing/2014/main" id="{A484AB8B-4F28-41E9-A64B-50251E3E3430}"/>
              </a:ext>
            </a:extLst>
          </p:cNvPr>
          <p:cNvSpPr/>
          <p:nvPr/>
        </p:nvSpPr>
        <p:spPr>
          <a:xfrm>
            <a:off x="5613281" y="4443249"/>
            <a:ext cx="322437" cy="278259"/>
          </a:xfrm>
          <a:custGeom>
            <a:avLst/>
            <a:gdLst/>
            <a:ahLst/>
            <a:cxnLst/>
            <a:rect l="l" t="t" r="r" b="b"/>
            <a:pathLst>
              <a:path w="3240006" h="2796091">
                <a:moveTo>
                  <a:pt x="686867" y="612319"/>
                </a:moveTo>
                <a:cubicBezTo>
                  <a:pt x="611281" y="612319"/>
                  <a:pt x="550007" y="673593"/>
                  <a:pt x="550007" y="749179"/>
                </a:cubicBezTo>
                <a:cubicBezTo>
                  <a:pt x="550007" y="824765"/>
                  <a:pt x="611281" y="886039"/>
                  <a:pt x="686867" y="886039"/>
                </a:cubicBezTo>
                <a:cubicBezTo>
                  <a:pt x="762453" y="886039"/>
                  <a:pt x="823727" y="824765"/>
                  <a:pt x="823727" y="749179"/>
                </a:cubicBezTo>
                <a:cubicBezTo>
                  <a:pt x="823727" y="673593"/>
                  <a:pt x="762453" y="612319"/>
                  <a:pt x="686867" y="612319"/>
                </a:cubicBezTo>
                <a:close/>
                <a:moveTo>
                  <a:pt x="1587500" y="281447"/>
                </a:moveTo>
                <a:cubicBezTo>
                  <a:pt x="1432061" y="281447"/>
                  <a:pt x="1306053" y="407455"/>
                  <a:pt x="1306053" y="562894"/>
                </a:cubicBezTo>
                <a:cubicBezTo>
                  <a:pt x="1306053" y="718333"/>
                  <a:pt x="1432061" y="844341"/>
                  <a:pt x="1587500" y="844341"/>
                </a:cubicBezTo>
                <a:cubicBezTo>
                  <a:pt x="1742939" y="844341"/>
                  <a:pt x="1868947" y="718333"/>
                  <a:pt x="1868947" y="562894"/>
                </a:cubicBezTo>
                <a:cubicBezTo>
                  <a:pt x="1868947" y="407455"/>
                  <a:pt x="1742939" y="281447"/>
                  <a:pt x="1587500" y="281447"/>
                </a:cubicBezTo>
                <a:close/>
                <a:moveTo>
                  <a:pt x="1587500" y="0"/>
                </a:moveTo>
                <a:cubicBezTo>
                  <a:pt x="1898378" y="0"/>
                  <a:pt x="2150394" y="252016"/>
                  <a:pt x="2150394" y="562894"/>
                </a:cubicBezTo>
                <a:cubicBezTo>
                  <a:pt x="2150394" y="786167"/>
                  <a:pt x="2020401" y="979078"/>
                  <a:pt x="1831095" y="1068260"/>
                </a:cubicBezTo>
                <a:lnTo>
                  <a:pt x="2215710" y="1068260"/>
                </a:lnTo>
                <a:cubicBezTo>
                  <a:pt x="2374756" y="1068260"/>
                  <a:pt x="2503688" y="1197192"/>
                  <a:pt x="2503688" y="1356238"/>
                </a:cubicBezTo>
                <a:lnTo>
                  <a:pt x="2503688" y="1474975"/>
                </a:lnTo>
                <a:lnTo>
                  <a:pt x="2656086" y="1474975"/>
                </a:lnTo>
                <a:cubicBezTo>
                  <a:pt x="2692420" y="1474975"/>
                  <a:pt x="2722815" y="1500405"/>
                  <a:pt x="2728975" y="1534767"/>
                </a:cubicBezTo>
                <a:lnTo>
                  <a:pt x="3240006" y="1109804"/>
                </a:lnTo>
                <a:lnTo>
                  <a:pt x="3240006" y="2754548"/>
                </a:lnTo>
                <a:lnTo>
                  <a:pt x="2728975" y="2329585"/>
                </a:lnTo>
                <a:cubicBezTo>
                  <a:pt x="2722815" y="2363946"/>
                  <a:pt x="2692420" y="2389375"/>
                  <a:pt x="2656086" y="2389375"/>
                </a:cubicBezTo>
                <a:lnTo>
                  <a:pt x="2503688" y="2389375"/>
                </a:lnTo>
                <a:lnTo>
                  <a:pt x="2503688" y="2508113"/>
                </a:lnTo>
                <a:cubicBezTo>
                  <a:pt x="2503688" y="2667159"/>
                  <a:pt x="2374756" y="2796091"/>
                  <a:pt x="2215710" y="2796091"/>
                </a:cubicBezTo>
                <a:lnTo>
                  <a:pt x="287978" y="2796091"/>
                </a:lnTo>
                <a:cubicBezTo>
                  <a:pt x="128932" y="2796091"/>
                  <a:pt x="0" y="2667159"/>
                  <a:pt x="0" y="2508113"/>
                </a:cubicBezTo>
                <a:lnTo>
                  <a:pt x="0" y="1356238"/>
                </a:lnTo>
                <a:cubicBezTo>
                  <a:pt x="0" y="1197192"/>
                  <a:pt x="128932" y="1068260"/>
                  <a:pt x="287978" y="1068260"/>
                </a:cubicBezTo>
                <a:lnTo>
                  <a:pt x="544513" y="1068260"/>
                </a:lnTo>
                <a:cubicBezTo>
                  <a:pt x="422089" y="1014226"/>
                  <a:pt x="336949" y="891645"/>
                  <a:pt x="336949" y="749179"/>
                </a:cubicBezTo>
                <a:cubicBezTo>
                  <a:pt x="336949" y="555925"/>
                  <a:pt x="493613" y="399261"/>
                  <a:pt x="686867" y="399261"/>
                </a:cubicBezTo>
                <a:cubicBezTo>
                  <a:pt x="880121" y="399261"/>
                  <a:pt x="1036785" y="555925"/>
                  <a:pt x="1036785" y="749179"/>
                </a:cubicBezTo>
                <a:cubicBezTo>
                  <a:pt x="1036785" y="891645"/>
                  <a:pt x="951645" y="1014226"/>
                  <a:pt x="829222" y="1068260"/>
                </a:cubicBezTo>
                <a:lnTo>
                  <a:pt x="1343906" y="1068260"/>
                </a:lnTo>
                <a:cubicBezTo>
                  <a:pt x="1154600" y="979078"/>
                  <a:pt x="1024606" y="786167"/>
                  <a:pt x="1024606" y="562894"/>
                </a:cubicBezTo>
                <a:cubicBezTo>
                  <a:pt x="1024606" y="252016"/>
                  <a:pt x="1276622" y="0"/>
                  <a:pt x="1587500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sz="1200" dirty="0"/>
          </a:p>
        </p:txBody>
      </p:sp>
      <p:sp>
        <p:nvSpPr>
          <p:cNvPr id="37" name="Round Same Side Corner Rectangle 36">
            <a:extLst>
              <a:ext uri="{FF2B5EF4-FFF2-40B4-BE49-F238E27FC236}">
                <a16:creationId xmlns:a16="http://schemas.microsoft.com/office/drawing/2014/main" id="{3D10049C-D024-4E8B-A7CB-09BE86395BF4}"/>
              </a:ext>
            </a:extLst>
          </p:cNvPr>
          <p:cNvSpPr/>
          <p:nvPr/>
        </p:nvSpPr>
        <p:spPr>
          <a:xfrm>
            <a:off x="5610689" y="5571619"/>
            <a:ext cx="327620" cy="259022"/>
          </a:xfrm>
          <a:custGeom>
            <a:avLst/>
            <a:gdLst/>
            <a:ahLst/>
            <a:cxnLst/>
            <a:rect l="l" t="t" r="r" b="b"/>
            <a:pathLst>
              <a:path w="3219104" h="2545072">
                <a:moveTo>
                  <a:pt x="2779672" y="457200"/>
                </a:moveTo>
                <a:lnTo>
                  <a:pt x="2975888" y="457200"/>
                </a:lnTo>
                <a:cubicBezTo>
                  <a:pt x="3110212" y="457200"/>
                  <a:pt x="3219104" y="566092"/>
                  <a:pt x="3219104" y="700416"/>
                </a:cubicBezTo>
                <a:lnTo>
                  <a:pt x="3219104" y="2301856"/>
                </a:lnTo>
                <a:cubicBezTo>
                  <a:pt x="3219104" y="2436180"/>
                  <a:pt x="3110212" y="2545072"/>
                  <a:pt x="2975888" y="2545072"/>
                </a:cubicBezTo>
                <a:lnTo>
                  <a:pt x="2779672" y="2545072"/>
                </a:lnTo>
                <a:close/>
                <a:moveTo>
                  <a:pt x="243216" y="457200"/>
                </a:moveTo>
                <a:lnTo>
                  <a:pt x="439432" y="457200"/>
                </a:lnTo>
                <a:lnTo>
                  <a:pt x="439432" y="2545072"/>
                </a:lnTo>
                <a:lnTo>
                  <a:pt x="243216" y="2545072"/>
                </a:lnTo>
                <a:cubicBezTo>
                  <a:pt x="108892" y="2545072"/>
                  <a:pt x="0" y="2436180"/>
                  <a:pt x="0" y="2301856"/>
                </a:cubicBezTo>
                <a:lnTo>
                  <a:pt x="0" y="700416"/>
                </a:lnTo>
                <a:cubicBezTo>
                  <a:pt x="0" y="566092"/>
                  <a:pt x="108892" y="457200"/>
                  <a:pt x="243216" y="457200"/>
                </a:cubicBezTo>
                <a:close/>
                <a:moveTo>
                  <a:pt x="1428476" y="174246"/>
                </a:moveTo>
                <a:cubicBezTo>
                  <a:pt x="1372210" y="174246"/>
                  <a:pt x="1326598" y="219858"/>
                  <a:pt x="1326598" y="276124"/>
                </a:cubicBezTo>
                <a:lnTo>
                  <a:pt x="1326598" y="457200"/>
                </a:lnTo>
                <a:lnTo>
                  <a:pt x="1892506" y="457200"/>
                </a:lnTo>
                <a:lnTo>
                  <a:pt x="1892506" y="276124"/>
                </a:lnTo>
                <a:cubicBezTo>
                  <a:pt x="1892506" y="219858"/>
                  <a:pt x="1846894" y="174246"/>
                  <a:pt x="1790628" y="174246"/>
                </a:cubicBezTo>
                <a:close/>
                <a:moveTo>
                  <a:pt x="1285704" y="0"/>
                </a:moveTo>
                <a:lnTo>
                  <a:pt x="1933400" y="0"/>
                </a:lnTo>
                <a:cubicBezTo>
                  <a:pt x="2007048" y="0"/>
                  <a:pt x="2066752" y="59704"/>
                  <a:pt x="2066752" y="133352"/>
                </a:cubicBezTo>
                <a:lnTo>
                  <a:pt x="2066752" y="457200"/>
                </a:lnTo>
                <a:lnTo>
                  <a:pt x="2599672" y="457200"/>
                </a:lnTo>
                <a:lnTo>
                  <a:pt x="2599672" y="2545072"/>
                </a:lnTo>
                <a:lnTo>
                  <a:pt x="619432" y="2545072"/>
                </a:lnTo>
                <a:lnTo>
                  <a:pt x="619432" y="457200"/>
                </a:lnTo>
                <a:lnTo>
                  <a:pt x="1152352" y="457200"/>
                </a:lnTo>
                <a:lnTo>
                  <a:pt x="1152352" y="133352"/>
                </a:lnTo>
                <a:cubicBezTo>
                  <a:pt x="1152352" y="59704"/>
                  <a:pt x="1212056" y="0"/>
                  <a:pt x="128570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sz="1200" dirty="0"/>
          </a:p>
        </p:txBody>
      </p:sp>
      <p:sp>
        <p:nvSpPr>
          <p:cNvPr id="2" name="직사각형 1">
            <a:extLst>
              <a:ext uri="{FF2B5EF4-FFF2-40B4-BE49-F238E27FC236}">
                <a16:creationId xmlns:a16="http://schemas.microsoft.com/office/drawing/2014/main" id="{98947E32-1972-483B-8B49-7605307CB000}"/>
              </a:ext>
            </a:extLst>
          </p:cNvPr>
          <p:cNvSpPr/>
          <p:nvPr/>
        </p:nvSpPr>
        <p:spPr>
          <a:xfrm>
            <a:off x="0" y="1525890"/>
            <a:ext cx="12192000" cy="56492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103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FCBE0E"/>
      </a:accent1>
      <a:accent2>
        <a:srgbClr val="00ACB2"/>
      </a:accent2>
      <a:accent3>
        <a:srgbClr val="EA3293"/>
      </a:accent3>
      <a:accent4>
        <a:srgbClr val="6F2893"/>
      </a:accent4>
      <a:accent5>
        <a:srgbClr val="F28A00"/>
      </a:accent5>
      <a:accent6>
        <a:srgbClr val="99CD37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11154</TotalTime>
  <Words>130</Words>
  <Application>Microsoft Office PowerPoint</Application>
  <PresentationFormat>와이드스크린</PresentationFormat>
  <Paragraphs>11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1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WIN10</cp:lastModifiedBy>
  <cp:revision>13</cp:revision>
  <dcterms:created xsi:type="dcterms:W3CDTF">2018-02-18T19:39:47Z</dcterms:created>
  <dcterms:modified xsi:type="dcterms:W3CDTF">2022-10-27T07:28:29Z</dcterms:modified>
</cp:coreProperties>
</file>