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E055861B-6FC0-4894-BBEB-3B9052E29A52}"/>
              </a:ext>
            </a:extLst>
          </p:cNvPr>
          <p:cNvSpPr/>
          <p:nvPr/>
        </p:nvSpPr>
        <p:spPr>
          <a:xfrm>
            <a:off x="695325" y="2454404"/>
            <a:ext cx="5400675" cy="2993895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3C7F5862-DC28-49F3-9D16-90BBD226F6D2}"/>
              </a:ext>
            </a:extLst>
          </p:cNvPr>
          <p:cNvSpPr/>
          <p:nvPr/>
        </p:nvSpPr>
        <p:spPr>
          <a:xfrm>
            <a:off x="6110127" y="2454404"/>
            <a:ext cx="5400675" cy="2993895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551634AB-B3DF-4B2C-B68A-547B724ED5FB}"/>
              </a:ext>
            </a:extLst>
          </p:cNvPr>
          <p:cNvSpPr/>
          <p:nvPr/>
        </p:nvSpPr>
        <p:spPr>
          <a:xfrm>
            <a:off x="4714723" y="2565248"/>
            <a:ext cx="2762552" cy="276255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자유형: 도형 7">
            <a:extLst>
              <a:ext uri="{FF2B5EF4-FFF2-40B4-BE49-F238E27FC236}">
                <a16:creationId xmlns:a16="http://schemas.microsoft.com/office/drawing/2014/main" id="{5279FDCD-8F14-4F5D-8224-62BFB0FFA2EE}"/>
              </a:ext>
            </a:extLst>
          </p:cNvPr>
          <p:cNvSpPr/>
          <p:nvPr/>
        </p:nvSpPr>
        <p:spPr>
          <a:xfrm>
            <a:off x="4371819" y="2208212"/>
            <a:ext cx="3462332" cy="1719263"/>
          </a:xfrm>
          <a:custGeom>
            <a:avLst/>
            <a:gdLst>
              <a:gd name="connsiteX0" fmla="*/ 1698089 w 3462332"/>
              <a:gd name="connsiteY0" fmla="*/ 196 h 1719263"/>
              <a:gd name="connsiteX1" fmla="*/ 2571320 w 3462332"/>
              <a:gd name="connsiteY1" fmla="*/ 220391 h 1719263"/>
              <a:gd name="connsiteX2" fmla="*/ 3462332 w 3462332"/>
              <a:gd name="connsiteY2" fmla="*/ 1714545 h 1719263"/>
              <a:gd name="connsiteX3" fmla="*/ 3117203 w 3462332"/>
              <a:gd name="connsiteY3" fmla="*/ 1719263 h 1719263"/>
              <a:gd name="connsiteX4" fmla="*/ 2403110 w 3462332"/>
              <a:gd name="connsiteY4" fmla="*/ 521789 h 1719263"/>
              <a:gd name="connsiteX5" fmla="*/ 1009039 w 3462332"/>
              <a:gd name="connsiteY5" fmla="*/ 542717 h 1719263"/>
              <a:gd name="connsiteX6" fmla="*/ 373567 w 3462332"/>
              <a:gd name="connsiteY6" fmla="*/ 1396540 h 1719263"/>
              <a:gd name="connsiteX7" fmla="*/ 345051 w 3462332"/>
              <a:gd name="connsiteY7" fmla="*/ 1551322 h 1719263"/>
              <a:gd name="connsiteX8" fmla="*/ 164390 w 3462332"/>
              <a:gd name="connsiteY8" fmla="*/ 1239837 h 1719263"/>
              <a:gd name="connsiteX9" fmla="*/ 0 w 3462332"/>
              <a:gd name="connsiteY9" fmla="*/ 1523268 h 1719263"/>
              <a:gd name="connsiteX10" fmla="*/ 38948 w 3462332"/>
              <a:gd name="connsiteY10" fmla="*/ 1311865 h 1719263"/>
              <a:gd name="connsiteX11" fmla="*/ 831861 w 3462332"/>
              <a:gd name="connsiteY11" fmla="*/ 246503 h 1719263"/>
              <a:gd name="connsiteX12" fmla="*/ 1698089 w 3462332"/>
              <a:gd name="connsiteY12" fmla="*/ 196 h 1719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62332" h="1719263">
                <a:moveTo>
                  <a:pt x="1698089" y="196"/>
                </a:moveTo>
                <a:cubicBezTo>
                  <a:pt x="1998425" y="-4313"/>
                  <a:pt x="2299928" y="68929"/>
                  <a:pt x="2571320" y="220391"/>
                </a:cubicBezTo>
                <a:cubicBezTo>
                  <a:pt x="3114105" y="523314"/>
                  <a:pt x="3453833" y="1093010"/>
                  <a:pt x="3462332" y="1714545"/>
                </a:cubicBezTo>
                <a:lnTo>
                  <a:pt x="3117203" y="1719263"/>
                </a:lnTo>
                <a:cubicBezTo>
                  <a:pt x="3110391" y="1221140"/>
                  <a:pt x="2838120" y="764564"/>
                  <a:pt x="2403110" y="521789"/>
                </a:cubicBezTo>
                <a:cubicBezTo>
                  <a:pt x="1968101" y="279014"/>
                  <a:pt x="1436565" y="286994"/>
                  <a:pt x="1009039" y="542717"/>
                </a:cubicBezTo>
                <a:cubicBezTo>
                  <a:pt x="688395" y="734509"/>
                  <a:pt x="462859" y="1043763"/>
                  <a:pt x="373567" y="1396540"/>
                </a:cubicBezTo>
                <a:lnTo>
                  <a:pt x="345051" y="1551322"/>
                </a:lnTo>
                <a:lnTo>
                  <a:pt x="164390" y="1239837"/>
                </a:lnTo>
                <a:lnTo>
                  <a:pt x="0" y="1523268"/>
                </a:lnTo>
                <a:lnTo>
                  <a:pt x="38948" y="1311865"/>
                </a:lnTo>
                <a:cubicBezTo>
                  <a:pt x="150362" y="871686"/>
                  <a:pt x="431775" y="485812"/>
                  <a:pt x="831861" y="246503"/>
                </a:cubicBezTo>
                <a:cubicBezTo>
                  <a:pt x="1098585" y="86964"/>
                  <a:pt x="1397753" y="4705"/>
                  <a:pt x="1698089" y="196"/>
                </a:cubicBez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9" name="자유형: 도형 8">
            <a:extLst>
              <a:ext uri="{FF2B5EF4-FFF2-40B4-BE49-F238E27FC236}">
                <a16:creationId xmlns:a16="http://schemas.microsoft.com/office/drawing/2014/main" id="{A02A2E20-A1BF-4BFB-A251-8F55F44A47A9}"/>
              </a:ext>
            </a:extLst>
          </p:cNvPr>
          <p:cNvSpPr/>
          <p:nvPr/>
        </p:nvSpPr>
        <p:spPr>
          <a:xfrm rot="10800000">
            <a:off x="4217629" y="3448049"/>
            <a:ext cx="3606249" cy="2236788"/>
          </a:xfrm>
          <a:custGeom>
            <a:avLst/>
            <a:gdLst>
              <a:gd name="connsiteX0" fmla="*/ 3287669 w 3606249"/>
              <a:gd name="connsiteY0" fmla="*/ 2236788 h 2236788"/>
              <a:gd name="connsiteX1" fmla="*/ 2969090 w 3606249"/>
              <a:gd name="connsiteY1" fmla="*/ 1687513 h 2236788"/>
              <a:gd name="connsiteX2" fmla="*/ 3118347 w 3606249"/>
              <a:gd name="connsiteY2" fmla="*/ 1687513 h 2236788"/>
              <a:gd name="connsiteX3" fmla="*/ 3106006 w 3606249"/>
              <a:gd name="connsiteY3" fmla="*/ 1534090 h 2236788"/>
              <a:gd name="connsiteX4" fmla="*/ 2402325 w 3606249"/>
              <a:gd name="connsiteY4" fmla="*/ 519299 h 2236788"/>
              <a:gd name="connsiteX5" fmla="*/ 1003954 w 3606249"/>
              <a:gd name="connsiteY5" fmla="*/ 548015 h 2236788"/>
              <a:gd name="connsiteX6" fmla="*/ 373882 w 3606249"/>
              <a:gd name="connsiteY6" fmla="*/ 1410200 h 2236788"/>
              <a:gd name="connsiteX7" fmla="*/ 346482 w 3606249"/>
              <a:gd name="connsiteY7" fmla="*/ 1568059 h 2236788"/>
              <a:gd name="connsiteX8" fmla="*/ 168085 w 3606249"/>
              <a:gd name="connsiteY8" fmla="*/ 1260477 h 2236788"/>
              <a:gd name="connsiteX9" fmla="*/ 0 w 3606249"/>
              <a:gd name="connsiteY9" fmla="*/ 1550278 h 2236788"/>
              <a:gd name="connsiteX10" fmla="*/ 38423 w 3606249"/>
              <a:gd name="connsiteY10" fmla="*/ 1328910 h 2236788"/>
              <a:gd name="connsiteX11" fmla="*/ 824599 w 3606249"/>
              <a:gd name="connsiteY11" fmla="*/ 253114 h 2236788"/>
              <a:gd name="connsiteX12" fmla="*/ 2569423 w 3606249"/>
              <a:gd name="connsiteY12" fmla="*/ 217282 h 2236788"/>
              <a:gd name="connsiteX13" fmla="*/ 3447444 w 3606249"/>
              <a:gd name="connsiteY13" fmla="*/ 1483492 h 2236788"/>
              <a:gd name="connsiteX14" fmla="*/ 3463855 w 3606249"/>
              <a:gd name="connsiteY14" fmla="*/ 1687513 h 2236788"/>
              <a:gd name="connsiteX15" fmla="*/ 3606249 w 3606249"/>
              <a:gd name="connsiteY15" fmla="*/ 1687513 h 2236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606249" h="2236788">
                <a:moveTo>
                  <a:pt x="3287669" y="2236788"/>
                </a:moveTo>
                <a:lnTo>
                  <a:pt x="2969090" y="1687513"/>
                </a:lnTo>
                <a:lnTo>
                  <a:pt x="3118347" y="1687513"/>
                </a:lnTo>
                <a:lnTo>
                  <a:pt x="3106006" y="1534090"/>
                </a:lnTo>
                <a:cubicBezTo>
                  <a:pt x="3042954" y="1108195"/>
                  <a:pt x="2785141" y="731101"/>
                  <a:pt x="2402325" y="519299"/>
                </a:cubicBezTo>
                <a:cubicBezTo>
                  <a:pt x="1964821" y="277240"/>
                  <a:pt x="1431151" y="288199"/>
                  <a:pt x="1003954" y="548015"/>
                </a:cubicBezTo>
                <a:cubicBezTo>
                  <a:pt x="683557" y="742877"/>
                  <a:pt x="459905" y="1055306"/>
                  <a:pt x="373882" y="1410200"/>
                </a:cubicBezTo>
                <a:lnTo>
                  <a:pt x="346482" y="1568059"/>
                </a:lnTo>
                <a:lnTo>
                  <a:pt x="168085" y="1260477"/>
                </a:lnTo>
                <a:lnTo>
                  <a:pt x="0" y="1550278"/>
                </a:lnTo>
                <a:lnTo>
                  <a:pt x="38423" y="1328910"/>
                </a:lnTo>
                <a:cubicBezTo>
                  <a:pt x="145759" y="886089"/>
                  <a:pt x="424821" y="496254"/>
                  <a:pt x="824599" y="253114"/>
                </a:cubicBezTo>
                <a:cubicBezTo>
                  <a:pt x="1357637" y="-71073"/>
                  <a:pt x="2023526" y="-84748"/>
                  <a:pt x="2569423" y="217282"/>
                </a:cubicBezTo>
                <a:cubicBezTo>
                  <a:pt x="3047083" y="481559"/>
                  <a:pt x="3368771" y="952079"/>
                  <a:pt x="3447444" y="1483492"/>
                </a:cubicBezTo>
                <a:lnTo>
                  <a:pt x="3463855" y="1687513"/>
                </a:lnTo>
                <a:lnTo>
                  <a:pt x="3606249" y="168751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이등변 삼각형 9">
            <a:extLst>
              <a:ext uri="{FF2B5EF4-FFF2-40B4-BE49-F238E27FC236}">
                <a16:creationId xmlns:a16="http://schemas.microsoft.com/office/drawing/2014/main" id="{016B3FA4-4CB4-4E7F-B15E-680BA8A7990E}"/>
              </a:ext>
            </a:extLst>
          </p:cNvPr>
          <p:cNvSpPr/>
          <p:nvPr/>
        </p:nvSpPr>
        <p:spPr>
          <a:xfrm rot="10800000">
            <a:off x="7337214" y="3875086"/>
            <a:ext cx="637159" cy="549275"/>
          </a:xfrm>
          <a:prstGeom prst="triangle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654032-E2A5-489D-8B2A-596E8A100BF2}"/>
              </a:ext>
            </a:extLst>
          </p:cNvPr>
          <p:cNvSpPr txBox="1"/>
          <p:nvPr/>
        </p:nvSpPr>
        <p:spPr>
          <a:xfrm>
            <a:off x="5017728" y="3438524"/>
            <a:ext cx="2218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5"/>
                </a:solidFill>
                <a:cs typeface="Arial" pitchFamily="34" charset="0"/>
              </a:rPr>
              <a:t>NO.1</a:t>
            </a:r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Presentation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C4394AA7-860A-437F-85F3-261AFA3AD3F7}"/>
              </a:ext>
            </a:extLst>
          </p:cNvPr>
          <p:cNvGrpSpPr/>
          <p:nvPr/>
        </p:nvGrpSpPr>
        <p:grpSpPr>
          <a:xfrm>
            <a:off x="1319054" y="3119514"/>
            <a:ext cx="2753414" cy="1930375"/>
            <a:chOff x="1271802" y="2960374"/>
            <a:chExt cx="2753414" cy="1930375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F8A467E-B64A-4328-BE68-B006A14736B1}"/>
                </a:ext>
              </a:extLst>
            </p:cNvPr>
            <p:cNvSpPr txBox="1"/>
            <p:nvPr/>
          </p:nvSpPr>
          <p:spPr>
            <a:xfrm>
              <a:off x="1271803" y="2960374"/>
              <a:ext cx="2753413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1600" dirty="0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L</a:t>
              </a:r>
              <a:r>
                <a:rPr lang="en-US" altLang="ko-KR" sz="1600" dirty="0">
                  <a:solidFill>
                    <a:schemeClr val="accent1">
                      <a:lumMod val="75000"/>
                    </a:schemeClr>
                  </a:solidFill>
                  <a:cs typeface="Arial" pitchFamily="34" charset="0"/>
                </a:rPr>
                <a:t>OREM IPSUM DOLOR SIT AMET, CU USU AGAM INTEGRE IMPEDIT.</a:t>
              </a:r>
              <a:endParaRPr lang="ko-KR" altLang="en-US" sz="1600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A4D7DE4-8668-445E-B96C-351D20E7E7DA}"/>
                </a:ext>
              </a:extLst>
            </p:cNvPr>
            <p:cNvSpPr txBox="1"/>
            <p:nvPr/>
          </p:nvSpPr>
          <p:spPr>
            <a:xfrm>
              <a:off x="1271802" y="3875086"/>
              <a:ext cx="275341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2592CBC1-4AFA-409D-8168-3E5ADFBEA4B8}"/>
              </a:ext>
            </a:extLst>
          </p:cNvPr>
          <p:cNvGrpSpPr/>
          <p:nvPr/>
        </p:nvGrpSpPr>
        <p:grpSpPr>
          <a:xfrm>
            <a:off x="8119532" y="2852814"/>
            <a:ext cx="2753414" cy="1930375"/>
            <a:chOff x="1271802" y="2960374"/>
            <a:chExt cx="2753414" cy="193037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5E1FE95-9EE3-4455-B3F1-B9FE11C746C8}"/>
                </a:ext>
              </a:extLst>
            </p:cNvPr>
            <p:cNvSpPr txBox="1"/>
            <p:nvPr/>
          </p:nvSpPr>
          <p:spPr>
            <a:xfrm>
              <a:off x="1271803" y="2960374"/>
              <a:ext cx="2753413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GB" altLang="ko-KR" sz="1600" dirty="0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L</a:t>
              </a:r>
              <a:r>
                <a:rPr lang="en-US" altLang="ko-KR" sz="1600" dirty="0">
                  <a:solidFill>
                    <a:schemeClr val="accent3">
                      <a:lumMod val="75000"/>
                    </a:schemeClr>
                  </a:solidFill>
                  <a:cs typeface="Arial" pitchFamily="34" charset="0"/>
                </a:rPr>
                <a:t>OREM IPSUM DOLOR SIT AMET, CU USU AGAM INTEGRE IMPEDIT.</a:t>
              </a:r>
              <a:endParaRPr lang="ko-KR" altLang="en-US" sz="1600" dirty="0">
                <a:solidFill>
                  <a:schemeClr val="accent3">
                    <a:lumMod val="7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28AD37B-64EA-459B-98B5-6952072F24C5}"/>
                </a:ext>
              </a:extLst>
            </p:cNvPr>
            <p:cNvSpPr txBox="1"/>
            <p:nvPr/>
          </p:nvSpPr>
          <p:spPr>
            <a:xfrm>
              <a:off x="1271802" y="3875086"/>
              <a:ext cx="275341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7C78733E-1651-4150-845C-38F05BF136EF}"/>
              </a:ext>
            </a:extLst>
          </p:cNvPr>
          <p:cNvSpPr txBox="1"/>
          <p:nvPr/>
        </p:nvSpPr>
        <p:spPr>
          <a:xfrm>
            <a:off x="1992787" y="1956325"/>
            <a:ext cx="2520000" cy="1038701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800" b="1" spc="300" dirty="0">
                <a:solidFill>
                  <a:schemeClr val="bg1"/>
                </a:solidFill>
              </a:rPr>
              <a:t>GOOD</a:t>
            </a:r>
            <a:endParaRPr lang="ko-KR" altLang="en-US" sz="4800" b="1" spc="3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70A79B-D385-4787-AD64-0450B3463257}"/>
              </a:ext>
            </a:extLst>
          </p:cNvPr>
          <p:cNvSpPr txBox="1"/>
          <p:nvPr/>
        </p:nvSpPr>
        <p:spPr>
          <a:xfrm>
            <a:off x="7675339" y="4912070"/>
            <a:ext cx="2556000" cy="1038701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800" b="1" spc="600" dirty="0">
                <a:solidFill>
                  <a:schemeClr val="bg1"/>
                </a:solidFill>
              </a:rPr>
              <a:t>BAD</a:t>
            </a:r>
            <a:endParaRPr lang="ko-KR" altLang="en-US" sz="4800" b="1" spc="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106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11</cp:revision>
  <dcterms:created xsi:type="dcterms:W3CDTF">2018-02-18T19:39:47Z</dcterms:created>
  <dcterms:modified xsi:type="dcterms:W3CDTF">2022-10-24T02:06:17Z</dcterms:modified>
</cp:coreProperties>
</file>