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26">
            <a:extLst>
              <a:ext uri="{FF2B5EF4-FFF2-40B4-BE49-F238E27FC236}">
                <a16:creationId xmlns:a16="http://schemas.microsoft.com/office/drawing/2014/main" id="{18D97899-53DB-4C86-AA32-79C32A1A4022}"/>
              </a:ext>
            </a:extLst>
          </p:cNvPr>
          <p:cNvGrpSpPr/>
          <p:nvPr/>
        </p:nvGrpSpPr>
        <p:grpSpPr>
          <a:xfrm flipH="1">
            <a:off x="1073154" y="1782760"/>
            <a:ext cx="4020265" cy="4525968"/>
            <a:chOff x="991067" y="2166279"/>
            <a:chExt cx="3586108" cy="4037199"/>
          </a:xfrm>
        </p:grpSpPr>
        <p:sp>
          <p:nvSpPr>
            <p:cNvPr id="6" name="Arc 10">
              <a:extLst>
                <a:ext uri="{FF2B5EF4-FFF2-40B4-BE49-F238E27FC236}">
                  <a16:creationId xmlns:a16="http://schemas.microsoft.com/office/drawing/2014/main" id="{8048D272-E27A-42C2-A76A-225B6FD457B9}"/>
                </a:ext>
              </a:extLst>
            </p:cNvPr>
            <p:cNvSpPr/>
            <p:nvPr/>
          </p:nvSpPr>
          <p:spPr>
            <a:xfrm rot="2889938">
              <a:off x="2106464" y="3732767"/>
              <a:ext cx="2470711" cy="2470711"/>
            </a:xfrm>
            <a:prstGeom prst="arc">
              <a:avLst>
                <a:gd name="adj1" fmla="val 16200000"/>
                <a:gd name="adj2" fmla="val 21318487"/>
              </a:avLst>
            </a:prstGeom>
            <a:ln w="88900">
              <a:solidFill>
                <a:schemeClr val="bg1">
                  <a:lumMod val="85000"/>
                </a:schemeClr>
              </a:solidFill>
              <a:headEnd type="triangl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7" name="Group 25">
              <a:extLst>
                <a:ext uri="{FF2B5EF4-FFF2-40B4-BE49-F238E27FC236}">
                  <a16:creationId xmlns:a16="http://schemas.microsoft.com/office/drawing/2014/main" id="{813C6B52-1F8D-4095-B03F-2F91D1CFEA83}"/>
                </a:ext>
              </a:extLst>
            </p:cNvPr>
            <p:cNvGrpSpPr/>
            <p:nvPr/>
          </p:nvGrpSpPr>
          <p:grpSpPr>
            <a:xfrm>
              <a:off x="991067" y="2166279"/>
              <a:ext cx="3148222" cy="3692710"/>
              <a:chOff x="991067" y="2166279"/>
              <a:chExt cx="3148222" cy="3692710"/>
            </a:xfrm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053844D3-FFC4-49EE-97F4-665F4FD077E7}"/>
                  </a:ext>
                </a:extLst>
              </p:cNvPr>
              <p:cNvSpPr/>
              <p:nvPr/>
            </p:nvSpPr>
            <p:spPr>
              <a:xfrm>
                <a:off x="2579448" y="2283213"/>
                <a:ext cx="1207416" cy="1197517"/>
              </a:xfrm>
              <a:custGeom>
                <a:avLst/>
                <a:gdLst>
                  <a:gd name="connsiteX0" fmla="*/ 781166 w 1559898"/>
                  <a:gd name="connsiteY0" fmla="*/ 225559 h 1558878"/>
                  <a:gd name="connsiteX1" fmla="*/ 1333572 w 1559898"/>
                  <a:gd name="connsiteY1" fmla="*/ 779468 h 1558878"/>
                  <a:gd name="connsiteX2" fmla="*/ 779062 w 1559898"/>
                  <a:gd name="connsiteY2" fmla="*/ 1331273 h 1558878"/>
                  <a:gd name="connsiteX3" fmla="*/ 227558 w 1559898"/>
                  <a:gd name="connsiteY3" fmla="*/ 777664 h 1558878"/>
                  <a:gd name="connsiteX4" fmla="*/ 781166 w 1559898"/>
                  <a:gd name="connsiteY4" fmla="*/ 225559 h 1558878"/>
                  <a:gd name="connsiteX5" fmla="*/ 780565 w 1559898"/>
                  <a:gd name="connsiteY5" fmla="*/ 209330 h 1558878"/>
                  <a:gd name="connsiteX6" fmla="*/ 210727 w 1559898"/>
                  <a:gd name="connsiteY6" fmla="*/ 775862 h 1558878"/>
                  <a:gd name="connsiteX7" fmla="*/ 779664 w 1559898"/>
                  <a:gd name="connsiteY7" fmla="*/ 1347202 h 1558878"/>
                  <a:gd name="connsiteX8" fmla="*/ 1349501 w 1559898"/>
                  <a:gd name="connsiteY8" fmla="*/ 777965 h 1558878"/>
                  <a:gd name="connsiteX9" fmla="*/ 780565 w 1559898"/>
                  <a:gd name="connsiteY9" fmla="*/ 209330 h 1558878"/>
                  <a:gd name="connsiteX10" fmla="*/ 693524 w 1559898"/>
                  <a:gd name="connsiteY10" fmla="*/ 83 h 1558878"/>
                  <a:gd name="connsiteX11" fmla="*/ 719855 w 1559898"/>
                  <a:gd name="connsiteY11" fmla="*/ 28400 h 1558878"/>
                  <a:gd name="connsiteX12" fmla="*/ 739691 w 1559898"/>
                  <a:gd name="connsiteY12" fmla="*/ 94521 h 1558878"/>
                  <a:gd name="connsiteX13" fmla="*/ 759226 w 1559898"/>
                  <a:gd name="connsiteY13" fmla="*/ 112253 h 1558878"/>
                  <a:gd name="connsiteX14" fmla="*/ 801904 w 1559898"/>
                  <a:gd name="connsiteY14" fmla="*/ 112253 h 1558878"/>
                  <a:gd name="connsiteX15" fmla="*/ 820838 w 1559898"/>
                  <a:gd name="connsiteY15" fmla="*/ 95122 h 1558878"/>
                  <a:gd name="connsiteX16" fmla="*/ 843079 w 1559898"/>
                  <a:gd name="connsiteY16" fmla="*/ 22089 h 1558878"/>
                  <a:gd name="connsiteX17" fmla="*/ 873434 w 1559898"/>
                  <a:gd name="connsiteY17" fmla="*/ 149 h 1558878"/>
                  <a:gd name="connsiteX18" fmla="*/ 881549 w 1559898"/>
                  <a:gd name="connsiteY18" fmla="*/ 450 h 1558878"/>
                  <a:gd name="connsiteX19" fmla="*/ 916413 w 1559898"/>
                  <a:gd name="connsiteY19" fmla="*/ 38018 h 1558878"/>
                  <a:gd name="connsiteX20" fmla="*/ 918516 w 1559898"/>
                  <a:gd name="connsiteY20" fmla="*/ 108046 h 1558878"/>
                  <a:gd name="connsiteX21" fmla="*/ 930839 w 1559898"/>
                  <a:gd name="connsiteY21" fmla="*/ 128482 h 1558878"/>
                  <a:gd name="connsiteX22" fmla="*/ 975320 w 1559898"/>
                  <a:gd name="connsiteY22" fmla="*/ 140204 h 1558878"/>
                  <a:gd name="connsiteX23" fmla="*/ 996358 w 1559898"/>
                  <a:gd name="connsiteY23" fmla="*/ 129084 h 1558878"/>
                  <a:gd name="connsiteX24" fmla="*/ 1036331 w 1559898"/>
                  <a:gd name="connsiteY24" fmla="*/ 65067 h 1558878"/>
                  <a:gd name="connsiteX25" fmla="*/ 1075101 w 1559898"/>
                  <a:gd name="connsiteY25" fmla="*/ 51542 h 1558878"/>
                  <a:gd name="connsiteX26" fmla="*/ 1082014 w 1559898"/>
                  <a:gd name="connsiteY26" fmla="*/ 53947 h 1558878"/>
                  <a:gd name="connsiteX27" fmla="*/ 1103954 w 1559898"/>
                  <a:gd name="connsiteY27" fmla="*/ 96925 h 1558878"/>
                  <a:gd name="connsiteX28" fmla="*/ 1088325 w 1559898"/>
                  <a:gd name="connsiteY28" fmla="*/ 164248 h 1558878"/>
                  <a:gd name="connsiteX29" fmla="*/ 1099145 w 1559898"/>
                  <a:gd name="connsiteY29" fmla="*/ 193401 h 1558878"/>
                  <a:gd name="connsiteX30" fmla="*/ 1134008 w 1559898"/>
                  <a:gd name="connsiteY30" fmla="*/ 212636 h 1558878"/>
                  <a:gd name="connsiteX31" fmla="*/ 1157151 w 1559898"/>
                  <a:gd name="connsiteY31" fmla="*/ 207226 h 1558878"/>
                  <a:gd name="connsiteX32" fmla="*/ 1212452 w 1559898"/>
                  <a:gd name="connsiteY32" fmla="*/ 155832 h 1558878"/>
                  <a:gd name="connsiteX33" fmla="*/ 1253326 w 1559898"/>
                  <a:gd name="connsiteY33" fmla="*/ 152527 h 1558878"/>
                  <a:gd name="connsiteX34" fmla="*/ 1255430 w 1559898"/>
                  <a:gd name="connsiteY34" fmla="*/ 154029 h 1558878"/>
                  <a:gd name="connsiteX35" fmla="*/ 1268354 w 1559898"/>
                  <a:gd name="connsiteY35" fmla="*/ 206024 h 1558878"/>
                  <a:gd name="connsiteX36" fmla="*/ 1236195 w 1559898"/>
                  <a:gd name="connsiteY36" fmla="*/ 266134 h 1558878"/>
                  <a:gd name="connsiteX37" fmla="*/ 1238900 w 1559898"/>
                  <a:gd name="connsiteY37" fmla="*/ 294686 h 1558878"/>
                  <a:gd name="connsiteX38" fmla="*/ 1265949 w 1559898"/>
                  <a:gd name="connsiteY38" fmla="*/ 321434 h 1558878"/>
                  <a:gd name="connsiteX39" fmla="*/ 1292998 w 1559898"/>
                  <a:gd name="connsiteY39" fmla="*/ 323839 h 1558878"/>
                  <a:gd name="connsiteX40" fmla="*/ 1361223 w 1559898"/>
                  <a:gd name="connsiteY40" fmla="*/ 287773 h 1558878"/>
                  <a:gd name="connsiteX41" fmla="*/ 1398490 w 1559898"/>
                  <a:gd name="connsiteY41" fmla="*/ 295587 h 1558878"/>
                  <a:gd name="connsiteX42" fmla="*/ 1409911 w 1559898"/>
                  <a:gd name="connsiteY42" fmla="*/ 310915 h 1558878"/>
                  <a:gd name="connsiteX43" fmla="*/ 1406906 w 1559898"/>
                  <a:gd name="connsiteY43" fmla="*/ 344576 h 1558878"/>
                  <a:gd name="connsiteX44" fmla="*/ 1352506 w 1559898"/>
                  <a:gd name="connsiteY44" fmla="*/ 403183 h 1558878"/>
                  <a:gd name="connsiteX45" fmla="*/ 1347698 w 1559898"/>
                  <a:gd name="connsiteY45" fmla="*/ 427227 h 1558878"/>
                  <a:gd name="connsiteX46" fmla="*/ 1368436 w 1559898"/>
                  <a:gd name="connsiteY46" fmla="*/ 463292 h 1558878"/>
                  <a:gd name="connsiteX47" fmla="*/ 1394884 w 1559898"/>
                  <a:gd name="connsiteY47" fmla="*/ 472009 h 1558878"/>
                  <a:gd name="connsiteX48" fmla="*/ 1471824 w 1559898"/>
                  <a:gd name="connsiteY48" fmla="*/ 454577 h 1558878"/>
                  <a:gd name="connsiteX49" fmla="*/ 1500376 w 1559898"/>
                  <a:gd name="connsiteY49" fmla="*/ 467801 h 1558878"/>
                  <a:gd name="connsiteX50" fmla="*/ 1509392 w 1559898"/>
                  <a:gd name="connsiteY50" fmla="*/ 488538 h 1558878"/>
                  <a:gd name="connsiteX51" fmla="*/ 1497070 w 1559898"/>
                  <a:gd name="connsiteY51" fmla="*/ 522200 h 1558878"/>
                  <a:gd name="connsiteX52" fmla="*/ 1433654 w 1559898"/>
                  <a:gd name="connsiteY52" fmla="*/ 561572 h 1558878"/>
                  <a:gd name="connsiteX53" fmla="*/ 1420130 w 1559898"/>
                  <a:gd name="connsiteY53" fmla="*/ 591025 h 1558878"/>
                  <a:gd name="connsiteX54" fmla="*/ 1429446 w 1559898"/>
                  <a:gd name="connsiteY54" fmla="*/ 625287 h 1558878"/>
                  <a:gd name="connsiteX55" fmla="*/ 1451988 w 1559898"/>
                  <a:gd name="connsiteY55" fmla="*/ 641217 h 1558878"/>
                  <a:gd name="connsiteX56" fmla="*/ 1531032 w 1559898"/>
                  <a:gd name="connsiteY56" fmla="*/ 644222 h 1558878"/>
                  <a:gd name="connsiteX57" fmla="*/ 1556578 w 1559898"/>
                  <a:gd name="connsiteY57" fmla="*/ 664359 h 1558878"/>
                  <a:gd name="connsiteX58" fmla="*/ 1559884 w 1559898"/>
                  <a:gd name="connsiteY58" fmla="*/ 688703 h 1558878"/>
                  <a:gd name="connsiteX59" fmla="*/ 1540349 w 1559898"/>
                  <a:gd name="connsiteY59" fmla="*/ 716353 h 1558878"/>
                  <a:gd name="connsiteX60" fmla="*/ 1469119 w 1559898"/>
                  <a:gd name="connsiteY60" fmla="*/ 738294 h 1558878"/>
                  <a:gd name="connsiteX61" fmla="*/ 1446878 w 1559898"/>
                  <a:gd name="connsiteY61" fmla="*/ 766544 h 1558878"/>
                  <a:gd name="connsiteX62" fmla="*/ 1448381 w 1559898"/>
                  <a:gd name="connsiteY62" fmla="*/ 803813 h 1558878"/>
                  <a:gd name="connsiteX63" fmla="*/ 1463709 w 1559898"/>
                  <a:gd name="connsiteY63" fmla="*/ 820042 h 1558878"/>
                  <a:gd name="connsiteX64" fmla="*/ 1538545 w 1559898"/>
                  <a:gd name="connsiteY64" fmla="*/ 842884 h 1558878"/>
                  <a:gd name="connsiteX65" fmla="*/ 1559884 w 1559898"/>
                  <a:gd name="connsiteY65" fmla="*/ 872638 h 1558878"/>
                  <a:gd name="connsiteX66" fmla="*/ 1559884 w 1559898"/>
                  <a:gd name="connsiteY66" fmla="*/ 878048 h 1558878"/>
                  <a:gd name="connsiteX67" fmla="*/ 1521414 w 1559898"/>
                  <a:gd name="connsiteY67" fmla="*/ 916217 h 1558878"/>
                  <a:gd name="connsiteX68" fmla="*/ 1450485 w 1559898"/>
                  <a:gd name="connsiteY68" fmla="*/ 918321 h 1558878"/>
                  <a:gd name="connsiteX69" fmla="*/ 1431550 w 1559898"/>
                  <a:gd name="connsiteY69" fmla="*/ 930042 h 1558878"/>
                  <a:gd name="connsiteX70" fmla="*/ 1419529 w 1559898"/>
                  <a:gd name="connsiteY70" fmla="*/ 974523 h 1558878"/>
                  <a:gd name="connsiteX71" fmla="*/ 1431250 w 1559898"/>
                  <a:gd name="connsiteY71" fmla="*/ 996163 h 1558878"/>
                  <a:gd name="connsiteX72" fmla="*/ 1493764 w 1559898"/>
                  <a:gd name="connsiteY72" fmla="*/ 1035234 h 1558878"/>
                  <a:gd name="connsiteX73" fmla="*/ 1507889 w 1559898"/>
                  <a:gd name="connsiteY73" fmla="*/ 1075207 h 1558878"/>
                  <a:gd name="connsiteX74" fmla="*/ 1497971 w 1559898"/>
                  <a:gd name="connsiteY74" fmla="*/ 1095644 h 1558878"/>
                  <a:gd name="connsiteX75" fmla="*/ 1478737 w 1559898"/>
                  <a:gd name="connsiteY75" fmla="*/ 1105261 h 1558878"/>
                  <a:gd name="connsiteX76" fmla="*/ 1430949 w 1559898"/>
                  <a:gd name="connsiteY76" fmla="*/ 1094742 h 1558878"/>
                  <a:gd name="connsiteX77" fmla="*/ 1391878 w 1559898"/>
                  <a:gd name="connsiteY77" fmla="*/ 1085726 h 1558878"/>
                  <a:gd name="connsiteX78" fmla="*/ 1371441 w 1559898"/>
                  <a:gd name="connsiteY78" fmla="*/ 1092037 h 1558878"/>
                  <a:gd name="connsiteX79" fmla="*/ 1346796 w 1559898"/>
                  <a:gd name="connsiteY79" fmla="*/ 1136218 h 1558878"/>
                  <a:gd name="connsiteX80" fmla="*/ 1352807 w 1559898"/>
                  <a:gd name="connsiteY80" fmla="*/ 1155152 h 1558878"/>
                  <a:gd name="connsiteX81" fmla="*/ 1405403 w 1559898"/>
                  <a:gd name="connsiteY81" fmla="*/ 1211655 h 1558878"/>
                  <a:gd name="connsiteX82" fmla="*/ 1408709 w 1559898"/>
                  <a:gd name="connsiteY82" fmla="*/ 1250426 h 1558878"/>
                  <a:gd name="connsiteX83" fmla="*/ 1406605 w 1559898"/>
                  <a:gd name="connsiteY83" fmla="*/ 1253431 h 1558878"/>
                  <a:gd name="connsiteX84" fmla="*/ 1353709 w 1559898"/>
                  <a:gd name="connsiteY84" fmla="*/ 1266655 h 1558878"/>
                  <a:gd name="connsiteX85" fmla="*/ 1292698 w 1559898"/>
                  <a:gd name="connsiteY85" fmla="*/ 1234196 h 1558878"/>
                  <a:gd name="connsiteX86" fmla="*/ 1268954 w 1559898"/>
                  <a:gd name="connsiteY86" fmla="*/ 1235098 h 1558878"/>
                  <a:gd name="connsiteX87" fmla="*/ 1237998 w 1559898"/>
                  <a:gd name="connsiteY87" fmla="*/ 1265453 h 1558878"/>
                  <a:gd name="connsiteX88" fmla="*/ 1236495 w 1559898"/>
                  <a:gd name="connsiteY88" fmla="*/ 1291601 h 1558878"/>
                  <a:gd name="connsiteX89" fmla="*/ 1272561 w 1559898"/>
                  <a:gd name="connsiteY89" fmla="*/ 1359825 h 1558878"/>
                  <a:gd name="connsiteX90" fmla="*/ 1266550 w 1559898"/>
                  <a:gd name="connsiteY90" fmla="*/ 1395289 h 1558878"/>
                  <a:gd name="connsiteX91" fmla="*/ 1260539 w 1559898"/>
                  <a:gd name="connsiteY91" fmla="*/ 1400699 h 1558878"/>
                  <a:gd name="connsiteX92" fmla="*/ 1208845 w 1559898"/>
                  <a:gd name="connsiteY92" fmla="*/ 1398896 h 1558878"/>
                  <a:gd name="connsiteX93" fmla="*/ 1158353 w 1559898"/>
                  <a:gd name="connsiteY93" fmla="*/ 1351710 h 1558878"/>
                  <a:gd name="connsiteX94" fmla="*/ 1132506 w 1559898"/>
                  <a:gd name="connsiteY94" fmla="*/ 1346601 h 1558878"/>
                  <a:gd name="connsiteX95" fmla="*/ 1097041 w 1559898"/>
                  <a:gd name="connsiteY95" fmla="*/ 1366737 h 1558878"/>
                  <a:gd name="connsiteX96" fmla="*/ 1088325 w 1559898"/>
                  <a:gd name="connsiteY96" fmla="*/ 1393185 h 1558878"/>
                  <a:gd name="connsiteX97" fmla="*/ 1106359 w 1559898"/>
                  <a:gd name="connsiteY97" fmla="*/ 1471929 h 1558878"/>
                  <a:gd name="connsiteX98" fmla="*/ 1094637 w 1559898"/>
                  <a:gd name="connsiteY98" fmla="*/ 1498076 h 1558878"/>
                  <a:gd name="connsiteX99" fmla="*/ 1072396 w 1559898"/>
                  <a:gd name="connsiteY99" fmla="*/ 1507995 h 1558878"/>
                  <a:gd name="connsiteX100" fmla="*/ 1038435 w 1559898"/>
                  <a:gd name="connsiteY100" fmla="*/ 1495973 h 1558878"/>
                  <a:gd name="connsiteX101" fmla="*/ 999063 w 1559898"/>
                  <a:gd name="connsiteY101" fmla="*/ 1432557 h 1558878"/>
                  <a:gd name="connsiteX102" fmla="*/ 969609 w 1559898"/>
                  <a:gd name="connsiteY102" fmla="*/ 1418732 h 1558878"/>
                  <a:gd name="connsiteX103" fmla="*/ 938052 w 1559898"/>
                  <a:gd name="connsiteY103" fmla="*/ 1427148 h 1558878"/>
                  <a:gd name="connsiteX104" fmla="*/ 918817 w 1559898"/>
                  <a:gd name="connsiteY104" fmla="*/ 1453295 h 1558878"/>
                  <a:gd name="connsiteX105" fmla="*/ 916713 w 1559898"/>
                  <a:gd name="connsiteY105" fmla="*/ 1524224 h 1558878"/>
                  <a:gd name="connsiteX106" fmla="*/ 889363 w 1559898"/>
                  <a:gd name="connsiteY106" fmla="*/ 1556683 h 1558878"/>
                  <a:gd name="connsiteX107" fmla="*/ 872232 w 1559898"/>
                  <a:gd name="connsiteY107" fmla="*/ 1558787 h 1558878"/>
                  <a:gd name="connsiteX108" fmla="*/ 844582 w 1559898"/>
                  <a:gd name="connsiteY108" fmla="*/ 1540153 h 1558878"/>
                  <a:gd name="connsiteX109" fmla="*/ 821439 w 1559898"/>
                  <a:gd name="connsiteY109" fmla="*/ 1464716 h 1558878"/>
                  <a:gd name="connsiteX110" fmla="*/ 799800 w 1559898"/>
                  <a:gd name="connsiteY110" fmla="*/ 1446082 h 1558878"/>
                  <a:gd name="connsiteX111" fmla="*/ 760128 w 1559898"/>
                  <a:gd name="connsiteY111" fmla="*/ 1446382 h 1558878"/>
                  <a:gd name="connsiteX112" fmla="*/ 740893 w 1559898"/>
                  <a:gd name="connsiteY112" fmla="*/ 1462913 h 1558878"/>
                  <a:gd name="connsiteX113" fmla="*/ 718953 w 1559898"/>
                  <a:gd name="connsiteY113" fmla="*/ 1534142 h 1558878"/>
                  <a:gd name="connsiteX114" fmla="*/ 681986 w 1559898"/>
                  <a:gd name="connsiteY114" fmla="*/ 1557886 h 1558878"/>
                  <a:gd name="connsiteX115" fmla="*/ 644718 w 1559898"/>
                  <a:gd name="connsiteY115" fmla="*/ 1515809 h 1558878"/>
                  <a:gd name="connsiteX116" fmla="*/ 642915 w 1559898"/>
                  <a:gd name="connsiteY116" fmla="*/ 1451191 h 1558878"/>
                  <a:gd name="connsiteX117" fmla="*/ 629390 w 1559898"/>
                  <a:gd name="connsiteY117" fmla="*/ 1429552 h 1558878"/>
                  <a:gd name="connsiteX118" fmla="*/ 585510 w 1559898"/>
                  <a:gd name="connsiteY118" fmla="*/ 1418431 h 1558878"/>
                  <a:gd name="connsiteX119" fmla="*/ 564471 w 1559898"/>
                  <a:gd name="connsiteY119" fmla="*/ 1429552 h 1558878"/>
                  <a:gd name="connsiteX120" fmla="*/ 524499 w 1559898"/>
                  <a:gd name="connsiteY120" fmla="*/ 1493569 h 1558878"/>
                  <a:gd name="connsiteX121" fmla="*/ 487231 w 1559898"/>
                  <a:gd name="connsiteY121" fmla="*/ 1507093 h 1558878"/>
                  <a:gd name="connsiteX122" fmla="*/ 484526 w 1559898"/>
                  <a:gd name="connsiteY122" fmla="*/ 1506192 h 1558878"/>
                  <a:gd name="connsiteX123" fmla="*/ 457477 w 1559898"/>
                  <a:gd name="connsiteY123" fmla="*/ 1459005 h 1558878"/>
                  <a:gd name="connsiteX124" fmla="*/ 472805 w 1559898"/>
                  <a:gd name="connsiteY124" fmla="*/ 1392584 h 1558878"/>
                  <a:gd name="connsiteX125" fmla="*/ 462887 w 1559898"/>
                  <a:gd name="connsiteY125" fmla="*/ 1365535 h 1558878"/>
                  <a:gd name="connsiteX126" fmla="*/ 430728 w 1559898"/>
                  <a:gd name="connsiteY126" fmla="*/ 1346902 h 1558878"/>
                  <a:gd name="connsiteX127" fmla="*/ 401575 w 1559898"/>
                  <a:gd name="connsiteY127" fmla="*/ 1352311 h 1558878"/>
                  <a:gd name="connsiteX128" fmla="*/ 347176 w 1559898"/>
                  <a:gd name="connsiteY128" fmla="*/ 1403103 h 1558878"/>
                  <a:gd name="connsiteX129" fmla="*/ 309007 w 1559898"/>
                  <a:gd name="connsiteY129" fmla="*/ 1406710 h 1558878"/>
                  <a:gd name="connsiteX130" fmla="*/ 303597 w 1559898"/>
                  <a:gd name="connsiteY130" fmla="*/ 1403103 h 1558878"/>
                  <a:gd name="connsiteX131" fmla="*/ 291575 w 1559898"/>
                  <a:gd name="connsiteY131" fmla="*/ 1352912 h 1558878"/>
                  <a:gd name="connsiteX132" fmla="*/ 324034 w 1559898"/>
                  <a:gd name="connsiteY132" fmla="*/ 1291901 h 1558878"/>
                  <a:gd name="connsiteX133" fmla="*/ 321630 w 1559898"/>
                  <a:gd name="connsiteY133" fmla="*/ 1263349 h 1558878"/>
                  <a:gd name="connsiteX134" fmla="*/ 294580 w 1559898"/>
                  <a:gd name="connsiteY134" fmla="*/ 1236601 h 1558878"/>
                  <a:gd name="connsiteX135" fmla="*/ 266629 w 1559898"/>
                  <a:gd name="connsiteY135" fmla="*/ 1234497 h 1558878"/>
                  <a:gd name="connsiteX136" fmla="*/ 199006 w 1559898"/>
                  <a:gd name="connsiteY136" fmla="*/ 1270262 h 1558878"/>
                  <a:gd name="connsiteX137" fmla="*/ 162039 w 1559898"/>
                  <a:gd name="connsiteY137" fmla="*/ 1263349 h 1558878"/>
                  <a:gd name="connsiteX138" fmla="*/ 159634 w 1559898"/>
                  <a:gd name="connsiteY138" fmla="*/ 1260644 h 1558878"/>
                  <a:gd name="connsiteX139" fmla="*/ 161137 w 1559898"/>
                  <a:gd name="connsiteY139" fmla="*/ 1205343 h 1558878"/>
                  <a:gd name="connsiteX140" fmla="*/ 206519 w 1559898"/>
                  <a:gd name="connsiteY140" fmla="*/ 1156956 h 1558878"/>
                  <a:gd name="connsiteX141" fmla="*/ 211929 w 1559898"/>
                  <a:gd name="connsiteY141" fmla="*/ 1130507 h 1558878"/>
                  <a:gd name="connsiteX142" fmla="*/ 191192 w 1559898"/>
                  <a:gd name="connsiteY142" fmla="*/ 1094442 h 1558878"/>
                  <a:gd name="connsiteX143" fmla="*/ 165044 w 1559898"/>
                  <a:gd name="connsiteY143" fmla="*/ 1086928 h 1558878"/>
                  <a:gd name="connsiteX144" fmla="*/ 99525 w 1559898"/>
                  <a:gd name="connsiteY144" fmla="*/ 1101955 h 1558878"/>
                  <a:gd name="connsiteX145" fmla="*/ 90809 w 1559898"/>
                  <a:gd name="connsiteY145" fmla="*/ 1104059 h 1558878"/>
                  <a:gd name="connsiteX146" fmla="*/ 58350 w 1559898"/>
                  <a:gd name="connsiteY146" fmla="*/ 1088130 h 1558878"/>
                  <a:gd name="connsiteX147" fmla="*/ 50836 w 1559898"/>
                  <a:gd name="connsiteY147" fmla="*/ 1070699 h 1558878"/>
                  <a:gd name="connsiteX148" fmla="*/ 62858 w 1559898"/>
                  <a:gd name="connsiteY148" fmla="*/ 1036737 h 1558878"/>
                  <a:gd name="connsiteX149" fmla="*/ 124470 w 1559898"/>
                  <a:gd name="connsiteY149" fmla="*/ 998267 h 1558878"/>
                  <a:gd name="connsiteX150" fmla="*/ 139197 w 1559898"/>
                  <a:gd name="connsiteY150" fmla="*/ 963704 h 1558878"/>
                  <a:gd name="connsiteX151" fmla="*/ 129880 w 1559898"/>
                  <a:gd name="connsiteY151" fmla="*/ 932447 h 1558878"/>
                  <a:gd name="connsiteX152" fmla="*/ 107339 w 1559898"/>
                  <a:gd name="connsiteY152" fmla="*/ 917419 h 1558878"/>
                  <a:gd name="connsiteX153" fmla="*/ 34607 w 1559898"/>
                  <a:gd name="connsiteY153" fmla="*/ 915315 h 1558878"/>
                  <a:gd name="connsiteX154" fmla="*/ 2147 w 1559898"/>
                  <a:gd name="connsiteY154" fmla="*/ 887966 h 1558878"/>
                  <a:gd name="connsiteX155" fmla="*/ 945 w 1559898"/>
                  <a:gd name="connsiteY155" fmla="*/ 881654 h 1558878"/>
                  <a:gd name="connsiteX156" fmla="*/ 28295 w 1559898"/>
                  <a:gd name="connsiteY156" fmla="*/ 840179 h 1558878"/>
                  <a:gd name="connsiteX157" fmla="*/ 93514 w 1559898"/>
                  <a:gd name="connsiteY157" fmla="*/ 820342 h 1558878"/>
                  <a:gd name="connsiteX158" fmla="*/ 113050 w 1559898"/>
                  <a:gd name="connsiteY158" fmla="*/ 798403 h 1558878"/>
                  <a:gd name="connsiteX159" fmla="*/ 112147 w 1559898"/>
                  <a:gd name="connsiteY159" fmla="*/ 756627 h 1558878"/>
                  <a:gd name="connsiteX160" fmla="*/ 96820 w 1559898"/>
                  <a:gd name="connsiteY160" fmla="*/ 739495 h 1558878"/>
                  <a:gd name="connsiteX161" fmla="*/ 27393 w 1559898"/>
                  <a:gd name="connsiteY161" fmla="*/ 718157 h 1558878"/>
                  <a:gd name="connsiteX162" fmla="*/ 945 w 1559898"/>
                  <a:gd name="connsiteY162" fmla="*/ 679687 h 1558878"/>
                  <a:gd name="connsiteX163" fmla="*/ 3650 w 1559898"/>
                  <a:gd name="connsiteY163" fmla="*/ 663757 h 1558878"/>
                  <a:gd name="connsiteX164" fmla="*/ 28596 w 1559898"/>
                  <a:gd name="connsiteY164" fmla="*/ 643922 h 1558878"/>
                  <a:gd name="connsiteX165" fmla="*/ 95918 w 1559898"/>
                  <a:gd name="connsiteY165" fmla="*/ 641818 h 1558878"/>
                  <a:gd name="connsiteX166" fmla="*/ 105836 w 1559898"/>
                  <a:gd name="connsiteY166" fmla="*/ 641517 h 1558878"/>
                  <a:gd name="connsiteX167" fmla="*/ 132585 w 1559898"/>
                  <a:gd name="connsiteY167" fmla="*/ 620479 h 1558878"/>
                  <a:gd name="connsiteX168" fmla="*/ 140399 w 1559898"/>
                  <a:gd name="connsiteY168" fmla="*/ 590725 h 1558878"/>
                  <a:gd name="connsiteX169" fmla="*/ 127776 w 1559898"/>
                  <a:gd name="connsiteY169" fmla="*/ 562473 h 1558878"/>
                  <a:gd name="connsiteX170" fmla="*/ 66164 w 1559898"/>
                  <a:gd name="connsiteY170" fmla="*/ 524003 h 1558878"/>
                  <a:gd name="connsiteX171" fmla="*/ 52339 w 1559898"/>
                  <a:gd name="connsiteY171" fmla="*/ 484632 h 1558878"/>
                  <a:gd name="connsiteX172" fmla="*/ 61054 w 1559898"/>
                  <a:gd name="connsiteY172" fmla="*/ 465697 h 1558878"/>
                  <a:gd name="connsiteX173" fmla="*/ 88104 w 1559898"/>
                  <a:gd name="connsiteY173" fmla="*/ 454276 h 1558878"/>
                  <a:gd name="connsiteX174" fmla="*/ 165044 w 1559898"/>
                  <a:gd name="connsiteY174" fmla="*/ 472009 h 1558878"/>
                  <a:gd name="connsiteX175" fmla="*/ 192995 w 1559898"/>
                  <a:gd name="connsiteY175" fmla="*/ 462691 h 1558878"/>
                  <a:gd name="connsiteX176" fmla="*/ 211929 w 1559898"/>
                  <a:gd name="connsiteY176" fmla="*/ 429631 h 1558878"/>
                  <a:gd name="connsiteX177" fmla="*/ 206519 w 1559898"/>
                  <a:gd name="connsiteY177" fmla="*/ 401380 h 1558878"/>
                  <a:gd name="connsiteX178" fmla="*/ 155426 w 1559898"/>
                  <a:gd name="connsiteY178" fmla="*/ 346981 h 1558878"/>
                  <a:gd name="connsiteX179" fmla="*/ 152421 w 1559898"/>
                  <a:gd name="connsiteY179" fmla="*/ 308210 h 1558878"/>
                  <a:gd name="connsiteX180" fmla="*/ 157530 w 1559898"/>
                  <a:gd name="connsiteY180" fmla="*/ 300696 h 1558878"/>
                  <a:gd name="connsiteX181" fmla="*/ 203814 w 1559898"/>
                  <a:gd name="connsiteY181" fmla="*/ 290478 h 1558878"/>
                  <a:gd name="connsiteX182" fmla="*/ 266329 w 1559898"/>
                  <a:gd name="connsiteY182" fmla="*/ 323839 h 1558878"/>
                  <a:gd name="connsiteX183" fmla="*/ 295783 w 1559898"/>
                  <a:gd name="connsiteY183" fmla="*/ 321134 h 1558878"/>
                  <a:gd name="connsiteX184" fmla="*/ 321029 w 1559898"/>
                  <a:gd name="connsiteY184" fmla="*/ 296188 h 1558878"/>
                  <a:gd name="connsiteX185" fmla="*/ 324335 w 1559898"/>
                  <a:gd name="connsiteY185" fmla="*/ 266134 h 1558878"/>
                  <a:gd name="connsiteX186" fmla="*/ 287968 w 1559898"/>
                  <a:gd name="connsiteY186" fmla="*/ 197909 h 1558878"/>
                  <a:gd name="connsiteX187" fmla="*/ 294280 w 1559898"/>
                  <a:gd name="connsiteY187" fmla="*/ 163346 h 1558878"/>
                  <a:gd name="connsiteX188" fmla="*/ 313214 w 1559898"/>
                  <a:gd name="connsiteY188" fmla="*/ 149221 h 1558878"/>
                  <a:gd name="connsiteX189" fmla="*/ 343870 w 1559898"/>
                  <a:gd name="connsiteY189" fmla="*/ 152527 h 1558878"/>
                  <a:gd name="connsiteX190" fmla="*/ 395865 w 1559898"/>
                  <a:gd name="connsiteY190" fmla="*/ 200915 h 1558878"/>
                  <a:gd name="connsiteX191" fmla="*/ 439745 w 1559898"/>
                  <a:gd name="connsiteY191" fmla="*/ 207226 h 1558878"/>
                  <a:gd name="connsiteX192" fmla="*/ 464389 w 1559898"/>
                  <a:gd name="connsiteY192" fmla="*/ 191898 h 1558878"/>
                  <a:gd name="connsiteX193" fmla="*/ 472805 w 1559898"/>
                  <a:gd name="connsiteY193" fmla="*/ 166051 h 1558878"/>
                  <a:gd name="connsiteX194" fmla="*/ 455373 w 1559898"/>
                  <a:gd name="connsiteY194" fmla="*/ 90914 h 1558878"/>
                  <a:gd name="connsiteX195" fmla="*/ 470100 w 1559898"/>
                  <a:gd name="connsiteY195" fmla="*/ 58756 h 1558878"/>
                  <a:gd name="connsiteX196" fmla="*/ 490236 w 1559898"/>
                  <a:gd name="connsiteY196" fmla="*/ 50340 h 1558878"/>
                  <a:gd name="connsiteX197" fmla="*/ 522095 w 1559898"/>
                  <a:gd name="connsiteY197" fmla="*/ 61761 h 1558878"/>
                  <a:gd name="connsiteX198" fmla="*/ 562368 w 1559898"/>
                  <a:gd name="connsiteY198" fmla="*/ 126680 h 1558878"/>
                  <a:gd name="connsiteX199" fmla="*/ 590319 w 1559898"/>
                  <a:gd name="connsiteY199" fmla="*/ 140204 h 1558878"/>
                  <a:gd name="connsiteX200" fmla="*/ 627887 w 1559898"/>
                  <a:gd name="connsiteY200" fmla="*/ 129685 h 1558878"/>
                  <a:gd name="connsiteX201" fmla="*/ 641713 w 1559898"/>
                  <a:gd name="connsiteY201" fmla="*/ 109548 h 1558878"/>
                  <a:gd name="connsiteX202" fmla="*/ 644718 w 1559898"/>
                  <a:gd name="connsiteY202" fmla="*/ 31406 h 1558878"/>
                  <a:gd name="connsiteX203" fmla="*/ 666958 w 1559898"/>
                  <a:gd name="connsiteY203" fmla="*/ 2854 h 1558878"/>
                  <a:gd name="connsiteX204" fmla="*/ 675073 w 1559898"/>
                  <a:gd name="connsiteY204" fmla="*/ 1051 h 1558878"/>
                  <a:gd name="connsiteX205" fmla="*/ 693524 w 1559898"/>
                  <a:gd name="connsiteY205" fmla="*/ 83 h 155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</a:cxnLst>
                <a:rect l="l" t="t" r="r" b="b"/>
                <a:pathLst>
                  <a:path w="1559898" h="1558878">
                    <a:moveTo>
                      <a:pt x="781166" y="225559"/>
                    </a:moveTo>
                    <a:cubicBezTo>
                      <a:pt x="1085020" y="226160"/>
                      <a:pt x="1334173" y="474713"/>
                      <a:pt x="1333572" y="779468"/>
                    </a:cubicBezTo>
                    <a:cubicBezTo>
                      <a:pt x="1332971" y="1080917"/>
                      <a:pt x="1088326" y="1331874"/>
                      <a:pt x="779062" y="1331273"/>
                    </a:cubicBezTo>
                    <a:cubicBezTo>
                      <a:pt x="467395" y="1330371"/>
                      <a:pt x="225153" y="1076108"/>
                      <a:pt x="227558" y="777664"/>
                    </a:cubicBezTo>
                    <a:cubicBezTo>
                      <a:pt x="225754" y="475013"/>
                      <a:pt x="475810" y="224958"/>
                      <a:pt x="781166" y="225559"/>
                    </a:cubicBezTo>
                    <a:close/>
                    <a:moveTo>
                      <a:pt x="780565" y="209330"/>
                    </a:moveTo>
                    <a:cubicBezTo>
                      <a:pt x="463788" y="209029"/>
                      <a:pt x="211929" y="462992"/>
                      <a:pt x="210727" y="775862"/>
                    </a:cubicBezTo>
                    <a:cubicBezTo>
                      <a:pt x="209525" y="1096245"/>
                      <a:pt x="469499" y="1348104"/>
                      <a:pt x="779664" y="1347202"/>
                    </a:cubicBezTo>
                    <a:cubicBezTo>
                      <a:pt x="1088927" y="1348404"/>
                      <a:pt x="1349801" y="1099551"/>
                      <a:pt x="1349501" y="777965"/>
                    </a:cubicBezTo>
                    <a:cubicBezTo>
                      <a:pt x="1349201" y="461790"/>
                      <a:pt x="1095539" y="209630"/>
                      <a:pt x="780565" y="209330"/>
                    </a:cubicBezTo>
                    <a:close/>
                    <a:moveTo>
                      <a:pt x="693524" y="83"/>
                    </a:moveTo>
                    <a:cubicBezTo>
                      <a:pt x="708472" y="900"/>
                      <a:pt x="713994" y="7888"/>
                      <a:pt x="719855" y="28400"/>
                    </a:cubicBezTo>
                    <a:cubicBezTo>
                      <a:pt x="726166" y="50641"/>
                      <a:pt x="733680" y="72281"/>
                      <a:pt x="739691" y="94521"/>
                    </a:cubicBezTo>
                    <a:cubicBezTo>
                      <a:pt x="742696" y="105040"/>
                      <a:pt x="749007" y="110751"/>
                      <a:pt x="759226" y="112253"/>
                    </a:cubicBezTo>
                    <a:cubicBezTo>
                      <a:pt x="773352" y="114057"/>
                      <a:pt x="787778" y="114057"/>
                      <a:pt x="801904" y="112253"/>
                    </a:cubicBezTo>
                    <a:cubicBezTo>
                      <a:pt x="811822" y="111051"/>
                      <a:pt x="817833" y="105040"/>
                      <a:pt x="820838" y="95122"/>
                    </a:cubicBezTo>
                    <a:cubicBezTo>
                      <a:pt x="828052" y="70778"/>
                      <a:pt x="835565" y="46434"/>
                      <a:pt x="843079" y="22089"/>
                    </a:cubicBezTo>
                    <a:cubicBezTo>
                      <a:pt x="848789" y="4056"/>
                      <a:pt x="854499" y="-152"/>
                      <a:pt x="873434" y="149"/>
                    </a:cubicBezTo>
                    <a:cubicBezTo>
                      <a:pt x="876139" y="149"/>
                      <a:pt x="878844" y="149"/>
                      <a:pt x="881549" y="450"/>
                    </a:cubicBezTo>
                    <a:cubicBezTo>
                      <a:pt x="908297" y="3155"/>
                      <a:pt x="915811" y="11269"/>
                      <a:pt x="916413" y="38018"/>
                    </a:cubicBezTo>
                    <a:cubicBezTo>
                      <a:pt x="917014" y="61460"/>
                      <a:pt x="917915" y="84603"/>
                      <a:pt x="918516" y="108046"/>
                    </a:cubicBezTo>
                    <a:cubicBezTo>
                      <a:pt x="918817" y="117362"/>
                      <a:pt x="922123" y="124576"/>
                      <a:pt x="930839" y="128482"/>
                    </a:cubicBezTo>
                    <a:cubicBezTo>
                      <a:pt x="944965" y="134794"/>
                      <a:pt x="959691" y="139002"/>
                      <a:pt x="975320" y="140204"/>
                    </a:cubicBezTo>
                    <a:cubicBezTo>
                      <a:pt x="984937" y="140805"/>
                      <a:pt x="991550" y="136898"/>
                      <a:pt x="996358" y="129084"/>
                    </a:cubicBezTo>
                    <a:cubicBezTo>
                      <a:pt x="1009582" y="107745"/>
                      <a:pt x="1023107" y="86406"/>
                      <a:pt x="1036331" y="65067"/>
                    </a:cubicBezTo>
                    <a:cubicBezTo>
                      <a:pt x="1047752" y="47035"/>
                      <a:pt x="1054664" y="44630"/>
                      <a:pt x="1075101" y="51542"/>
                    </a:cubicBezTo>
                    <a:cubicBezTo>
                      <a:pt x="1077506" y="52444"/>
                      <a:pt x="1079610" y="53045"/>
                      <a:pt x="1082014" y="53947"/>
                    </a:cubicBezTo>
                    <a:cubicBezTo>
                      <a:pt x="1105757" y="64165"/>
                      <a:pt x="1109664" y="71679"/>
                      <a:pt x="1103954" y="96925"/>
                    </a:cubicBezTo>
                    <a:cubicBezTo>
                      <a:pt x="1098845" y="119466"/>
                      <a:pt x="1093736" y="141707"/>
                      <a:pt x="1088325" y="164248"/>
                    </a:cubicBezTo>
                    <a:cubicBezTo>
                      <a:pt x="1085320" y="176570"/>
                      <a:pt x="1088325" y="186188"/>
                      <a:pt x="1099145" y="193401"/>
                    </a:cubicBezTo>
                    <a:cubicBezTo>
                      <a:pt x="1110266" y="200915"/>
                      <a:pt x="1121386" y="207827"/>
                      <a:pt x="1134008" y="212636"/>
                    </a:cubicBezTo>
                    <a:cubicBezTo>
                      <a:pt x="1143025" y="215942"/>
                      <a:pt x="1150238" y="213838"/>
                      <a:pt x="1157151" y="207226"/>
                    </a:cubicBezTo>
                    <a:cubicBezTo>
                      <a:pt x="1175484" y="189794"/>
                      <a:pt x="1193818" y="172964"/>
                      <a:pt x="1212452" y="155832"/>
                    </a:cubicBezTo>
                    <a:cubicBezTo>
                      <a:pt x="1227780" y="141406"/>
                      <a:pt x="1236195" y="140805"/>
                      <a:pt x="1253326" y="152527"/>
                    </a:cubicBezTo>
                    <a:cubicBezTo>
                      <a:pt x="1254227" y="153128"/>
                      <a:pt x="1254829" y="153428"/>
                      <a:pt x="1255430" y="154029"/>
                    </a:cubicBezTo>
                    <a:cubicBezTo>
                      <a:pt x="1284583" y="175068"/>
                      <a:pt x="1280375" y="184084"/>
                      <a:pt x="1268354" y="206024"/>
                    </a:cubicBezTo>
                    <a:cubicBezTo>
                      <a:pt x="1257534" y="225860"/>
                      <a:pt x="1247315" y="246298"/>
                      <a:pt x="1236195" y="266134"/>
                    </a:cubicBezTo>
                    <a:cubicBezTo>
                      <a:pt x="1230485" y="276653"/>
                      <a:pt x="1231686" y="285669"/>
                      <a:pt x="1238900" y="294686"/>
                    </a:cubicBezTo>
                    <a:cubicBezTo>
                      <a:pt x="1247014" y="304604"/>
                      <a:pt x="1256031" y="313620"/>
                      <a:pt x="1265949" y="321434"/>
                    </a:cubicBezTo>
                    <a:cubicBezTo>
                      <a:pt x="1274364" y="328046"/>
                      <a:pt x="1283081" y="328948"/>
                      <a:pt x="1292998" y="323839"/>
                    </a:cubicBezTo>
                    <a:cubicBezTo>
                      <a:pt x="1315539" y="311516"/>
                      <a:pt x="1338381" y="299495"/>
                      <a:pt x="1361223" y="287773"/>
                    </a:cubicBezTo>
                    <a:cubicBezTo>
                      <a:pt x="1377452" y="279358"/>
                      <a:pt x="1386769" y="281161"/>
                      <a:pt x="1398490" y="295587"/>
                    </a:cubicBezTo>
                    <a:cubicBezTo>
                      <a:pt x="1402698" y="300396"/>
                      <a:pt x="1406605" y="305505"/>
                      <a:pt x="1409911" y="310915"/>
                    </a:cubicBezTo>
                    <a:cubicBezTo>
                      <a:pt x="1418326" y="324139"/>
                      <a:pt x="1417425" y="332855"/>
                      <a:pt x="1406906" y="344576"/>
                    </a:cubicBezTo>
                    <a:cubicBezTo>
                      <a:pt x="1388873" y="364112"/>
                      <a:pt x="1370840" y="383948"/>
                      <a:pt x="1352506" y="403183"/>
                    </a:cubicBezTo>
                    <a:cubicBezTo>
                      <a:pt x="1345594" y="410396"/>
                      <a:pt x="1344091" y="418211"/>
                      <a:pt x="1347698" y="427227"/>
                    </a:cubicBezTo>
                    <a:cubicBezTo>
                      <a:pt x="1353108" y="440150"/>
                      <a:pt x="1359720" y="452172"/>
                      <a:pt x="1368436" y="463292"/>
                    </a:cubicBezTo>
                    <a:cubicBezTo>
                      <a:pt x="1375348" y="472309"/>
                      <a:pt x="1383764" y="474713"/>
                      <a:pt x="1394884" y="472009"/>
                    </a:cubicBezTo>
                    <a:cubicBezTo>
                      <a:pt x="1420430" y="465697"/>
                      <a:pt x="1446277" y="459986"/>
                      <a:pt x="1471824" y="454577"/>
                    </a:cubicBezTo>
                    <a:cubicBezTo>
                      <a:pt x="1485348" y="451571"/>
                      <a:pt x="1493464" y="455478"/>
                      <a:pt x="1500376" y="467801"/>
                    </a:cubicBezTo>
                    <a:cubicBezTo>
                      <a:pt x="1503983" y="474413"/>
                      <a:pt x="1506988" y="481325"/>
                      <a:pt x="1509392" y="488538"/>
                    </a:cubicBezTo>
                    <a:cubicBezTo>
                      <a:pt x="1514502" y="505069"/>
                      <a:pt x="1511797" y="512883"/>
                      <a:pt x="1497070" y="522200"/>
                    </a:cubicBezTo>
                    <a:cubicBezTo>
                      <a:pt x="1476032" y="535424"/>
                      <a:pt x="1455293" y="549249"/>
                      <a:pt x="1433654" y="561572"/>
                    </a:cubicBezTo>
                    <a:cubicBezTo>
                      <a:pt x="1421332" y="568784"/>
                      <a:pt x="1418026" y="578402"/>
                      <a:pt x="1420130" y="591025"/>
                    </a:cubicBezTo>
                    <a:cubicBezTo>
                      <a:pt x="1421933" y="602747"/>
                      <a:pt x="1425239" y="614167"/>
                      <a:pt x="1429446" y="625287"/>
                    </a:cubicBezTo>
                    <a:cubicBezTo>
                      <a:pt x="1433354" y="635506"/>
                      <a:pt x="1440266" y="640916"/>
                      <a:pt x="1451988" y="641217"/>
                    </a:cubicBezTo>
                    <a:cubicBezTo>
                      <a:pt x="1478436" y="641517"/>
                      <a:pt x="1504584" y="643321"/>
                      <a:pt x="1531032" y="644222"/>
                    </a:cubicBezTo>
                    <a:cubicBezTo>
                      <a:pt x="1545458" y="644823"/>
                      <a:pt x="1552671" y="650533"/>
                      <a:pt x="1556578" y="664359"/>
                    </a:cubicBezTo>
                    <a:cubicBezTo>
                      <a:pt x="1558982" y="672173"/>
                      <a:pt x="1559884" y="680288"/>
                      <a:pt x="1559884" y="688703"/>
                    </a:cubicBezTo>
                    <a:cubicBezTo>
                      <a:pt x="1559884" y="704932"/>
                      <a:pt x="1555376" y="711545"/>
                      <a:pt x="1540349" y="716353"/>
                    </a:cubicBezTo>
                    <a:cubicBezTo>
                      <a:pt x="1516605" y="723867"/>
                      <a:pt x="1492862" y="731080"/>
                      <a:pt x="1469119" y="738294"/>
                    </a:cubicBezTo>
                    <a:cubicBezTo>
                      <a:pt x="1451988" y="743402"/>
                      <a:pt x="1447480" y="748813"/>
                      <a:pt x="1446878" y="766544"/>
                    </a:cubicBezTo>
                    <a:cubicBezTo>
                      <a:pt x="1446578" y="778867"/>
                      <a:pt x="1445676" y="791490"/>
                      <a:pt x="1448381" y="803813"/>
                    </a:cubicBezTo>
                    <a:cubicBezTo>
                      <a:pt x="1450185" y="812228"/>
                      <a:pt x="1455293" y="817337"/>
                      <a:pt x="1463709" y="820042"/>
                    </a:cubicBezTo>
                    <a:cubicBezTo>
                      <a:pt x="1488655" y="827556"/>
                      <a:pt x="1513600" y="835069"/>
                      <a:pt x="1538545" y="842884"/>
                    </a:cubicBezTo>
                    <a:cubicBezTo>
                      <a:pt x="1555977" y="848293"/>
                      <a:pt x="1560185" y="854305"/>
                      <a:pt x="1559884" y="872638"/>
                    </a:cubicBezTo>
                    <a:cubicBezTo>
                      <a:pt x="1559884" y="874441"/>
                      <a:pt x="1559884" y="876244"/>
                      <a:pt x="1559884" y="878048"/>
                    </a:cubicBezTo>
                    <a:cubicBezTo>
                      <a:pt x="1558682" y="906299"/>
                      <a:pt x="1549665" y="915315"/>
                      <a:pt x="1521414" y="916217"/>
                    </a:cubicBezTo>
                    <a:cubicBezTo>
                      <a:pt x="1497671" y="916818"/>
                      <a:pt x="1474228" y="918020"/>
                      <a:pt x="1450485" y="918321"/>
                    </a:cubicBezTo>
                    <a:cubicBezTo>
                      <a:pt x="1441468" y="918622"/>
                      <a:pt x="1435157" y="922529"/>
                      <a:pt x="1431550" y="930042"/>
                    </a:cubicBezTo>
                    <a:cubicBezTo>
                      <a:pt x="1424939" y="944168"/>
                      <a:pt x="1420731" y="958895"/>
                      <a:pt x="1419529" y="974523"/>
                    </a:cubicBezTo>
                    <a:cubicBezTo>
                      <a:pt x="1418627" y="984441"/>
                      <a:pt x="1422835" y="991054"/>
                      <a:pt x="1431250" y="996163"/>
                    </a:cubicBezTo>
                    <a:cubicBezTo>
                      <a:pt x="1452288" y="1009086"/>
                      <a:pt x="1473026" y="1022010"/>
                      <a:pt x="1493764" y="1035234"/>
                    </a:cubicBezTo>
                    <a:cubicBezTo>
                      <a:pt x="1512698" y="1046955"/>
                      <a:pt x="1515103" y="1054169"/>
                      <a:pt x="1507889" y="1075207"/>
                    </a:cubicBezTo>
                    <a:cubicBezTo>
                      <a:pt x="1505485" y="1082420"/>
                      <a:pt x="1502179" y="1089332"/>
                      <a:pt x="1497971" y="1095644"/>
                    </a:cubicBezTo>
                    <a:cubicBezTo>
                      <a:pt x="1494064" y="1101354"/>
                      <a:pt x="1487753" y="1105261"/>
                      <a:pt x="1478737" y="1105261"/>
                    </a:cubicBezTo>
                    <a:cubicBezTo>
                      <a:pt x="1462808" y="1101655"/>
                      <a:pt x="1446878" y="1098048"/>
                      <a:pt x="1430949" y="1094742"/>
                    </a:cubicBezTo>
                    <a:cubicBezTo>
                      <a:pt x="1418026" y="1091737"/>
                      <a:pt x="1404802" y="1089032"/>
                      <a:pt x="1391878" y="1085726"/>
                    </a:cubicBezTo>
                    <a:cubicBezTo>
                      <a:pt x="1383463" y="1083622"/>
                      <a:pt x="1376851" y="1086026"/>
                      <a:pt x="1371441" y="1092037"/>
                    </a:cubicBezTo>
                    <a:cubicBezTo>
                      <a:pt x="1360321" y="1104961"/>
                      <a:pt x="1351605" y="1119688"/>
                      <a:pt x="1346796" y="1136218"/>
                    </a:cubicBezTo>
                    <a:cubicBezTo>
                      <a:pt x="1344392" y="1144032"/>
                      <a:pt x="1347999" y="1149742"/>
                      <a:pt x="1352807" y="1155152"/>
                    </a:cubicBezTo>
                    <a:cubicBezTo>
                      <a:pt x="1370239" y="1174087"/>
                      <a:pt x="1387971" y="1193021"/>
                      <a:pt x="1405403" y="1211655"/>
                    </a:cubicBezTo>
                    <a:cubicBezTo>
                      <a:pt x="1418627" y="1225781"/>
                      <a:pt x="1419228" y="1234196"/>
                      <a:pt x="1408709" y="1250426"/>
                    </a:cubicBezTo>
                    <a:cubicBezTo>
                      <a:pt x="1408108" y="1251327"/>
                      <a:pt x="1407507" y="1252530"/>
                      <a:pt x="1406605" y="1253431"/>
                    </a:cubicBezTo>
                    <a:cubicBezTo>
                      <a:pt x="1386769" y="1280180"/>
                      <a:pt x="1378053" y="1280481"/>
                      <a:pt x="1353709" y="1266655"/>
                    </a:cubicBezTo>
                    <a:cubicBezTo>
                      <a:pt x="1333872" y="1255235"/>
                      <a:pt x="1312834" y="1245016"/>
                      <a:pt x="1292698" y="1234196"/>
                    </a:cubicBezTo>
                    <a:cubicBezTo>
                      <a:pt x="1284282" y="1229688"/>
                      <a:pt x="1276468" y="1229688"/>
                      <a:pt x="1268954" y="1235098"/>
                    </a:cubicBezTo>
                    <a:cubicBezTo>
                      <a:pt x="1256932" y="1243513"/>
                      <a:pt x="1246714" y="1253732"/>
                      <a:pt x="1237998" y="1265453"/>
                    </a:cubicBezTo>
                    <a:cubicBezTo>
                      <a:pt x="1231686" y="1273868"/>
                      <a:pt x="1231386" y="1282284"/>
                      <a:pt x="1236495" y="1291601"/>
                    </a:cubicBezTo>
                    <a:cubicBezTo>
                      <a:pt x="1248818" y="1314142"/>
                      <a:pt x="1260840" y="1336983"/>
                      <a:pt x="1272561" y="1359825"/>
                    </a:cubicBezTo>
                    <a:cubicBezTo>
                      <a:pt x="1280676" y="1375754"/>
                      <a:pt x="1279474" y="1382967"/>
                      <a:pt x="1266550" y="1395289"/>
                    </a:cubicBezTo>
                    <a:cubicBezTo>
                      <a:pt x="1264446" y="1397093"/>
                      <a:pt x="1262643" y="1399197"/>
                      <a:pt x="1260539" y="1400699"/>
                    </a:cubicBezTo>
                    <a:cubicBezTo>
                      <a:pt x="1241304" y="1414825"/>
                      <a:pt x="1231386" y="1421738"/>
                      <a:pt x="1208845" y="1398896"/>
                    </a:cubicBezTo>
                    <a:cubicBezTo>
                      <a:pt x="1192615" y="1382366"/>
                      <a:pt x="1175184" y="1367639"/>
                      <a:pt x="1158353" y="1351710"/>
                    </a:cubicBezTo>
                    <a:cubicBezTo>
                      <a:pt x="1150539" y="1344196"/>
                      <a:pt x="1142123" y="1342694"/>
                      <a:pt x="1132506" y="1346601"/>
                    </a:cubicBezTo>
                    <a:cubicBezTo>
                      <a:pt x="1119883" y="1351710"/>
                      <a:pt x="1107861" y="1358322"/>
                      <a:pt x="1097041" y="1366737"/>
                    </a:cubicBezTo>
                    <a:cubicBezTo>
                      <a:pt x="1088025" y="1373650"/>
                      <a:pt x="1085620" y="1382366"/>
                      <a:pt x="1088325" y="1393185"/>
                    </a:cubicBezTo>
                    <a:cubicBezTo>
                      <a:pt x="1094637" y="1419333"/>
                      <a:pt x="1100648" y="1445781"/>
                      <a:pt x="1106359" y="1471929"/>
                    </a:cubicBezTo>
                    <a:cubicBezTo>
                      <a:pt x="1108763" y="1483350"/>
                      <a:pt x="1104856" y="1492066"/>
                      <a:pt x="1094637" y="1498076"/>
                    </a:cubicBezTo>
                    <a:cubicBezTo>
                      <a:pt x="1087724" y="1502284"/>
                      <a:pt x="1080211" y="1505590"/>
                      <a:pt x="1072396" y="1507995"/>
                    </a:cubicBezTo>
                    <a:cubicBezTo>
                      <a:pt x="1056468" y="1513104"/>
                      <a:pt x="1047451" y="1510098"/>
                      <a:pt x="1038435" y="1495973"/>
                    </a:cubicBezTo>
                    <a:cubicBezTo>
                      <a:pt x="1025211" y="1474934"/>
                      <a:pt x="1011686" y="1454197"/>
                      <a:pt x="999063" y="1432557"/>
                    </a:cubicBezTo>
                    <a:cubicBezTo>
                      <a:pt x="992150" y="1420836"/>
                      <a:pt x="983134" y="1416328"/>
                      <a:pt x="969609" y="1418732"/>
                    </a:cubicBezTo>
                    <a:cubicBezTo>
                      <a:pt x="958790" y="1420836"/>
                      <a:pt x="948271" y="1423541"/>
                      <a:pt x="938052" y="1427148"/>
                    </a:cubicBezTo>
                    <a:cubicBezTo>
                      <a:pt x="923927" y="1432257"/>
                      <a:pt x="919418" y="1438268"/>
                      <a:pt x="918817" y="1453295"/>
                    </a:cubicBezTo>
                    <a:cubicBezTo>
                      <a:pt x="917915" y="1477038"/>
                      <a:pt x="917314" y="1500481"/>
                      <a:pt x="916713" y="1524224"/>
                    </a:cubicBezTo>
                    <a:cubicBezTo>
                      <a:pt x="916112" y="1545864"/>
                      <a:pt x="910702" y="1552776"/>
                      <a:pt x="889363" y="1556683"/>
                    </a:cubicBezTo>
                    <a:cubicBezTo>
                      <a:pt x="883653" y="1557886"/>
                      <a:pt x="877943" y="1558487"/>
                      <a:pt x="872232" y="1558787"/>
                    </a:cubicBezTo>
                    <a:cubicBezTo>
                      <a:pt x="858107" y="1559689"/>
                      <a:pt x="849090" y="1553978"/>
                      <a:pt x="844582" y="1540153"/>
                    </a:cubicBezTo>
                    <a:cubicBezTo>
                      <a:pt x="836467" y="1514907"/>
                      <a:pt x="828652" y="1489962"/>
                      <a:pt x="821439" y="1464716"/>
                    </a:cubicBezTo>
                    <a:cubicBezTo>
                      <a:pt x="818133" y="1453295"/>
                      <a:pt x="811221" y="1447885"/>
                      <a:pt x="799800" y="1446082"/>
                    </a:cubicBezTo>
                    <a:cubicBezTo>
                      <a:pt x="786576" y="1444278"/>
                      <a:pt x="773352" y="1444278"/>
                      <a:pt x="760128" y="1446382"/>
                    </a:cubicBezTo>
                    <a:cubicBezTo>
                      <a:pt x="750210" y="1447885"/>
                      <a:pt x="743898" y="1452995"/>
                      <a:pt x="740893" y="1462913"/>
                    </a:cubicBezTo>
                    <a:cubicBezTo>
                      <a:pt x="733980" y="1486656"/>
                      <a:pt x="726466" y="1510399"/>
                      <a:pt x="718953" y="1534142"/>
                    </a:cubicBezTo>
                    <a:cubicBezTo>
                      <a:pt x="712341" y="1555481"/>
                      <a:pt x="703926" y="1560891"/>
                      <a:pt x="681986" y="1557886"/>
                    </a:cubicBezTo>
                    <a:cubicBezTo>
                      <a:pt x="648925" y="1553377"/>
                      <a:pt x="645018" y="1548869"/>
                      <a:pt x="644718" y="1515809"/>
                    </a:cubicBezTo>
                    <a:cubicBezTo>
                      <a:pt x="644418" y="1494170"/>
                      <a:pt x="643516" y="1472830"/>
                      <a:pt x="642915" y="1451191"/>
                    </a:cubicBezTo>
                    <a:cubicBezTo>
                      <a:pt x="642614" y="1441273"/>
                      <a:pt x="638707" y="1433459"/>
                      <a:pt x="629390" y="1429552"/>
                    </a:cubicBezTo>
                    <a:cubicBezTo>
                      <a:pt x="615264" y="1423541"/>
                      <a:pt x="600838" y="1419333"/>
                      <a:pt x="585510" y="1418431"/>
                    </a:cubicBezTo>
                    <a:cubicBezTo>
                      <a:pt x="576193" y="1417830"/>
                      <a:pt x="569581" y="1421437"/>
                      <a:pt x="564471" y="1429552"/>
                    </a:cubicBezTo>
                    <a:cubicBezTo>
                      <a:pt x="551548" y="1451191"/>
                      <a:pt x="537723" y="1472229"/>
                      <a:pt x="524499" y="1493569"/>
                    </a:cubicBezTo>
                    <a:cubicBezTo>
                      <a:pt x="513980" y="1510399"/>
                      <a:pt x="505865" y="1513404"/>
                      <a:pt x="487231" y="1507093"/>
                    </a:cubicBezTo>
                    <a:cubicBezTo>
                      <a:pt x="486329" y="1506793"/>
                      <a:pt x="485428" y="1506492"/>
                      <a:pt x="484526" y="1506192"/>
                    </a:cubicBezTo>
                    <a:cubicBezTo>
                      <a:pt x="455674" y="1494470"/>
                      <a:pt x="449963" y="1487858"/>
                      <a:pt x="457477" y="1459005"/>
                    </a:cubicBezTo>
                    <a:cubicBezTo>
                      <a:pt x="463187" y="1437066"/>
                      <a:pt x="467395" y="1414825"/>
                      <a:pt x="472805" y="1392584"/>
                    </a:cubicBezTo>
                    <a:cubicBezTo>
                      <a:pt x="475510" y="1381164"/>
                      <a:pt x="472504" y="1372448"/>
                      <a:pt x="462887" y="1365535"/>
                    </a:cubicBezTo>
                    <a:cubicBezTo>
                      <a:pt x="452668" y="1358322"/>
                      <a:pt x="442149" y="1352010"/>
                      <a:pt x="430728" y="1346902"/>
                    </a:cubicBezTo>
                    <a:cubicBezTo>
                      <a:pt x="419908" y="1342093"/>
                      <a:pt x="410591" y="1343896"/>
                      <a:pt x="401575" y="1352311"/>
                    </a:cubicBezTo>
                    <a:cubicBezTo>
                      <a:pt x="383542" y="1369442"/>
                      <a:pt x="365209" y="1386273"/>
                      <a:pt x="347176" y="1403103"/>
                    </a:cubicBezTo>
                    <a:cubicBezTo>
                      <a:pt x="333651" y="1416027"/>
                      <a:pt x="324936" y="1416628"/>
                      <a:pt x="309007" y="1406710"/>
                    </a:cubicBezTo>
                    <a:cubicBezTo>
                      <a:pt x="307203" y="1405508"/>
                      <a:pt x="305400" y="1404306"/>
                      <a:pt x="303597" y="1403103"/>
                    </a:cubicBezTo>
                    <a:cubicBezTo>
                      <a:pt x="280455" y="1386574"/>
                      <a:pt x="278351" y="1377857"/>
                      <a:pt x="291575" y="1352912"/>
                    </a:cubicBezTo>
                    <a:cubicBezTo>
                      <a:pt x="302394" y="1332475"/>
                      <a:pt x="312913" y="1312038"/>
                      <a:pt x="324034" y="1291901"/>
                    </a:cubicBezTo>
                    <a:cubicBezTo>
                      <a:pt x="329744" y="1281382"/>
                      <a:pt x="328843" y="1272365"/>
                      <a:pt x="321630" y="1263349"/>
                    </a:cubicBezTo>
                    <a:cubicBezTo>
                      <a:pt x="313816" y="1253431"/>
                      <a:pt x="304799" y="1244414"/>
                      <a:pt x="294580" y="1236601"/>
                    </a:cubicBezTo>
                    <a:cubicBezTo>
                      <a:pt x="285564" y="1229688"/>
                      <a:pt x="276547" y="1229087"/>
                      <a:pt x="266629" y="1234497"/>
                    </a:cubicBezTo>
                    <a:cubicBezTo>
                      <a:pt x="244389" y="1246518"/>
                      <a:pt x="221847" y="1258540"/>
                      <a:pt x="199006" y="1270262"/>
                    </a:cubicBezTo>
                    <a:cubicBezTo>
                      <a:pt x="183077" y="1278677"/>
                      <a:pt x="173760" y="1276573"/>
                      <a:pt x="162039" y="1263349"/>
                    </a:cubicBezTo>
                    <a:cubicBezTo>
                      <a:pt x="161137" y="1262448"/>
                      <a:pt x="160536" y="1261546"/>
                      <a:pt x="159634" y="1260644"/>
                    </a:cubicBezTo>
                    <a:cubicBezTo>
                      <a:pt x="138896" y="1236601"/>
                      <a:pt x="139197" y="1228185"/>
                      <a:pt x="161137" y="1205343"/>
                    </a:cubicBezTo>
                    <a:cubicBezTo>
                      <a:pt x="176465" y="1189114"/>
                      <a:pt x="190891" y="1172584"/>
                      <a:pt x="206519" y="1156956"/>
                    </a:cubicBezTo>
                    <a:cubicBezTo>
                      <a:pt x="214334" y="1148841"/>
                      <a:pt x="215837" y="1140425"/>
                      <a:pt x="211929" y="1130507"/>
                    </a:cubicBezTo>
                    <a:cubicBezTo>
                      <a:pt x="206820" y="1117584"/>
                      <a:pt x="199607" y="1105562"/>
                      <a:pt x="191192" y="1094442"/>
                    </a:cubicBezTo>
                    <a:cubicBezTo>
                      <a:pt x="184279" y="1085425"/>
                      <a:pt x="174962" y="1084523"/>
                      <a:pt x="165044" y="1086928"/>
                    </a:cubicBezTo>
                    <a:cubicBezTo>
                      <a:pt x="143104" y="1092037"/>
                      <a:pt x="121465" y="1097146"/>
                      <a:pt x="99525" y="1101955"/>
                    </a:cubicBezTo>
                    <a:cubicBezTo>
                      <a:pt x="96519" y="1102556"/>
                      <a:pt x="93514" y="1103458"/>
                      <a:pt x="90809" y="1104059"/>
                    </a:cubicBezTo>
                    <a:cubicBezTo>
                      <a:pt x="74278" y="1107065"/>
                      <a:pt x="65863" y="1103158"/>
                      <a:pt x="58350" y="1088130"/>
                    </a:cubicBezTo>
                    <a:cubicBezTo>
                      <a:pt x="55645" y="1082420"/>
                      <a:pt x="52940" y="1076709"/>
                      <a:pt x="50836" y="1070699"/>
                    </a:cubicBezTo>
                    <a:cubicBezTo>
                      <a:pt x="45426" y="1054770"/>
                      <a:pt x="48431" y="1045753"/>
                      <a:pt x="62858" y="1036737"/>
                    </a:cubicBezTo>
                    <a:cubicBezTo>
                      <a:pt x="83295" y="1023813"/>
                      <a:pt x="104033" y="1010890"/>
                      <a:pt x="124470" y="998267"/>
                    </a:cubicBezTo>
                    <a:cubicBezTo>
                      <a:pt x="140699" y="988048"/>
                      <a:pt x="143104" y="982337"/>
                      <a:pt x="139197" y="963704"/>
                    </a:cubicBezTo>
                    <a:cubicBezTo>
                      <a:pt x="136793" y="953184"/>
                      <a:pt x="134088" y="942365"/>
                      <a:pt x="129880" y="932447"/>
                    </a:cubicBezTo>
                    <a:cubicBezTo>
                      <a:pt x="125672" y="922529"/>
                      <a:pt x="118459" y="917720"/>
                      <a:pt x="107339" y="917419"/>
                    </a:cubicBezTo>
                    <a:cubicBezTo>
                      <a:pt x="82995" y="917119"/>
                      <a:pt x="58951" y="916217"/>
                      <a:pt x="34607" y="915315"/>
                    </a:cubicBezTo>
                    <a:cubicBezTo>
                      <a:pt x="12666" y="914714"/>
                      <a:pt x="6055" y="909004"/>
                      <a:pt x="2147" y="887966"/>
                    </a:cubicBezTo>
                    <a:cubicBezTo>
                      <a:pt x="1847" y="885862"/>
                      <a:pt x="1246" y="883758"/>
                      <a:pt x="945" y="881654"/>
                    </a:cubicBezTo>
                    <a:cubicBezTo>
                      <a:pt x="-2361" y="854906"/>
                      <a:pt x="2147" y="847993"/>
                      <a:pt x="28295" y="840179"/>
                    </a:cubicBezTo>
                    <a:cubicBezTo>
                      <a:pt x="49934" y="833566"/>
                      <a:pt x="71573" y="826354"/>
                      <a:pt x="93514" y="820342"/>
                    </a:cubicBezTo>
                    <a:cubicBezTo>
                      <a:pt x="105535" y="817037"/>
                      <a:pt x="111847" y="810124"/>
                      <a:pt x="113050" y="798403"/>
                    </a:cubicBezTo>
                    <a:cubicBezTo>
                      <a:pt x="114252" y="784577"/>
                      <a:pt x="114852" y="770452"/>
                      <a:pt x="112147" y="756627"/>
                    </a:cubicBezTo>
                    <a:cubicBezTo>
                      <a:pt x="110644" y="747610"/>
                      <a:pt x="105535" y="742200"/>
                      <a:pt x="96820" y="739495"/>
                    </a:cubicBezTo>
                    <a:cubicBezTo>
                      <a:pt x="73678" y="732583"/>
                      <a:pt x="50535" y="725370"/>
                      <a:pt x="27393" y="718157"/>
                    </a:cubicBezTo>
                    <a:cubicBezTo>
                      <a:pt x="2147" y="710343"/>
                      <a:pt x="-558" y="706135"/>
                      <a:pt x="945" y="679687"/>
                    </a:cubicBezTo>
                    <a:cubicBezTo>
                      <a:pt x="1246" y="674276"/>
                      <a:pt x="2448" y="668867"/>
                      <a:pt x="3650" y="663757"/>
                    </a:cubicBezTo>
                    <a:cubicBezTo>
                      <a:pt x="7257" y="650533"/>
                      <a:pt x="14770" y="644523"/>
                      <a:pt x="28596" y="643922"/>
                    </a:cubicBezTo>
                    <a:cubicBezTo>
                      <a:pt x="51136" y="643020"/>
                      <a:pt x="73377" y="642419"/>
                      <a:pt x="95918" y="641818"/>
                    </a:cubicBezTo>
                    <a:cubicBezTo>
                      <a:pt x="99224" y="641818"/>
                      <a:pt x="102530" y="641517"/>
                      <a:pt x="105836" y="641517"/>
                    </a:cubicBezTo>
                    <a:cubicBezTo>
                      <a:pt x="120863" y="642118"/>
                      <a:pt x="128677" y="633703"/>
                      <a:pt x="132585" y="620479"/>
                    </a:cubicBezTo>
                    <a:cubicBezTo>
                      <a:pt x="135590" y="610561"/>
                      <a:pt x="138295" y="600643"/>
                      <a:pt x="140399" y="590725"/>
                    </a:cubicBezTo>
                    <a:cubicBezTo>
                      <a:pt x="143104" y="576900"/>
                      <a:pt x="139798" y="570287"/>
                      <a:pt x="127776" y="562473"/>
                    </a:cubicBezTo>
                    <a:cubicBezTo>
                      <a:pt x="107339" y="549550"/>
                      <a:pt x="86601" y="536626"/>
                      <a:pt x="66164" y="524003"/>
                    </a:cubicBezTo>
                    <a:cubicBezTo>
                      <a:pt x="47831" y="512582"/>
                      <a:pt x="45126" y="505369"/>
                      <a:pt x="52339" y="484632"/>
                    </a:cubicBezTo>
                    <a:cubicBezTo>
                      <a:pt x="54443" y="478019"/>
                      <a:pt x="57148" y="471408"/>
                      <a:pt x="61054" y="465697"/>
                    </a:cubicBezTo>
                    <a:cubicBezTo>
                      <a:pt x="67366" y="456080"/>
                      <a:pt x="76082" y="451271"/>
                      <a:pt x="88104" y="454276"/>
                    </a:cubicBezTo>
                    <a:cubicBezTo>
                      <a:pt x="113650" y="460287"/>
                      <a:pt x="139498" y="465697"/>
                      <a:pt x="165044" y="472009"/>
                    </a:cubicBezTo>
                    <a:cubicBezTo>
                      <a:pt x="176765" y="475014"/>
                      <a:pt x="185782" y="472309"/>
                      <a:pt x="192995" y="462691"/>
                    </a:cubicBezTo>
                    <a:cubicBezTo>
                      <a:pt x="200509" y="452473"/>
                      <a:pt x="207121" y="441353"/>
                      <a:pt x="211929" y="429631"/>
                    </a:cubicBezTo>
                    <a:cubicBezTo>
                      <a:pt x="216137" y="419112"/>
                      <a:pt x="214935" y="410096"/>
                      <a:pt x="206519" y="401380"/>
                    </a:cubicBezTo>
                    <a:cubicBezTo>
                      <a:pt x="189088" y="383647"/>
                      <a:pt x="172558" y="365314"/>
                      <a:pt x="155426" y="346981"/>
                    </a:cubicBezTo>
                    <a:cubicBezTo>
                      <a:pt x="142202" y="332554"/>
                      <a:pt x="141601" y="324440"/>
                      <a:pt x="152421" y="308210"/>
                    </a:cubicBezTo>
                    <a:cubicBezTo>
                      <a:pt x="154224" y="305806"/>
                      <a:pt x="155727" y="303101"/>
                      <a:pt x="157530" y="300696"/>
                    </a:cubicBezTo>
                    <a:cubicBezTo>
                      <a:pt x="172858" y="280560"/>
                      <a:pt x="181273" y="278756"/>
                      <a:pt x="203814" y="290478"/>
                    </a:cubicBezTo>
                    <a:cubicBezTo>
                      <a:pt x="224853" y="301598"/>
                      <a:pt x="245891" y="312418"/>
                      <a:pt x="266329" y="323839"/>
                    </a:cubicBezTo>
                    <a:cubicBezTo>
                      <a:pt x="277148" y="329849"/>
                      <a:pt x="286766" y="328647"/>
                      <a:pt x="295783" y="321134"/>
                    </a:cubicBezTo>
                    <a:cubicBezTo>
                      <a:pt x="304799" y="313620"/>
                      <a:pt x="313214" y="305205"/>
                      <a:pt x="321029" y="296188"/>
                    </a:cubicBezTo>
                    <a:cubicBezTo>
                      <a:pt x="328843" y="286872"/>
                      <a:pt x="330646" y="277554"/>
                      <a:pt x="324335" y="266134"/>
                    </a:cubicBezTo>
                    <a:cubicBezTo>
                      <a:pt x="311711" y="243593"/>
                      <a:pt x="299990" y="220750"/>
                      <a:pt x="287968" y="197909"/>
                    </a:cubicBezTo>
                    <a:cubicBezTo>
                      <a:pt x="280154" y="182882"/>
                      <a:pt x="281957" y="174767"/>
                      <a:pt x="294280" y="163346"/>
                    </a:cubicBezTo>
                    <a:cubicBezTo>
                      <a:pt x="299990" y="157936"/>
                      <a:pt x="306302" y="153428"/>
                      <a:pt x="313214" y="149221"/>
                    </a:cubicBezTo>
                    <a:cubicBezTo>
                      <a:pt x="325236" y="142308"/>
                      <a:pt x="333651" y="143209"/>
                      <a:pt x="343870" y="152527"/>
                    </a:cubicBezTo>
                    <a:cubicBezTo>
                      <a:pt x="361302" y="168455"/>
                      <a:pt x="378734" y="184685"/>
                      <a:pt x="395865" y="200915"/>
                    </a:cubicBezTo>
                    <a:cubicBezTo>
                      <a:pt x="413898" y="218046"/>
                      <a:pt x="417805" y="218647"/>
                      <a:pt x="439745" y="207226"/>
                    </a:cubicBezTo>
                    <a:cubicBezTo>
                      <a:pt x="448460" y="202718"/>
                      <a:pt x="456575" y="197909"/>
                      <a:pt x="464389" y="191898"/>
                    </a:cubicBezTo>
                    <a:cubicBezTo>
                      <a:pt x="472805" y="184985"/>
                      <a:pt x="475510" y="176871"/>
                      <a:pt x="472805" y="166051"/>
                    </a:cubicBezTo>
                    <a:cubicBezTo>
                      <a:pt x="466493" y="141105"/>
                      <a:pt x="461084" y="115859"/>
                      <a:pt x="455373" y="90914"/>
                    </a:cubicBezTo>
                    <a:cubicBezTo>
                      <a:pt x="451766" y="74684"/>
                      <a:pt x="455674" y="66570"/>
                      <a:pt x="470100" y="58756"/>
                    </a:cubicBezTo>
                    <a:cubicBezTo>
                      <a:pt x="476712" y="55450"/>
                      <a:pt x="483324" y="52745"/>
                      <a:pt x="490236" y="50340"/>
                    </a:cubicBezTo>
                    <a:cubicBezTo>
                      <a:pt x="504963" y="45832"/>
                      <a:pt x="513378" y="48537"/>
                      <a:pt x="522095" y="61761"/>
                    </a:cubicBezTo>
                    <a:cubicBezTo>
                      <a:pt x="535919" y="83100"/>
                      <a:pt x="549745" y="104439"/>
                      <a:pt x="562368" y="126680"/>
                    </a:cubicBezTo>
                    <a:cubicBezTo>
                      <a:pt x="568980" y="138100"/>
                      <a:pt x="577996" y="142007"/>
                      <a:pt x="590319" y="140204"/>
                    </a:cubicBezTo>
                    <a:cubicBezTo>
                      <a:pt x="603242" y="138100"/>
                      <a:pt x="615865" y="134794"/>
                      <a:pt x="627887" y="129685"/>
                    </a:cubicBezTo>
                    <a:cubicBezTo>
                      <a:pt x="636603" y="125778"/>
                      <a:pt x="641412" y="119767"/>
                      <a:pt x="641713" y="109548"/>
                    </a:cubicBezTo>
                    <a:cubicBezTo>
                      <a:pt x="642314" y="83401"/>
                      <a:pt x="643816" y="57554"/>
                      <a:pt x="644718" y="31406"/>
                    </a:cubicBezTo>
                    <a:cubicBezTo>
                      <a:pt x="645319" y="14575"/>
                      <a:pt x="650729" y="7362"/>
                      <a:pt x="666958" y="2854"/>
                    </a:cubicBezTo>
                    <a:cubicBezTo>
                      <a:pt x="669663" y="2253"/>
                      <a:pt x="672368" y="1351"/>
                      <a:pt x="675073" y="1051"/>
                    </a:cubicBezTo>
                    <a:cubicBezTo>
                      <a:pt x="682512" y="224"/>
                      <a:pt x="688541" y="-189"/>
                      <a:pt x="693524" y="8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C94067BF-5E80-43EE-8E93-7BB5BEA4CD8A}"/>
                  </a:ext>
                </a:extLst>
              </p:cNvPr>
              <p:cNvSpPr/>
              <p:nvPr/>
            </p:nvSpPr>
            <p:spPr>
              <a:xfrm>
                <a:off x="1335759" y="2881972"/>
                <a:ext cx="1487252" cy="1475059"/>
              </a:xfrm>
              <a:custGeom>
                <a:avLst/>
                <a:gdLst>
                  <a:gd name="connsiteX0" fmla="*/ 781166 w 1559898"/>
                  <a:gd name="connsiteY0" fmla="*/ 225559 h 1558878"/>
                  <a:gd name="connsiteX1" fmla="*/ 1333572 w 1559898"/>
                  <a:gd name="connsiteY1" fmla="*/ 779468 h 1558878"/>
                  <a:gd name="connsiteX2" fmla="*/ 779062 w 1559898"/>
                  <a:gd name="connsiteY2" fmla="*/ 1331273 h 1558878"/>
                  <a:gd name="connsiteX3" fmla="*/ 227558 w 1559898"/>
                  <a:gd name="connsiteY3" fmla="*/ 777664 h 1558878"/>
                  <a:gd name="connsiteX4" fmla="*/ 781166 w 1559898"/>
                  <a:gd name="connsiteY4" fmla="*/ 225559 h 1558878"/>
                  <a:gd name="connsiteX5" fmla="*/ 780565 w 1559898"/>
                  <a:gd name="connsiteY5" fmla="*/ 209330 h 1558878"/>
                  <a:gd name="connsiteX6" fmla="*/ 210727 w 1559898"/>
                  <a:gd name="connsiteY6" fmla="*/ 775862 h 1558878"/>
                  <a:gd name="connsiteX7" fmla="*/ 779664 w 1559898"/>
                  <a:gd name="connsiteY7" fmla="*/ 1347202 h 1558878"/>
                  <a:gd name="connsiteX8" fmla="*/ 1349501 w 1559898"/>
                  <a:gd name="connsiteY8" fmla="*/ 777965 h 1558878"/>
                  <a:gd name="connsiteX9" fmla="*/ 780565 w 1559898"/>
                  <a:gd name="connsiteY9" fmla="*/ 209330 h 1558878"/>
                  <a:gd name="connsiteX10" fmla="*/ 693524 w 1559898"/>
                  <a:gd name="connsiteY10" fmla="*/ 83 h 1558878"/>
                  <a:gd name="connsiteX11" fmla="*/ 719855 w 1559898"/>
                  <a:gd name="connsiteY11" fmla="*/ 28400 h 1558878"/>
                  <a:gd name="connsiteX12" fmla="*/ 739691 w 1559898"/>
                  <a:gd name="connsiteY12" fmla="*/ 94521 h 1558878"/>
                  <a:gd name="connsiteX13" fmla="*/ 759226 w 1559898"/>
                  <a:gd name="connsiteY13" fmla="*/ 112253 h 1558878"/>
                  <a:gd name="connsiteX14" fmla="*/ 801904 w 1559898"/>
                  <a:gd name="connsiteY14" fmla="*/ 112253 h 1558878"/>
                  <a:gd name="connsiteX15" fmla="*/ 820838 w 1559898"/>
                  <a:gd name="connsiteY15" fmla="*/ 95122 h 1558878"/>
                  <a:gd name="connsiteX16" fmla="*/ 843079 w 1559898"/>
                  <a:gd name="connsiteY16" fmla="*/ 22089 h 1558878"/>
                  <a:gd name="connsiteX17" fmla="*/ 873434 w 1559898"/>
                  <a:gd name="connsiteY17" fmla="*/ 149 h 1558878"/>
                  <a:gd name="connsiteX18" fmla="*/ 881549 w 1559898"/>
                  <a:gd name="connsiteY18" fmla="*/ 450 h 1558878"/>
                  <a:gd name="connsiteX19" fmla="*/ 916413 w 1559898"/>
                  <a:gd name="connsiteY19" fmla="*/ 38018 h 1558878"/>
                  <a:gd name="connsiteX20" fmla="*/ 918516 w 1559898"/>
                  <a:gd name="connsiteY20" fmla="*/ 108046 h 1558878"/>
                  <a:gd name="connsiteX21" fmla="*/ 930839 w 1559898"/>
                  <a:gd name="connsiteY21" fmla="*/ 128482 h 1558878"/>
                  <a:gd name="connsiteX22" fmla="*/ 975320 w 1559898"/>
                  <a:gd name="connsiteY22" fmla="*/ 140204 h 1558878"/>
                  <a:gd name="connsiteX23" fmla="*/ 996358 w 1559898"/>
                  <a:gd name="connsiteY23" fmla="*/ 129084 h 1558878"/>
                  <a:gd name="connsiteX24" fmla="*/ 1036331 w 1559898"/>
                  <a:gd name="connsiteY24" fmla="*/ 65067 h 1558878"/>
                  <a:gd name="connsiteX25" fmla="*/ 1075101 w 1559898"/>
                  <a:gd name="connsiteY25" fmla="*/ 51542 h 1558878"/>
                  <a:gd name="connsiteX26" fmla="*/ 1082014 w 1559898"/>
                  <a:gd name="connsiteY26" fmla="*/ 53947 h 1558878"/>
                  <a:gd name="connsiteX27" fmla="*/ 1103954 w 1559898"/>
                  <a:gd name="connsiteY27" fmla="*/ 96925 h 1558878"/>
                  <a:gd name="connsiteX28" fmla="*/ 1088325 w 1559898"/>
                  <a:gd name="connsiteY28" fmla="*/ 164248 h 1558878"/>
                  <a:gd name="connsiteX29" fmla="*/ 1099145 w 1559898"/>
                  <a:gd name="connsiteY29" fmla="*/ 193401 h 1558878"/>
                  <a:gd name="connsiteX30" fmla="*/ 1134008 w 1559898"/>
                  <a:gd name="connsiteY30" fmla="*/ 212636 h 1558878"/>
                  <a:gd name="connsiteX31" fmla="*/ 1157151 w 1559898"/>
                  <a:gd name="connsiteY31" fmla="*/ 207226 h 1558878"/>
                  <a:gd name="connsiteX32" fmla="*/ 1212452 w 1559898"/>
                  <a:gd name="connsiteY32" fmla="*/ 155832 h 1558878"/>
                  <a:gd name="connsiteX33" fmla="*/ 1253326 w 1559898"/>
                  <a:gd name="connsiteY33" fmla="*/ 152527 h 1558878"/>
                  <a:gd name="connsiteX34" fmla="*/ 1255430 w 1559898"/>
                  <a:gd name="connsiteY34" fmla="*/ 154029 h 1558878"/>
                  <a:gd name="connsiteX35" fmla="*/ 1268354 w 1559898"/>
                  <a:gd name="connsiteY35" fmla="*/ 206024 h 1558878"/>
                  <a:gd name="connsiteX36" fmla="*/ 1236195 w 1559898"/>
                  <a:gd name="connsiteY36" fmla="*/ 266134 h 1558878"/>
                  <a:gd name="connsiteX37" fmla="*/ 1238900 w 1559898"/>
                  <a:gd name="connsiteY37" fmla="*/ 294686 h 1558878"/>
                  <a:gd name="connsiteX38" fmla="*/ 1265949 w 1559898"/>
                  <a:gd name="connsiteY38" fmla="*/ 321434 h 1558878"/>
                  <a:gd name="connsiteX39" fmla="*/ 1292998 w 1559898"/>
                  <a:gd name="connsiteY39" fmla="*/ 323839 h 1558878"/>
                  <a:gd name="connsiteX40" fmla="*/ 1361223 w 1559898"/>
                  <a:gd name="connsiteY40" fmla="*/ 287773 h 1558878"/>
                  <a:gd name="connsiteX41" fmla="*/ 1398490 w 1559898"/>
                  <a:gd name="connsiteY41" fmla="*/ 295587 h 1558878"/>
                  <a:gd name="connsiteX42" fmla="*/ 1409911 w 1559898"/>
                  <a:gd name="connsiteY42" fmla="*/ 310915 h 1558878"/>
                  <a:gd name="connsiteX43" fmla="*/ 1406906 w 1559898"/>
                  <a:gd name="connsiteY43" fmla="*/ 344576 h 1558878"/>
                  <a:gd name="connsiteX44" fmla="*/ 1352506 w 1559898"/>
                  <a:gd name="connsiteY44" fmla="*/ 403183 h 1558878"/>
                  <a:gd name="connsiteX45" fmla="*/ 1347698 w 1559898"/>
                  <a:gd name="connsiteY45" fmla="*/ 427227 h 1558878"/>
                  <a:gd name="connsiteX46" fmla="*/ 1368436 w 1559898"/>
                  <a:gd name="connsiteY46" fmla="*/ 463292 h 1558878"/>
                  <a:gd name="connsiteX47" fmla="*/ 1394884 w 1559898"/>
                  <a:gd name="connsiteY47" fmla="*/ 472009 h 1558878"/>
                  <a:gd name="connsiteX48" fmla="*/ 1471824 w 1559898"/>
                  <a:gd name="connsiteY48" fmla="*/ 454577 h 1558878"/>
                  <a:gd name="connsiteX49" fmla="*/ 1500376 w 1559898"/>
                  <a:gd name="connsiteY49" fmla="*/ 467801 h 1558878"/>
                  <a:gd name="connsiteX50" fmla="*/ 1509392 w 1559898"/>
                  <a:gd name="connsiteY50" fmla="*/ 488538 h 1558878"/>
                  <a:gd name="connsiteX51" fmla="*/ 1497070 w 1559898"/>
                  <a:gd name="connsiteY51" fmla="*/ 522200 h 1558878"/>
                  <a:gd name="connsiteX52" fmla="*/ 1433654 w 1559898"/>
                  <a:gd name="connsiteY52" fmla="*/ 561572 h 1558878"/>
                  <a:gd name="connsiteX53" fmla="*/ 1420130 w 1559898"/>
                  <a:gd name="connsiteY53" fmla="*/ 591025 h 1558878"/>
                  <a:gd name="connsiteX54" fmla="*/ 1429446 w 1559898"/>
                  <a:gd name="connsiteY54" fmla="*/ 625287 h 1558878"/>
                  <a:gd name="connsiteX55" fmla="*/ 1451988 w 1559898"/>
                  <a:gd name="connsiteY55" fmla="*/ 641217 h 1558878"/>
                  <a:gd name="connsiteX56" fmla="*/ 1531032 w 1559898"/>
                  <a:gd name="connsiteY56" fmla="*/ 644222 h 1558878"/>
                  <a:gd name="connsiteX57" fmla="*/ 1556578 w 1559898"/>
                  <a:gd name="connsiteY57" fmla="*/ 664359 h 1558878"/>
                  <a:gd name="connsiteX58" fmla="*/ 1559884 w 1559898"/>
                  <a:gd name="connsiteY58" fmla="*/ 688703 h 1558878"/>
                  <a:gd name="connsiteX59" fmla="*/ 1540349 w 1559898"/>
                  <a:gd name="connsiteY59" fmla="*/ 716353 h 1558878"/>
                  <a:gd name="connsiteX60" fmla="*/ 1469119 w 1559898"/>
                  <a:gd name="connsiteY60" fmla="*/ 738294 h 1558878"/>
                  <a:gd name="connsiteX61" fmla="*/ 1446878 w 1559898"/>
                  <a:gd name="connsiteY61" fmla="*/ 766544 h 1558878"/>
                  <a:gd name="connsiteX62" fmla="*/ 1448381 w 1559898"/>
                  <a:gd name="connsiteY62" fmla="*/ 803813 h 1558878"/>
                  <a:gd name="connsiteX63" fmla="*/ 1463709 w 1559898"/>
                  <a:gd name="connsiteY63" fmla="*/ 820042 h 1558878"/>
                  <a:gd name="connsiteX64" fmla="*/ 1538545 w 1559898"/>
                  <a:gd name="connsiteY64" fmla="*/ 842884 h 1558878"/>
                  <a:gd name="connsiteX65" fmla="*/ 1559884 w 1559898"/>
                  <a:gd name="connsiteY65" fmla="*/ 872638 h 1558878"/>
                  <a:gd name="connsiteX66" fmla="*/ 1559884 w 1559898"/>
                  <a:gd name="connsiteY66" fmla="*/ 878048 h 1558878"/>
                  <a:gd name="connsiteX67" fmla="*/ 1521414 w 1559898"/>
                  <a:gd name="connsiteY67" fmla="*/ 916217 h 1558878"/>
                  <a:gd name="connsiteX68" fmla="*/ 1450485 w 1559898"/>
                  <a:gd name="connsiteY68" fmla="*/ 918321 h 1558878"/>
                  <a:gd name="connsiteX69" fmla="*/ 1431550 w 1559898"/>
                  <a:gd name="connsiteY69" fmla="*/ 930042 h 1558878"/>
                  <a:gd name="connsiteX70" fmla="*/ 1419529 w 1559898"/>
                  <a:gd name="connsiteY70" fmla="*/ 974523 h 1558878"/>
                  <a:gd name="connsiteX71" fmla="*/ 1431250 w 1559898"/>
                  <a:gd name="connsiteY71" fmla="*/ 996163 h 1558878"/>
                  <a:gd name="connsiteX72" fmla="*/ 1493764 w 1559898"/>
                  <a:gd name="connsiteY72" fmla="*/ 1035234 h 1558878"/>
                  <a:gd name="connsiteX73" fmla="*/ 1507889 w 1559898"/>
                  <a:gd name="connsiteY73" fmla="*/ 1075207 h 1558878"/>
                  <a:gd name="connsiteX74" fmla="*/ 1497971 w 1559898"/>
                  <a:gd name="connsiteY74" fmla="*/ 1095644 h 1558878"/>
                  <a:gd name="connsiteX75" fmla="*/ 1478737 w 1559898"/>
                  <a:gd name="connsiteY75" fmla="*/ 1105261 h 1558878"/>
                  <a:gd name="connsiteX76" fmla="*/ 1430949 w 1559898"/>
                  <a:gd name="connsiteY76" fmla="*/ 1094742 h 1558878"/>
                  <a:gd name="connsiteX77" fmla="*/ 1391878 w 1559898"/>
                  <a:gd name="connsiteY77" fmla="*/ 1085726 h 1558878"/>
                  <a:gd name="connsiteX78" fmla="*/ 1371441 w 1559898"/>
                  <a:gd name="connsiteY78" fmla="*/ 1092037 h 1558878"/>
                  <a:gd name="connsiteX79" fmla="*/ 1346796 w 1559898"/>
                  <a:gd name="connsiteY79" fmla="*/ 1136218 h 1558878"/>
                  <a:gd name="connsiteX80" fmla="*/ 1352807 w 1559898"/>
                  <a:gd name="connsiteY80" fmla="*/ 1155152 h 1558878"/>
                  <a:gd name="connsiteX81" fmla="*/ 1405403 w 1559898"/>
                  <a:gd name="connsiteY81" fmla="*/ 1211655 h 1558878"/>
                  <a:gd name="connsiteX82" fmla="*/ 1408709 w 1559898"/>
                  <a:gd name="connsiteY82" fmla="*/ 1250426 h 1558878"/>
                  <a:gd name="connsiteX83" fmla="*/ 1406605 w 1559898"/>
                  <a:gd name="connsiteY83" fmla="*/ 1253431 h 1558878"/>
                  <a:gd name="connsiteX84" fmla="*/ 1353709 w 1559898"/>
                  <a:gd name="connsiteY84" fmla="*/ 1266655 h 1558878"/>
                  <a:gd name="connsiteX85" fmla="*/ 1292698 w 1559898"/>
                  <a:gd name="connsiteY85" fmla="*/ 1234196 h 1558878"/>
                  <a:gd name="connsiteX86" fmla="*/ 1268954 w 1559898"/>
                  <a:gd name="connsiteY86" fmla="*/ 1235098 h 1558878"/>
                  <a:gd name="connsiteX87" fmla="*/ 1237998 w 1559898"/>
                  <a:gd name="connsiteY87" fmla="*/ 1265453 h 1558878"/>
                  <a:gd name="connsiteX88" fmla="*/ 1236495 w 1559898"/>
                  <a:gd name="connsiteY88" fmla="*/ 1291601 h 1558878"/>
                  <a:gd name="connsiteX89" fmla="*/ 1272561 w 1559898"/>
                  <a:gd name="connsiteY89" fmla="*/ 1359825 h 1558878"/>
                  <a:gd name="connsiteX90" fmla="*/ 1266550 w 1559898"/>
                  <a:gd name="connsiteY90" fmla="*/ 1395289 h 1558878"/>
                  <a:gd name="connsiteX91" fmla="*/ 1260539 w 1559898"/>
                  <a:gd name="connsiteY91" fmla="*/ 1400699 h 1558878"/>
                  <a:gd name="connsiteX92" fmla="*/ 1208845 w 1559898"/>
                  <a:gd name="connsiteY92" fmla="*/ 1398896 h 1558878"/>
                  <a:gd name="connsiteX93" fmla="*/ 1158353 w 1559898"/>
                  <a:gd name="connsiteY93" fmla="*/ 1351710 h 1558878"/>
                  <a:gd name="connsiteX94" fmla="*/ 1132506 w 1559898"/>
                  <a:gd name="connsiteY94" fmla="*/ 1346601 h 1558878"/>
                  <a:gd name="connsiteX95" fmla="*/ 1097041 w 1559898"/>
                  <a:gd name="connsiteY95" fmla="*/ 1366737 h 1558878"/>
                  <a:gd name="connsiteX96" fmla="*/ 1088325 w 1559898"/>
                  <a:gd name="connsiteY96" fmla="*/ 1393185 h 1558878"/>
                  <a:gd name="connsiteX97" fmla="*/ 1106359 w 1559898"/>
                  <a:gd name="connsiteY97" fmla="*/ 1471929 h 1558878"/>
                  <a:gd name="connsiteX98" fmla="*/ 1094637 w 1559898"/>
                  <a:gd name="connsiteY98" fmla="*/ 1498076 h 1558878"/>
                  <a:gd name="connsiteX99" fmla="*/ 1072396 w 1559898"/>
                  <a:gd name="connsiteY99" fmla="*/ 1507995 h 1558878"/>
                  <a:gd name="connsiteX100" fmla="*/ 1038435 w 1559898"/>
                  <a:gd name="connsiteY100" fmla="*/ 1495973 h 1558878"/>
                  <a:gd name="connsiteX101" fmla="*/ 999063 w 1559898"/>
                  <a:gd name="connsiteY101" fmla="*/ 1432557 h 1558878"/>
                  <a:gd name="connsiteX102" fmla="*/ 969609 w 1559898"/>
                  <a:gd name="connsiteY102" fmla="*/ 1418732 h 1558878"/>
                  <a:gd name="connsiteX103" fmla="*/ 938052 w 1559898"/>
                  <a:gd name="connsiteY103" fmla="*/ 1427148 h 1558878"/>
                  <a:gd name="connsiteX104" fmla="*/ 918817 w 1559898"/>
                  <a:gd name="connsiteY104" fmla="*/ 1453295 h 1558878"/>
                  <a:gd name="connsiteX105" fmla="*/ 916713 w 1559898"/>
                  <a:gd name="connsiteY105" fmla="*/ 1524224 h 1558878"/>
                  <a:gd name="connsiteX106" fmla="*/ 889363 w 1559898"/>
                  <a:gd name="connsiteY106" fmla="*/ 1556683 h 1558878"/>
                  <a:gd name="connsiteX107" fmla="*/ 872232 w 1559898"/>
                  <a:gd name="connsiteY107" fmla="*/ 1558787 h 1558878"/>
                  <a:gd name="connsiteX108" fmla="*/ 844582 w 1559898"/>
                  <a:gd name="connsiteY108" fmla="*/ 1540153 h 1558878"/>
                  <a:gd name="connsiteX109" fmla="*/ 821439 w 1559898"/>
                  <a:gd name="connsiteY109" fmla="*/ 1464716 h 1558878"/>
                  <a:gd name="connsiteX110" fmla="*/ 799800 w 1559898"/>
                  <a:gd name="connsiteY110" fmla="*/ 1446082 h 1558878"/>
                  <a:gd name="connsiteX111" fmla="*/ 760128 w 1559898"/>
                  <a:gd name="connsiteY111" fmla="*/ 1446382 h 1558878"/>
                  <a:gd name="connsiteX112" fmla="*/ 740893 w 1559898"/>
                  <a:gd name="connsiteY112" fmla="*/ 1462913 h 1558878"/>
                  <a:gd name="connsiteX113" fmla="*/ 718953 w 1559898"/>
                  <a:gd name="connsiteY113" fmla="*/ 1534142 h 1558878"/>
                  <a:gd name="connsiteX114" fmla="*/ 681986 w 1559898"/>
                  <a:gd name="connsiteY114" fmla="*/ 1557886 h 1558878"/>
                  <a:gd name="connsiteX115" fmla="*/ 644718 w 1559898"/>
                  <a:gd name="connsiteY115" fmla="*/ 1515809 h 1558878"/>
                  <a:gd name="connsiteX116" fmla="*/ 642915 w 1559898"/>
                  <a:gd name="connsiteY116" fmla="*/ 1451191 h 1558878"/>
                  <a:gd name="connsiteX117" fmla="*/ 629390 w 1559898"/>
                  <a:gd name="connsiteY117" fmla="*/ 1429552 h 1558878"/>
                  <a:gd name="connsiteX118" fmla="*/ 585510 w 1559898"/>
                  <a:gd name="connsiteY118" fmla="*/ 1418431 h 1558878"/>
                  <a:gd name="connsiteX119" fmla="*/ 564471 w 1559898"/>
                  <a:gd name="connsiteY119" fmla="*/ 1429552 h 1558878"/>
                  <a:gd name="connsiteX120" fmla="*/ 524499 w 1559898"/>
                  <a:gd name="connsiteY120" fmla="*/ 1493569 h 1558878"/>
                  <a:gd name="connsiteX121" fmla="*/ 487231 w 1559898"/>
                  <a:gd name="connsiteY121" fmla="*/ 1507093 h 1558878"/>
                  <a:gd name="connsiteX122" fmla="*/ 484526 w 1559898"/>
                  <a:gd name="connsiteY122" fmla="*/ 1506192 h 1558878"/>
                  <a:gd name="connsiteX123" fmla="*/ 457477 w 1559898"/>
                  <a:gd name="connsiteY123" fmla="*/ 1459005 h 1558878"/>
                  <a:gd name="connsiteX124" fmla="*/ 472805 w 1559898"/>
                  <a:gd name="connsiteY124" fmla="*/ 1392584 h 1558878"/>
                  <a:gd name="connsiteX125" fmla="*/ 462887 w 1559898"/>
                  <a:gd name="connsiteY125" fmla="*/ 1365535 h 1558878"/>
                  <a:gd name="connsiteX126" fmla="*/ 430728 w 1559898"/>
                  <a:gd name="connsiteY126" fmla="*/ 1346902 h 1558878"/>
                  <a:gd name="connsiteX127" fmla="*/ 401575 w 1559898"/>
                  <a:gd name="connsiteY127" fmla="*/ 1352311 h 1558878"/>
                  <a:gd name="connsiteX128" fmla="*/ 347176 w 1559898"/>
                  <a:gd name="connsiteY128" fmla="*/ 1403103 h 1558878"/>
                  <a:gd name="connsiteX129" fmla="*/ 309007 w 1559898"/>
                  <a:gd name="connsiteY129" fmla="*/ 1406710 h 1558878"/>
                  <a:gd name="connsiteX130" fmla="*/ 303597 w 1559898"/>
                  <a:gd name="connsiteY130" fmla="*/ 1403103 h 1558878"/>
                  <a:gd name="connsiteX131" fmla="*/ 291575 w 1559898"/>
                  <a:gd name="connsiteY131" fmla="*/ 1352912 h 1558878"/>
                  <a:gd name="connsiteX132" fmla="*/ 324034 w 1559898"/>
                  <a:gd name="connsiteY132" fmla="*/ 1291901 h 1558878"/>
                  <a:gd name="connsiteX133" fmla="*/ 321630 w 1559898"/>
                  <a:gd name="connsiteY133" fmla="*/ 1263349 h 1558878"/>
                  <a:gd name="connsiteX134" fmla="*/ 294580 w 1559898"/>
                  <a:gd name="connsiteY134" fmla="*/ 1236601 h 1558878"/>
                  <a:gd name="connsiteX135" fmla="*/ 266629 w 1559898"/>
                  <a:gd name="connsiteY135" fmla="*/ 1234497 h 1558878"/>
                  <a:gd name="connsiteX136" fmla="*/ 199006 w 1559898"/>
                  <a:gd name="connsiteY136" fmla="*/ 1270262 h 1558878"/>
                  <a:gd name="connsiteX137" fmla="*/ 162039 w 1559898"/>
                  <a:gd name="connsiteY137" fmla="*/ 1263349 h 1558878"/>
                  <a:gd name="connsiteX138" fmla="*/ 159634 w 1559898"/>
                  <a:gd name="connsiteY138" fmla="*/ 1260644 h 1558878"/>
                  <a:gd name="connsiteX139" fmla="*/ 161137 w 1559898"/>
                  <a:gd name="connsiteY139" fmla="*/ 1205343 h 1558878"/>
                  <a:gd name="connsiteX140" fmla="*/ 206519 w 1559898"/>
                  <a:gd name="connsiteY140" fmla="*/ 1156956 h 1558878"/>
                  <a:gd name="connsiteX141" fmla="*/ 211929 w 1559898"/>
                  <a:gd name="connsiteY141" fmla="*/ 1130507 h 1558878"/>
                  <a:gd name="connsiteX142" fmla="*/ 191192 w 1559898"/>
                  <a:gd name="connsiteY142" fmla="*/ 1094442 h 1558878"/>
                  <a:gd name="connsiteX143" fmla="*/ 165044 w 1559898"/>
                  <a:gd name="connsiteY143" fmla="*/ 1086928 h 1558878"/>
                  <a:gd name="connsiteX144" fmla="*/ 99525 w 1559898"/>
                  <a:gd name="connsiteY144" fmla="*/ 1101955 h 1558878"/>
                  <a:gd name="connsiteX145" fmla="*/ 90809 w 1559898"/>
                  <a:gd name="connsiteY145" fmla="*/ 1104059 h 1558878"/>
                  <a:gd name="connsiteX146" fmla="*/ 58350 w 1559898"/>
                  <a:gd name="connsiteY146" fmla="*/ 1088130 h 1558878"/>
                  <a:gd name="connsiteX147" fmla="*/ 50836 w 1559898"/>
                  <a:gd name="connsiteY147" fmla="*/ 1070699 h 1558878"/>
                  <a:gd name="connsiteX148" fmla="*/ 62858 w 1559898"/>
                  <a:gd name="connsiteY148" fmla="*/ 1036737 h 1558878"/>
                  <a:gd name="connsiteX149" fmla="*/ 124470 w 1559898"/>
                  <a:gd name="connsiteY149" fmla="*/ 998267 h 1558878"/>
                  <a:gd name="connsiteX150" fmla="*/ 139197 w 1559898"/>
                  <a:gd name="connsiteY150" fmla="*/ 963704 h 1558878"/>
                  <a:gd name="connsiteX151" fmla="*/ 129880 w 1559898"/>
                  <a:gd name="connsiteY151" fmla="*/ 932447 h 1558878"/>
                  <a:gd name="connsiteX152" fmla="*/ 107339 w 1559898"/>
                  <a:gd name="connsiteY152" fmla="*/ 917419 h 1558878"/>
                  <a:gd name="connsiteX153" fmla="*/ 34607 w 1559898"/>
                  <a:gd name="connsiteY153" fmla="*/ 915315 h 1558878"/>
                  <a:gd name="connsiteX154" fmla="*/ 2147 w 1559898"/>
                  <a:gd name="connsiteY154" fmla="*/ 887966 h 1558878"/>
                  <a:gd name="connsiteX155" fmla="*/ 945 w 1559898"/>
                  <a:gd name="connsiteY155" fmla="*/ 881654 h 1558878"/>
                  <a:gd name="connsiteX156" fmla="*/ 28295 w 1559898"/>
                  <a:gd name="connsiteY156" fmla="*/ 840179 h 1558878"/>
                  <a:gd name="connsiteX157" fmla="*/ 93514 w 1559898"/>
                  <a:gd name="connsiteY157" fmla="*/ 820342 h 1558878"/>
                  <a:gd name="connsiteX158" fmla="*/ 113050 w 1559898"/>
                  <a:gd name="connsiteY158" fmla="*/ 798403 h 1558878"/>
                  <a:gd name="connsiteX159" fmla="*/ 112147 w 1559898"/>
                  <a:gd name="connsiteY159" fmla="*/ 756627 h 1558878"/>
                  <a:gd name="connsiteX160" fmla="*/ 96820 w 1559898"/>
                  <a:gd name="connsiteY160" fmla="*/ 739495 h 1558878"/>
                  <a:gd name="connsiteX161" fmla="*/ 27393 w 1559898"/>
                  <a:gd name="connsiteY161" fmla="*/ 718157 h 1558878"/>
                  <a:gd name="connsiteX162" fmla="*/ 945 w 1559898"/>
                  <a:gd name="connsiteY162" fmla="*/ 679687 h 1558878"/>
                  <a:gd name="connsiteX163" fmla="*/ 3650 w 1559898"/>
                  <a:gd name="connsiteY163" fmla="*/ 663757 h 1558878"/>
                  <a:gd name="connsiteX164" fmla="*/ 28596 w 1559898"/>
                  <a:gd name="connsiteY164" fmla="*/ 643922 h 1558878"/>
                  <a:gd name="connsiteX165" fmla="*/ 95918 w 1559898"/>
                  <a:gd name="connsiteY165" fmla="*/ 641818 h 1558878"/>
                  <a:gd name="connsiteX166" fmla="*/ 105836 w 1559898"/>
                  <a:gd name="connsiteY166" fmla="*/ 641517 h 1558878"/>
                  <a:gd name="connsiteX167" fmla="*/ 132585 w 1559898"/>
                  <a:gd name="connsiteY167" fmla="*/ 620479 h 1558878"/>
                  <a:gd name="connsiteX168" fmla="*/ 140399 w 1559898"/>
                  <a:gd name="connsiteY168" fmla="*/ 590725 h 1558878"/>
                  <a:gd name="connsiteX169" fmla="*/ 127776 w 1559898"/>
                  <a:gd name="connsiteY169" fmla="*/ 562473 h 1558878"/>
                  <a:gd name="connsiteX170" fmla="*/ 66164 w 1559898"/>
                  <a:gd name="connsiteY170" fmla="*/ 524003 h 1558878"/>
                  <a:gd name="connsiteX171" fmla="*/ 52339 w 1559898"/>
                  <a:gd name="connsiteY171" fmla="*/ 484632 h 1558878"/>
                  <a:gd name="connsiteX172" fmla="*/ 61054 w 1559898"/>
                  <a:gd name="connsiteY172" fmla="*/ 465697 h 1558878"/>
                  <a:gd name="connsiteX173" fmla="*/ 88104 w 1559898"/>
                  <a:gd name="connsiteY173" fmla="*/ 454276 h 1558878"/>
                  <a:gd name="connsiteX174" fmla="*/ 165044 w 1559898"/>
                  <a:gd name="connsiteY174" fmla="*/ 472009 h 1558878"/>
                  <a:gd name="connsiteX175" fmla="*/ 192995 w 1559898"/>
                  <a:gd name="connsiteY175" fmla="*/ 462691 h 1558878"/>
                  <a:gd name="connsiteX176" fmla="*/ 211929 w 1559898"/>
                  <a:gd name="connsiteY176" fmla="*/ 429631 h 1558878"/>
                  <a:gd name="connsiteX177" fmla="*/ 206519 w 1559898"/>
                  <a:gd name="connsiteY177" fmla="*/ 401380 h 1558878"/>
                  <a:gd name="connsiteX178" fmla="*/ 155426 w 1559898"/>
                  <a:gd name="connsiteY178" fmla="*/ 346981 h 1558878"/>
                  <a:gd name="connsiteX179" fmla="*/ 152421 w 1559898"/>
                  <a:gd name="connsiteY179" fmla="*/ 308210 h 1558878"/>
                  <a:gd name="connsiteX180" fmla="*/ 157530 w 1559898"/>
                  <a:gd name="connsiteY180" fmla="*/ 300696 h 1558878"/>
                  <a:gd name="connsiteX181" fmla="*/ 203814 w 1559898"/>
                  <a:gd name="connsiteY181" fmla="*/ 290478 h 1558878"/>
                  <a:gd name="connsiteX182" fmla="*/ 266329 w 1559898"/>
                  <a:gd name="connsiteY182" fmla="*/ 323839 h 1558878"/>
                  <a:gd name="connsiteX183" fmla="*/ 295783 w 1559898"/>
                  <a:gd name="connsiteY183" fmla="*/ 321134 h 1558878"/>
                  <a:gd name="connsiteX184" fmla="*/ 321029 w 1559898"/>
                  <a:gd name="connsiteY184" fmla="*/ 296188 h 1558878"/>
                  <a:gd name="connsiteX185" fmla="*/ 324335 w 1559898"/>
                  <a:gd name="connsiteY185" fmla="*/ 266134 h 1558878"/>
                  <a:gd name="connsiteX186" fmla="*/ 287968 w 1559898"/>
                  <a:gd name="connsiteY186" fmla="*/ 197909 h 1558878"/>
                  <a:gd name="connsiteX187" fmla="*/ 294280 w 1559898"/>
                  <a:gd name="connsiteY187" fmla="*/ 163346 h 1558878"/>
                  <a:gd name="connsiteX188" fmla="*/ 313214 w 1559898"/>
                  <a:gd name="connsiteY188" fmla="*/ 149221 h 1558878"/>
                  <a:gd name="connsiteX189" fmla="*/ 343870 w 1559898"/>
                  <a:gd name="connsiteY189" fmla="*/ 152527 h 1558878"/>
                  <a:gd name="connsiteX190" fmla="*/ 395865 w 1559898"/>
                  <a:gd name="connsiteY190" fmla="*/ 200915 h 1558878"/>
                  <a:gd name="connsiteX191" fmla="*/ 439745 w 1559898"/>
                  <a:gd name="connsiteY191" fmla="*/ 207226 h 1558878"/>
                  <a:gd name="connsiteX192" fmla="*/ 464389 w 1559898"/>
                  <a:gd name="connsiteY192" fmla="*/ 191898 h 1558878"/>
                  <a:gd name="connsiteX193" fmla="*/ 472805 w 1559898"/>
                  <a:gd name="connsiteY193" fmla="*/ 166051 h 1558878"/>
                  <a:gd name="connsiteX194" fmla="*/ 455373 w 1559898"/>
                  <a:gd name="connsiteY194" fmla="*/ 90914 h 1558878"/>
                  <a:gd name="connsiteX195" fmla="*/ 470100 w 1559898"/>
                  <a:gd name="connsiteY195" fmla="*/ 58756 h 1558878"/>
                  <a:gd name="connsiteX196" fmla="*/ 490236 w 1559898"/>
                  <a:gd name="connsiteY196" fmla="*/ 50340 h 1558878"/>
                  <a:gd name="connsiteX197" fmla="*/ 522095 w 1559898"/>
                  <a:gd name="connsiteY197" fmla="*/ 61761 h 1558878"/>
                  <a:gd name="connsiteX198" fmla="*/ 562368 w 1559898"/>
                  <a:gd name="connsiteY198" fmla="*/ 126680 h 1558878"/>
                  <a:gd name="connsiteX199" fmla="*/ 590319 w 1559898"/>
                  <a:gd name="connsiteY199" fmla="*/ 140204 h 1558878"/>
                  <a:gd name="connsiteX200" fmla="*/ 627887 w 1559898"/>
                  <a:gd name="connsiteY200" fmla="*/ 129685 h 1558878"/>
                  <a:gd name="connsiteX201" fmla="*/ 641713 w 1559898"/>
                  <a:gd name="connsiteY201" fmla="*/ 109548 h 1558878"/>
                  <a:gd name="connsiteX202" fmla="*/ 644718 w 1559898"/>
                  <a:gd name="connsiteY202" fmla="*/ 31406 h 1558878"/>
                  <a:gd name="connsiteX203" fmla="*/ 666958 w 1559898"/>
                  <a:gd name="connsiteY203" fmla="*/ 2854 h 1558878"/>
                  <a:gd name="connsiteX204" fmla="*/ 675073 w 1559898"/>
                  <a:gd name="connsiteY204" fmla="*/ 1051 h 1558878"/>
                  <a:gd name="connsiteX205" fmla="*/ 693524 w 1559898"/>
                  <a:gd name="connsiteY205" fmla="*/ 83 h 155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</a:cxnLst>
                <a:rect l="l" t="t" r="r" b="b"/>
                <a:pathLst>
                  <a:path w="1559898" h="1558878">
                    <a:moveTo>
                      <a:pt x="781166" y="225559"/>
                    </a:moveTo>
                    <a:cubicBezTo>
                      <a:pt x="1085020" y="226160"/>
                      <a:pt x="1334173" y="474713"/>
                      <a:pt x="1333572" y="779468"/>
                    </a:cubicBezTo>
                    <a:cubicBezTo>
                      <a:pt x="1332971" y="1080917"/>
                      <a:pt x="1088326" y="1331874"/>
                      <a:pt x="779062" y="1331273"/>
                    </a:cubicBezTo>
                    <a:cubicBezTo>
                      <a:pt x="467395" y="1330371"/>
                      <a:pt x="225153" y="1076108"/>
                      <a:pt x="227558" y="777664"/>
                    </a:cubicBezTo>
                    <a:cubicBezTo>
                      <a:pt x="225754" y="475013"/>
                      <a:pt x="475810" y="224958"/>
                      <a:pt x="781166" y="225559"/>
                    </a:cubicBezTo>
                    <a:close/>
                    <a:moveTo>
                      <a:pt x="780565" y="209330"/>
                    </a:moveTo>
                    <a:cubicBezTo>
                      <a:pt x="463788" y="209029"/>
                      <a:pt x="211929" y="462992"/>
                      <a:pt x="210727" y="775862"/>
                    </a:cubicBezTo>
                    <a:cubicBezTo>
                      <a:pt x="209525" y="1096245"/>
                      <a:pt x="469499" y="1348104"/>
                      <a:pt x="779664" y="1347202"/>
                    </a:cubicBezTo>
                    <a:cubicBezTo>
                      <a:pt x="1088927" y="1348404"/>
                      <a:pt x="1349801" y="1099551"/>
                      <a:pt x="1349501" y="777965"/>
                    </a:cubicBezTo>
                    <a:cubicBezTo>
                      <a:pt x="1349201" y="461790"/>
                      <a:pt x="1095539" y="209630"/>
                      <a:pt x="780565" y="209330"/>
                    </a:cubicBezTo>
                    <a:close/>
                    <a:moveTo>
                      <a:pt x="693524" y="83"/>
                    </a:moveTo>
                    <a:cubicBezTo>
                      <a:pt x="708472" y="900"/>
                      <a:pt x="713994" y="7888"/>
                      <a:pt x="719855" y="28400"/>
                    </a:cubicBezTo>
                    <a:cubicBezTo>
                      <a:pt x="726166" y="50641"/>
                      <a:pt x="733680" y="72281"/>
                      <a:pt x="739691" y="94521"/>
                    </a:cubicBezTo>
                    <a:cubicBezTo>
                      <a:pt x="742696" y="105040"/>
                      <a:pt x="749007" y="110751"/>
                      <a:pt x="759226" y="112253"/>
                    </a:cubicBezTo>
                    <a:cubicBezTo>
                      <a:pt x="773352" y="114057"/>
                      <a:pt x="787778" y="114057"/>
                      <a:pt x="801904" y="112253"/>
                    </a:cubicBezTo>
                    <a:cubicBezTo>
                      <a:pt x="811822" y="111051"/>
                      <a:pt x="817833" y="105040"/>
                      <a:pt x="820838" y="95122"/>
                    </a:cubicBezTo>
                    <a:cubicBezTo>
                      <a:pt x="828052" y="70778"/>
                      <a:pt x="835565" y="46434"/>
                      <a:pt x="843079" y="22089"/>
                    </a:cubicBezTo>
                    <a:cubicBezTo>
                      <a:pt x="848789" y="4056"/>
                      <a:pt x="854499" y="-152"/>
                      <a:pt x="873434" y="149"/>
                    </a:cubicBezTo>
                    <a:cubicBezTo>
                      <a:pt x="876139" y="149"/>
                      <a:pt x="878844" y="149"/>
                      <a:pt x="881549" y="450"/>
                    </a:cubicBezTo>
                    <a:cubicBezTo>
                      <a:pt x="908297" y="3155"/>
                      <a:pt x="915811" y="11269"/>
                      <a:pt x="916413" y="38018"/>
                    </a:cubicBezTo>
                    <a:cubicBezTo>
                      <a:pt x="917014" y="61460"/>
                      <a:pt x="917915" y="84603"/>
                      <a:pt x="918516" y="108046"/>
                    </a:cubicBezTo>
                    <a:cubicBezTo>
                      <a:pt x="918817" y="117362"/>
                      <a:pt x="922123" y="124576"/>
                      <a:pt x="930839" y="128482"/>
                    </a:cubicBezTo>
                    <a:cubicBezTo>
                      <a:pt x="944965" y="134794"/>
                      <a:pt x="959691" y="139002"/>
                      <a:pt x="975320" y="140204"/>
                    </a:cubicBezTo>
                    <a:cubicBezTo>
                      <a:pt x="984937" y="140805"/>
                      <a:pt x="991550" y="136898"/>
                      <a:pt x="996358" y="129084"/>
                    </a:cubicBezTo>
                    <a:cubicBezTo>
                      <a:pt x="1009582" y="107745"/>
                      <a:pt x="1023107" y="86406"/>
                      <a:pt x="1036331" y="65067"/>
                    </a:cubicBezTo>
                    <a:cubicBezTo>
                      <a:pt x="1047752" y="47035"/>
                      <a:pt x="1054664" y="44630"/>
                      <a:pt x="1075101" y="51542"/>
                    </a:cubicBezTo>
                    <a:cubicBezTo>
                      <a:pt x="1077506" y="52444"/>
                      <a:pt x="1079610" y="53045"/>
                      <a:pt x="1082014" y="53947"/>
                    </a:cubicBezTo>
                    <a:cubicBezTo>
                      <a:pt x="1105757" y="64165"/>
                      <a:pt x="1109664" y="71679"/>
                      <a:pt x="1103954" y="96925"/>
                    </a:cubicBezTo>
                    <a:cubicBezTo>
                      <a:pt x="1098845" y="119466"/>
                      <a:pt x="1093736" y="141707"/>
                      <a:pt x="1088325" y="164248"/>
                    </a:cubicBezTo>
                    <a:cubicBezTo>
                      <a:pt x="1085320" y="176570"/>
                      <a:pt x="1088325" y="186188"/>
                      <a:pt x="1099145" y="193401"/>
                    </a:cubicBezTo>
                    <a:cubicBezTo>
                      <a:pt x="1110266" y="200915"/>
                      <a:pt x="1121386" y="207827"/>
                      <a:pt x="1134008" y="212636"/>
                    </a:cubicBezTo>
                    <a:cubicBezTo>
                      <a:pt x="1143025" y="215942"/>
                      <a:pt x="1150238" y="213838"/>
                      <a:pt x="1157151" y="207226"/>
                    </a:cubicBezTo>
                    <a:cubicBezTo>
                      <a:pt x="1175484" y="189794"/>
                      <a:pt x="1193818" y="172964"/>
                      <a:pt x="1212452" y="155832"/>
                    </a:cubicBezTo>
                    <a:cubicBezTo>
                      <a:pt x="1227780" y="141406"/>
                      <a:pt x="1236195" y="140805"/>
                      <a:pt x="1253326" y="152527"/>
                    </a:cubicBezTo>
                    <a:cubicBezTo>
                      <a:pt x="1254227" y="153128"/>
                      <a:pt x="1254829" y="153428"/>
                      <a:pt x="1255430" y="154029"/>
                    </a:cubicBezTo>
                    <a:cubicBezTo>
                      <a:pt x="1284583" y="175068"/>
                      <a:pt x="1280375" y="184084"/>
                      <a:pt x="1268354" y="206024"/>
                    </a:cubicBezTo>
                    <a:cubicBezTo>
                      <a:pt x="1257534" y="225860"/>
                      <a:pt x="1247315" y="246298"/>
                      <a:pt x="1236195" y="266134"/>
                    </a:cubicBezTo>
                    <a:cubicBezTo>
                      <a:pt x="1230485" y="276653"/>
                      <a:pt x="1231686" y="285669"/>
                      <a:pt x="1238900" y="294686"/>
                    </a:cubicBezTo>
                    <a:cubicBezTo>
                      <a:pt x="1247014" y="304604"/>
                      <a:pt x="1256031" y="313620"/>
                      <a:pt x="1265949" y="321434"/>
                    </a:cubicBezTo>
                    <a:cubicBezTo>
                      <a:pt x="1274364" y="328046"/>
                      <a:pt x="1283081" y="328948"/>
                      <a:pt x="1292998" y="323839"/>
                    </a:cubicBezTo>
                    <a:cubicBezTo>
                      <a:pt x="1315539" y="311516"/>
                      <a:pt x="1338381" y="299495"/>
                      <a:pt x="1361223" y="287773"/>
                    </a:cubicBezTo>
                    <a:cubicBezTo>
                      <a:pt x="1377452" y="279358"/>
                      <a:pt x="1386769" y="281161"/>
                      <a:pt x="1398490" y="295587"/>
                    </a:cubicBezTo>
                    <a:cubicBezTo>
                      <a:pt x="1402698" y="300396"/>
                      <a:pt x="1406605" y="305505"/>
                      <a:pt x="1409911" y="310915"/>
                    </a:cubicBezTo>
                    <a:cubicBezTo>
                      <a:pt x="1418326" y="324139"/>
                      <a:pt x="1417425" y="332855"/>
                      <a:pt x="1406906" y="344576"/>
                    </a:cubicBezTo>
                    <a:cubicBezTo>
                      <a:pt x="1388873" y="364112"/>
                      <a:pt x="1370840" y="383948"/>
                      <a:pt x="1352506" y="403183"/>
                    </a:cubicBezTo>
                    <a:cubicBezTo>
                      <a:pt x="1345594" y="410396"/>
                      <a:pt x="1344091" y="418211"/>
                      <a:pt x="1347698" y="427227"/>
                    </a:cubicBezTo>
                    <a:cubicBezTo>
                      <a:pt x="1353108" y="440150"/>
                      <a:pt x="1359720" y="452172"/>
                      <a:pt x="1368436" y="463292"/>
                    </a:cubicBezTo>
                    <a:cubicBezTo>
                      <a:pt x="1375348" y="472309"/>
                      <a:pt x="1383764" y="474713"/>
                      <a:pt x="1394884" y="472009"/>
                    </a:cubicBezTo>
                    <a:cubicBezTo>
                      <a:pt x="1420430" y="465697"/>
                      <a:pt x="1446277" y="459986"/>
                      <a:pt x="1471824" y="454577"/>
                    </a:cubicBezTo>
                    <a:cubicBezTo>
                      <a:pt x="1485348" y="451571"/>
                      <a:pt x="1493464" y="455478"/>
                      <a:pt x="1500376" y="467801"/>
                    </a:cubicBezTo>
                    <a:cubicBezTo>
                      <a:pt x="1503983" y="474413"/>
                      <a:pt x="1506988" y="481325"/>
                      <a:pt x="1509392" y="488538"/>
                    </a:cubicBezTo>
                    <a:cubicBezTo>
                      <a:pt x="1514502" y="505069"/>
                      <a:pt x="1511797" y="512883"/>
                      <a:pt x="1497070" y="522200"/>
                    </a:cubicBezTo>
                    <a:cubicBezTo>
                      <a:pt x="1476032" y="535424"/>
                      <a:pt x="1455293" y="549249"/>
                      <a:pt x="1433654" y="561572"/>
                    </a:cubicBezTo>
                    <a:cubicBezTo>
                      <a:pt x="1421332" y="568784"/>
                      <a:pt x="1418026" y="578402"/>
                      <a:pt x="1420130" y="591025"/>
                    </a:cubicBezTo>
                    <a:cubicBezTo>
                      <a:pt x="1421933" y="602747"/>
                      <a:pt x="1425239" y="614167"/>
                      <a:pt x="1429446" y="625287"/>
                    </a:cubicBezTo>
                    <a:cubicBezTo>
                      <a:pt x="1433354" y="635506"/>
                      <a:pt x="1440266" y="640916"/>
                      <a:pt x="1451988" y="641217"/>
                    </a:cubicBezTo>
                    <a:cubicBezTo>
                      <a:pt x="1478436" y="641517"/>
                      <a:pt x="1504584" y="643321"/>
                      <a:pt x="1531032" y="644222"/>
                    </a:cubicBezTo>
                    <a:cubicBezTo>
                      <a:pt x="1545458" y="644823"/>
                      <a:pt x="1552671" y="650533"/>
                      <a:pt x="1556578" y="664359"/>
                    </a:cubicBezTo>
                    <a:cubicBezTo>
                      <a:pt x="1558982" y="672173"/>
                      <a:pt x="1559884" y="680288"/>
                      <a:pt x="1559884" y="688703"/>
                    </a:cubicBezTo>
                    <a:cubicBezTo>
                      <a:pt x="1559884" y="704932"/>
                      <a:pt x="1555376" y="711545"/>
                      <a:pt x="1540349" y="716353"/>
                    </a:cubicBezTo>
                    <a:cubicBezTo>
                      <a:pt x="1516605" y="723867"/>
                      <a:pt x="1492862" y="731080"/>
                      <a:pt x="1469119" y="738294"/>
                    </a:cubicBezTo>
                    <a:cubicBezTo>
                      <a:pt x="1451988" y="743402"/>
                      <a:pt x="1447480" y="748813"/>
                      <a:pt x="1446878" y="766544"/>
                    </a:cubicBezTo>
                    <a:cubicBezTo>
                      <a:pt x="1446578" y="778867"/>
                      <a:pt x="1445676" y="791490"/>
                      <a:pt x="1448381" y="803813"/>
                    </a:cubicBezTo>
                    <a:cubicBezTo>
                      <a:pt x="1450185" y="812228"/>
                      <a:pt x="1455293" y="817337"/>
                      <a:pt x="1463709" y="820042"/>
                    </a:cubicBezTo>
                    <a:cubicBezTo>
                      <a:pt x="1488655" y="827556"/>
                      <a:pt x="1513600" y="835069"/>
                      <a:pt x="1538545" y="842884"/>
                    </a:cubicBezTo>
                    <a:cubicBezTo>
                      <a:pt x="1555977" y="848293"/>
                      <a:pt x="1560185" y="854305"/>
                      <a:pt x="1559884" y="872638"/>
                    </a:cubicBezTo>
                    <a:cubicBezTo>
                      <a:pt x="1559884" y="874441"/>
                      <a:pt x="1559884" y="876244"/>
                      <a:pt x="1559884" y="878048"/>
                    </a:cubicBezTo>
                    <a:cubicBezTo>
                      <a:pt x="1558682" y="906299"/>
                      <a:pt x="1549665" y="915315"/>
                      <a:pt x="1521414" y="916217"/>
                    </a:cubicBezTo>
                    <a:cubicBezTo>
                      <a:pt x="1497671" y="916818"/>
                      <a:pt x="1474228" y="918020"/>
                      <a:pt x="1450485" y="918321"/>
                    </a:cubicBezTo>
                    <a:cubicBezTo>
                      <a:pt x="1441468" y="918622"/>
                      <a:pt x="1435157" y="922529"/>
                      <a:pt x="1431550" y="930042"/>
                    </a:cubicBezTo>
                    <a:cubicBezTo>
                      <a:pt x="1424939" y="944168"/>
                      <a:pt x="1420731" y="958895"/>
                      <a:pt x="1419529" y="974523"/>
                    </a:cubicBezTo>
                    <a:cubicBezTo>
                      <a:pt x="1418627" y="984441"/>
                      <a:pt x="1422835" y="991054"/>
                      <a:pt x="1431250" y="996163"/>
                    </a:cubicBezTo>
                    <a:cubicBezTo>
                      <a:pt x="1452288" y="1009086"/>
                      <a:pt x="1473026" y="1022010"/>
                      <a:pt x="1493764" y="1035234"/>
                    </a:cubicBezTo>
                    <a:cubicBezTo>
                      <a:pt x="1512698" y="1046955"/>
                      <a:pt x="1515103" y="1054169"/>
                      <a:pt x="1507889" y="1075207"/>
                    </a:cubicBezTo>
                    <a:cubicBezTo>
                      <a:pt x="1505485" y="1082420"/>
                      <a:pt x="1502179" y="1089332"/>
                      <a:pt x="1497971" y="1095644"/>
                    </a:cubicBezTo>
                    <a:cubicBezTo>
                      <a:pt x="1494064" y="1101354"/>
                      <a:pt x="1487753" y="1105261"/>
                      <a:pt x="1478737" y="1105261"/>
                    </a:cubicBezTo>
                    <a:cubicBezTo>
                      <a:pt x="1462808" y="1101655"/>
                      <a:pt x="1446878" y="1098048"/>
                      <a:pt x="1430949" y="1094742"/>
                    </a:cubicBezTo>
                    <a:cubicBezTo>
                      <a:pt x="1418026" y="1091737"/>
                      <a:pt x="1404802" y="1089032"/>
                      <a:pt x="1391878" y="1085726"/>
                    </a:cubicBezTo>
                    <a:cubicBezTo>
                      <a:pt x="1383463" y="1083622"/>
                      <a:pt x="1376851" y="1086026"/>
                      <a:pt x="1371441" y="1092037"/>
                    </a:cubicBezTo>
                    <a:cubicBezTo>
                      <a:pt x="1360321" y="1104961"/>
                      <a:pt x="1351605" y="1119688"/>
                      <a:pt x="1346796" y="1136218"/>
                    </a:cubicBezTo>
                    <a:cubicBezTo>
                      <a:pt x="1344392" y="1144032"/>
                      <a:pt x="1347999" y="1149742"/>
                      <a:pt x="1352807" y="1155152"/>
                    </a:cubicBezTo>
                    <a:cubicBezTo>
                      <a:pt x="1370239" y="1174087"/>
                      <a:pt x="1387971" y="1193021"/>
                      <a:pt x="1405403" y="1211655"/>
                    </a:cubicBezTo>
                    <a:cubicBezTo>
                      <a:pt x="1418627" y="1225781"/>
                      <a:pt x="1419228" y="1234196"/>
                      <a:pt x="1408709" y="1250426"/>
                    </a:cubicBezTo>
                    <a:cubicBezTo>
                      <a:pt x="1408108" y="1251327"/>
                      <a:pt x="1407507" y="1252530"/>
                      <a:pt x="1406605" y="1253431"/>
                    </a:cubicBezTo>
                    <a:cubicBezTo>
                      <a:pt x="1386769" y="1280180"/>
                      <a:pt x="1378053" y="1280481"/>
                      <a:pt x="1353709" y="1266655"/>
                    </a:cubicBezTo>
                    <a:cubicBezTo>
                      <a:pt x="1333872" y="1255235"/>
                      <a:pt x="1312834" y="1245016"/>
                      <a:pt x="1292698" y="1234196"/>
                    </a:cubicBezTo>
                    <a:cubicBezTo>
                      <a:pt x="1284282" y="1229688"/>
                      <a:pt x="1276468" y="1229688"/>
                      <a:pt x="1268954" y="1235098"/>
                    </a:cubicBezTo>
                    <a:cubicBezTo>
                      <a:pt x="1256932" y="1243513"/>
                      <a:pt x="1246714" y="1253732"/>
                      <a:pt x="1237998" y="1265453"/>
                    </a:cubicBezTo>
                    <a:cubicBezTo>
                      <a:pt x="1231686" y="1273868"/>
                      <a:pt x="1231386" y="1282284"/>
                      <a:pt x="1236495" y="1291601"/>
                    </a:cubicBezTo>
                    <a:cubicBezTo>
                      <a:pt x="1248818" y="1314142"/>
                      <a:pt x="1260840" y="1336983"/>
                      <a:pt x="1272561" y="1359825"/>
                    </a:cubicBezTo>
                    <a:cubicBezTo>
                      <a:pt x="1280676" y="1375754"/>
                      <a:pt x="1279474" y="1382967"/>
                      <a:pt x="1266550" y="1395289"/>
                    </a:cubicBezTo>
                    <a:cubicBezTo>
                      <a:pt x="1264446" y="1397093"/>
                      <a:pt x="1262643" y="1399197"/>
                      <a:pt x="1260539" y="1400699"/>
                    </a:cubicBezTo>
                    <a:cubicBezTo>
                      <a:pt x="1241304" y="1414825"/>
                      <a:pt x="1231386" y="1421738"/>
                      <a:pt x="1208845" y="1398896"/>
                    </a:cubicBezTo>
                    <a:cubicBezTo>
                      <a:pt x="1192615" y="1382366"/>
                      <a:pt x="1175184" y="1367639"/>
                      <a:pt x="1158353" y="1351710"/>
                    </a:cubicBezTo>
                    <a:cubicBezTo>
                      <a:pt x="1150539" y="1344196"/>
                      <a:pt x="1142123" y="1342694"/>
                      <a:pt x="1132506" y="1346601"/>
                    </a:cubicBezTo>
                    <a:cubicBezTo>
                      <a:pt x="1119883" y="1351710"/>
                      <a:pt x="1107861" y="1358322"/>
                      <a:pt x="1097041" y="1366737"/>
                    </a:cubicBezTo>
                    <a:cubicBezTo>
                      <a:pt x="1088025" y="1373650"/>
                      <a:pt x="1085620" y="1382366"/>
                      <a:pt x="1088325" y="1393185"/>
                    </a:cubicBezTo>
                    <a:cubicBezTo>
                      <a:pt x="1094637" y="1419333"/>
                      <a:pt x="1100648" y="1445781"/>
                      <a:pt x="1106359" y="1471929"/>
                    </a:cubicBezTo>
                    <a:cubicBezTo>
                      <a:pt x="1108763" y="1483350"/>
                      <a:pt x="1104856" y="1492066"/>
                      <a:pt x="1094637" y="1498076"/>
                    </a:cubicBezTo>
                    <a:cubicBezTo>
                      <a:pt x="1087724" y="1502284"/>
                      <a:pt x="1080211" y="1505590"/>
                      <a:pt x="1072396" y="1507995"/>
                    </a:cubicBezTo>
                    <a:cubicBezTo>
                      <a:pt x="1056468" y="1513104"/>
                      <a:pt x="1047451" y="1510098"/>
                      <a:pt x="1038435" y="1495973"/>
                    </a:cubicBezTo>
                    <a:cubicBezTo>
                      <a:pt x="1025211" y="1474934"/>
                      <a:pt x="1011686" y="1454197"/>
                      <a:pt x="999063" y="1432557"/>
                    </a:cubicBezTo>
                    <a:cubicBezTo>
                      <a:pt x="992150" y="1420836"/>
                      <a:pt x="983134" y="1416328"/>
                      <a:pt x="969609" y="1418732"/>
                    </a:cubicBezTo>
                    <a:cubicBezTo>
                      <a:pt x="958790" y="1420836"/>
                      <a:pt x="948271" y="1423541"/>
                      <a:pt x="938052" y="1427148"/>
                    </a:cubicBezTo>
                    <a:cubicBezTo>
                      <a:pt x="923927" y="1432257"/>
                      <a:pt x="919418" y="1438268"/>
                      <a:pt x="918817" y="1453295"/>
                    </a:cubicBezTo>
                    <a:cubicBezTo>
                      <a:pt x="917915" y="1477038"/>
                      <a:pt x="917314" y="1500481"/>
                      <a:pt x="916713" y="1524224"/>
                    </a:cubicBezTo>
                    <a:cubicBezTo>
                      <a:pt x="916112" y="1545864"/>
                      <a:pt x="910702" y="1552776"/>
                      <a:pt x="889363" y="1556683"/>
                    </a:cubicBezTo>
                    <a:cubicBezTo>
                      <a:pt x="883653" y="1557886"/>
                      <a:pt x="877943" y="1558487"/>
                      <a:pt x="872232" y="1558787"/>
                    </a:cubicBezTo>
                    <a:cubicBezTo>
                      <a:pt x="858107" y="1559689"/>
                      <a:pt x="849090" y="1553978"/>
                      <a:pt x="844582" y="1540153"/>
                    </a:cubicBezTo>
                    <a:cubicBezTo>
                      <a:pt x="836467" y="1514907"/>
                      <a:pt x="828652" y="1489962"/>
                      <a:pt x="821439" y="1464716"/>
                    </a:cubicBezTo>
                    <a:cubicBezTo>
                      <a:pt x="818133" y="1453295"/>
                      <a:pt x="811221" y="1447885"/>
                      <a:pt x="799800" y="1446082"/>
                    </a:cubicBezTo>
                    <a:cubicBezTo>
                      <a:pt x="786576" y="1444278"/>
                      <a:pt x="773352" y="1444278"/>
                      <a:pt x="760128" y="1446382"/>
                    </a:cubicBezTo>
                    <a:cubicBezTo>
                      <a:pt x="750210" y="1447885"/>
                      <a:pt x="743898" y="1452995"/>
                      <a:pt x="740893" y="1462913"/>
                    </a:cubicBezTo>
                    <a:cubicBezTo>
                      <a:pt x="733980" y="1486656"/>
                      <a:pt x="726466" y="1510399"/>
                      <a:pt x="718953" y="1534142"/>
                    </a:cubicBezTo>
                    <a:cubicBezTo>
                      <a:pt x="712341" y="1555481"/>
                      <a:pt x="703926" y="1560891"/>
                      <a:pt x="681986" y="1557886"/>
                    </a:cubicBezTo>
                    <a:cubicBezTo>
                      <a:pt x="648925" y="1553377"/>
                      <a:pt x="645018" y="1548869"/>
                      <a:pt x="644718" y="1515809"/>
                    </a:cubicBezTo>
                    <a:cubicBezTo>
                      <a:pt x="644418" y="1494170"/>
                      <a:pt x="643516" y="1472830"/>
                      <a:pt x="642915" y="1451191"/>
                    </a:cubicBezTo>
                    <a:cubicBezTo>
                      <a:pt x="642614" y="1441273"/>
                      <a:pt x="638707" y="1433459"/>
                      <a:pt x="629390" y="1429552"/>
                    </a:cubicBezTo>
                    <a:cubicBezTo>
                      <a:pt x="615264" y="1423541"/>
                      <a:pt x="600838" y="1419333"/>
                      <a:pt x="585510" y="1418431"/>
                    </a:cubicBezTo>
                    <a:cubicBezTo>
                      <a:pt x="576193" y="1417830"/>
                      <a:pt x="569581" y="1421437"/>
                      <a:pt x="564471" y="1429552"/>
                    </a:cubicBezTo>
                    <a:cubicBezTo>
                      <a:pt x="551548" y="1451191"/>
                      <a:pt x="537723" y="1472229"/>
                      <a:pt x="524499" y="1493569"/>
                    </a:cubicBezTo>
                    <a:cubicBezTo>
                      <a:pt x="513980" y="1510399"/>
                      <a:pt x="505865" y="1513404"/>
                      <a:pt x="487231" y="1507093"/>
                    </a:cubicBezTo>
                    <a:cubicBezTo>
                      <a:pt x="486329" y="1506793"/>
                      <a:pt x="485428" y="1506492"/>
                      <a:pt x="484526" y="1506192"/>
                    </a:cubicBezTo>
                    <a:cubicBezTo>
                      <a:pt x="455674" y="1494470"/>
                      <a:pt x="449963" y="1487858"/>
                      <a:pt x="457477" y="1459005"/>
                    </a:cubicBezTo>
                    <a:cubicBezTo>
                      <a:pt x="463187" y="1437066"/>
                      <a:pt x="467395" y="1414825"/>
                      <a:pt x="472805" y="1392584"/>
                    </a:cubicBezTo>
                    <a:cubicBezTo>
                      <a:pt x="475510" y="1381164"/>
                      <a:pt x="472504" y="1372448"/>
                      <a:pt x="462887" y="1365535"/>
                    </a:cubicBezTo>
                    <a:cubicBezTo>
                      <a:pt x="452668" y="1358322"/>
                      <a:pt x="442149" y="1352010"/>
                      <a:pt x="430728" y="1346902"/>
                    </a:cubicBezTo>
                    <a:cubicBezTo>
                      <a:pt x="419908" y="1342093"/>
                      <a:pt x="410591" y="1343896"/>
                      <a:pt x="401575" y="1352311"/>
                    </a:cubicBezTo>
                    <a:cubicBezTo>
                      <a:pt x="383542" y="1369442"/>
                      <a:pt x="365209" y="1386273"/>
                      <a:pt x="347176" y="1403103"/>
                    </a:cubicBezTo>
                    <a:cubicBezTo>
                      <a:pt x="333651" y="1416027"/>
                      <a:pt x="324936" y="1416628"/>
                      <a:pt x="309007" y="1406710"/>
                    </a:cubicBezTo>
                    <a:cubicBezTo>
                      <a:pt x="307203" y="1405508"/>
                      <a:pt x="305400" y="1404306"/>
                      <a:pt x="303597" y="1403103"/>
                    </a:cubicBezTo>
                    <a:cubicBezTo>
                      <a:pt x="280455" y="1386574"/>
                      <a:pt x="278351" y="1377857"/>
                      <a:pt x="291575" y="1352912"/>
                    </a:cubicBezTo>
                    <a:cubicBezTo>
                      <a:pt x="302394" y="1332475"/>
                      <a:pt x="312913" y="1312038"/>
                      <a:pt x="324034" y="1291901"/>
                    </a:cubicBezTo>
                    <a:cubicBezTo>
                      <a:pt x="329744" y="1281382"/>
                      <a:pt x="328843" y="1272365"/>
                      <a:pt x="321630" y="1263349"/>
                    </a:cubicBezTo>
                    <a:cubicBezTo>
                      <a:pt x="313816" y="1253431"/>
                      <a:pt x="304799" y="1244414"/>
                      <a:pt x="294580" y="1236601"/>
                    </a:cubicBezTo>
                    <a:cubicBezTo>
                      <a:pt x="285564" y="1229688"/>
                      <a:pt x="276547" y="1229087"/>
                      <a:pt x="266629" y="1234497"/>
                    </a:cubicBezTo>
                    <a:cubicBezTo>
                      <a:pt x="244389" y="1246518"/>
                      <a:pt x="221847" y="1258540"/>
                      <a:pt x="199006" y="1270262"/>
                    </a:cubicBezTo>
                    <a:cubicBezTo>
                      <a:pt x="183077" y="1278677"/>
                      <a:pt x="173760" y="1276573"/>
                      <a:pt x="162039" y="1263349"/>
                    </a:cubicBezTo>
                    <a:cubicBezTo>
                      <a:pt x="161137" y="1262448"/>
                      <a:pt x="160536" y="1261546"/>
                      <a:pt x="159634" y="1260644"/>
                    </a:cubicBezTo>
                    <a:cubicBezTo>
                      <a:pt x="138896" y="1236601"/>
                      <a:pt x="139197" y="1228185"/>
                      <a:pt x="161137" y="1205343"/>
                    </a:cubicBezTo>
                    <a:cubicBezTo>
                      <a:pt x="176465" y="1189114"/>
                      <a:pt x="190891" y="1172584"/>
                      <a:pt x="206519" y="1156956"/>
                    </a:cubicBezTo>
                    <a:cubicBezTo>
                      <a:pt x="214334" y="1148841"/>
                      <a:pt x="215837" y="1140425"/>
                      <a:pt x="211929" y="1130507"/>
                    </a:cubicBezTo>
                    <a:cubicBezTo>
                      <a:pt x="206820" y="1117584"/>
                      <a:pt x="199607" y="1105562"/>
                      <a:pt x="191192" y="1094442"/>
                    </a:cubicBezTo>
                    <a:cubicBezTo>
                      <a:pt x="184279" y="1085425"/>
                      <a:pt x="174962" y="1084523"/>
                      <a:pt x="165044" y="1086928"/>
                    </a:cubicBezTo>
                    <a:cubicBezTo>
                      <a:pt x="143104" y="1092037"/>
                      <a:pt x="121465" y="1097146"/>
                      <a:pt x="99525" y="1101955"/>
                    </a:cubicBezTo>
                    <a:cubicBezTo>
                      <a:pt x="96519" y="1102556"/>
                      <a:pt x="93514" y="1103458"/>
                      <a:pt x="90809" y="1104059"/>
                    </a:cubicBezTo>
                    <a:cubicBezTo>
                      <a:pt x="74278" y="1107065"/>
                      <a:pt x="65863" y="1103158"/>
                      <a:pt x="58350" y="1088130"/>
                    </a:cubicBezTo>
                    <a:cubicBezTo>
                      <a:pt x="55645" y="1082420"/>
                      <a:pt x="52940" y="1076709"/>
                      <a:pt x="50836" y="1070699"/>
                    </a:cubicBezTo>
                    <a:cubicBezTo>
                      <a:pt x="45426" y="1054770"/>
                      <a:pt x="48431" y="1045753"/>
                      <a:pt x="62858" y="1036737"/>
                    </a:cubicBezTo>
                    <a:cubicBezTo>
                      <a:pt x="83295" y="1023813"/>
                      <a:pt x="104033" y="1010890"/>
                      <a:pt x="124470" y="998267"/>
                    </a:cubicBezTo>
                    <a:cubicBezTo>
                      <a:pt x="140699" y="988048"/>
                      <a:pt x="143104" y="982337"/>
                      <a:pt x="139197" y="963704"/>
                    </a:cubicBezTo>
                    <a:cubicBezTo>
                      <a:pt x="136793" y="953184"/>
                      <a:pt x="134088" y="942365"/>
                      <a:pt x="129880" y="932447"/>
                    </a:cubicBezTo>
                    <a:cubicBezTo>
                      <a:pt x="125672" y="922529"/>
                      <a:pt x="118459" y="917720"/>
                      <a:pt x="107339" y="917419"/>
                    </a:cubicBezTo>
                    <a:cubicBezTo>
                      <a:pt x="82995" y="917119"/>
                      <a:pt x="58951" y="916217"/>
                      <a:pt x="34607" y="915315"/>
                    </a:cubicBezTo>
                    <a:cubicBezTo>
                      <a:pt x="12666" y="914714"/>
                      <a:pt x="6055" y="909004"/>
                      <a:pt x="2147" y="887966"/>
                    </a:cubicBezTo>
                    <a:cubicBezTo>
                      <a:pt x="1847" y="885862"/>
                      <a:pt x="1246" y="883758"/>
                      <a:pt x="945" y="881654"/>
                    </a:cubicBezTo>
                    <a:cubicBezTo>
                      <a:pt x="-2361" y="854906"/>
                      <a:pt x="2147" y="847993"/>
                      <a:pt x="28295" y="840179"/>
                    </a:cubicBezTo>
                    <a:cubicBezTo>
                      <a:pt x="49934" y="833566"/>
                      <a:pt x="71573" y="826354"/>
                      <a:pt x="93514" y="820342"/>
                    </a:cubicBezTo>
                    <a:cubicBezTo>
                      <a:pt x="105535" y="817037"/>
                      <a:pt x="111847" y="810124"/>
                      <a:pt x="113050" y="798403"/>
                    </a:cubicBezTo>
                    <a:cubicBezTo>
                      <a:pt x="114252" y="784577"/>
                      <a:pt x="114852" y="770452"/>
                      <a:pt x="112147" y="756627"/>
                    </a:cubicBezTo>
                    <a:cubicBezTo>
                      <a:pt x="110644" y="747610"/>
                      <a:pt x="105535" y="742200"/>
                      <a:pt x="96820" y="739495"/>
                    </a:cubicBezTo>
                    <a:cubicBezTo>
                      <a:pt x="73678" y="732583"/>
                      <a:pt x="50535" y="725370"/>
                      <a:pt x="27393" y="718157"/>
                    </a:cubicBezTo>
                    <a:cubicBezTo>
                      <a:pt x="2147" y="710343"/>
                      <a:pt x="-558" y="706135"/>
                      <a:pt x="945" y="679687"/>
                    </a:cubicBezTo>
                    <a:cubicBezTo>
                      <a:pt x="1246" y="674276"/>
                      <a:pt x="2448" y="668867"/>
                      <a:pt x="3650" y="663757"/>
                    </a:cubicBezTo>
                    <a:cubicBezTo>
                      <a:pt x="7257" y="650533"/>
                      <a:pt x="14770" y="644523"/>
                      <a:pt x="28596" y="643922"/>
                    </a:cubicBezTo>
                    <a:cubicBezTo>
                      <a:pt x="51136" y="643020"/>
                      <a:pt x="73377" y="642419"/>
                      <a:pt x="95918" y="641818"/>
                    </a:cubicBezTo>
                    <a:cubicBezTo>
                      <a:pt x="99224" y="641818"/>
                      <a:pt x="102530" y="641517"/>
                      <a:pt x="105836" y="641517"/>
                    </a:cubicBezTo>
                    <a:cubicBezTo>
                      <a:pt x="120863" y="642118"/>
                      <a:pt x="128677" y="633703"/>
                      <a:pt x="132585" y="620479"/>
                    </a:cubicBezTo>
                    <a:cubicBezTo>
                      <a:pt x="135590" y="610561"/>
                      <a:pt x="138295" y="600643"/>
                      <a:pt x="140399" y="590725"/>
                    </a:cubicBezTo>
                    <a:cubicBezTo>
                      <a:pt x="143104" y="576900"/>
                      <a:pt x="139798" y="570287"/>
                      <a:pt x="127776" y="562473"/>
                    </a:cubicBezTo>
                    <a:cubicBezTo>
                      <a:pt x="107339" y="549550"/>
                      <a:pt x="86601" y="536626"/>
                      <a:pt x="66164" y="524003"/>
                    </a:cubicBezTo>
                    <a:cubicBezTo>
                      <a:pt x="47831" y="512582"/>
                      <a:pt x="45126" y="505369"/>
                      <a:pt x="52339" y="484632"/>
                    </a:cubicBezTo>
                    <a:cubicBezTo>
                      <a:pt x="54443" y="478019"/>
                      <a:pt x="57148" y="471408"/>
                      <a:pt x="61054" y="465697"/>
                    </a:cubicBezTo>
                    <a:cubicBezTo>
                      <a:pt x="67366" y="456080"/>
                      <a:pt x="76082" y="451271"/>
                      <a:pt x="88104" y="454276"/>
                    </a:cubicBezTo>
                    <a:cubicBezTo>
                      <a:pt x="113650" y="460287"/>
                      <a:pt x="139498" y="465697"/>
                      <a:pt x="165044" y="472009"/>
                    </a:cubicBezTo>
                    <a:cubicBezTo>
                      <a:pt x="176765" y="475014"/>
                      <a:pt x="185782" y="472309"/>
                      <a:pt x="192995" y="462691"/>
                    </a:cubicBezTo>
                    <a:cubicBezTo>
                      <a:pt x="200509" y="452473"/>
                      <a:pt x="207121" y="441353"/>
                      <a:pt x="211929" y="429631"/>
                    </a:cubicBezTo>
                    <a:cubicBezTo>
                      <a:pt x="216137" y="419112"/>
                      <a:pt x="214935" y="410096"/>
                      <a:pt x="206519" y="401380"/>
                    </a:cubicBezTo>
                    <a:cubicBezTo>
                      <a:pt x="189088" y="383647"/>
                      <a:pt x="172558" y="365314"/>
                      <a:pt x="155426" y="346981"/>
                    </a:cubicBezTo>
                    <a:cubicBezTo>
                      <a:pt x="142202" y="332554"/>
                      <a:pt x="141601" y="324440"/>
                      <a:pt x="152421" y="308210"/>
                    </a:cubicBezTo>
                    <a:cubicBezTo>
                      <a:pt x="154224" y="305806"/>
                      <a:pt x="155727" y="303101"/>
                      <a:pt x="157530" y="300696"/>
                    </a:cubicBezTo>
                    <a:cubicBezTo>
                      <a:pt x="172858" y="280560"/>
                      <a:pt x="181273" y="278756"/>
                      <a:pt x="203814" y="290478"/>
                    </a:cubicBezTo>
                    <a:cubicBezTo>
                      <a:pt x="224853" y="301598"/>
                      <a:pt x="245891" y="312418"/>
                      <a:pt x="266329" y="323839"/>
                    </a:cubicBezTo>
                    <a:cubicBezTo>
                      <a:pt x="277148" y="329849"/>
                      <a:pt x="286766" y="328647"/>
                      <a:pt x="295783" y="321134"/>
                    </a:cubicBezTo>
                    <a:cubicBezTo>
                      <a:pt x="304799" y="313620"/>
                      <a:pt x="313214" y="305205"/>
                      <a:pt x="321029" y="296188"/>
                    </a:cubicBezTo>
                    <a:cubicBezTo>
                      <a:pt x="328843" y="286872"/>
                      <a:pt x="330646" y="277554"/>
                      <a:pt x="324335" y="266134"/>
                    </a:cubicBezTo>
                    <a:cubicBezTo>
                      <a:pt x="311711" y="243593"/>
                      <a:pt x="299990" y="220750"/>
                      <a:pt x="287968" y="197909"/>
                    </a:cubicBezTo>
                    <a:cubicBezTo>
                      <a:pt x="280154" y="182882"/>
                      <a:pt x="281957" y="174767"/>
                      <a:pt x="294280" y="163346"/>
                    </a:cubicBezTo>
                    <a:cubicBezTo>
                      <a:pt x="299990" y="157936"/>
                      <a:pt x="306302" y="153428"/>
                      <a:pt x="313214" y="149221"/>
                    </a:cubicBezTo>
                    <a:cubicBezTo>
                      <a:pt x="325236" y="142308"/>
                      <a:pt x="333651" y="143209"/>
                      <a:pt x="343870" y="152527"/>
                    </a:cubicBezTo>
                    <a:cubicBezTo>
                      <a:pt x="361302" y="168455"/>
                      <a:pt x="378734" y="184685"/>
                      <a:pt x="395865" y="200915"/>
                    </a:cubicBezTo>
                    <a:cubicBezTo>
                      <a:pt x="413898" y="218046"/>
                      <a:pt x="417805" y="218647"/>
                      <a:pt x="439745" y="207226"/>
                    </a:cubicBezTo>
                    <a:cubicBezTo>
                      <a:pt x="448460" y="202718"/>
                      <a:pt x="456575" y="197909"/>
                      <a:pt x="464389" y="191898"/>
                    </a:cubicBezTo>
                    <a:cubicBezTo>
                      <a:pt x="472805" y="184985"/>
                      <a:pt x="475510" y="176871"/>
                      <a:pt x="472805" y="166051"/>
                    </a:cubicBezTo>
                    <a:cubicBezTo>
                      <a:pt x="466493" y="141105"/>
                      <a:pt x="461084" y="115859"/>
                      <a:pt x="455373" y="90914"/>
                    </a:cubicBezTo>
                    <a:cubicBezTo>
                      <a:pt x="451766" y="74684"/>
                      <a:pt x="455674" y="66570"/>
                      <a:pt x="470100" y="58756"/>
                    </a:cubicBezTo>
                    <a:cubicBezTo>
                      <a:pt x="476712" y="55450"/>
                      <a:pt x="483324" y="52745"/>
                      <a:pt x="490236" y="50340"/>
                    </a:cubicBezTo>
                    <a:cubicBezTo>
                      <a:pt x="504963" y="45832"/>
                      <a:pt x="513378" y="48537"/>
                      <a:pt x="522095" y="61761"/>
                    </a:cubicBezTo>
                    <a:cubicBezTo>
                      <a:pt x="535919" y="83100"/>
                      <a:pt x="549745" y="104439"/>
                      <a:pt x="562368" y="126680"/>
                    </a:cubicBezTo>
                    <a:cubicBezTo>
                      <a:pt x="568980" y="138100"/>
                      <a:pt x="577996" y="142007"/>
                      <a:pt x="590319" y="140204"/>
                    </a:cubicBezTo>
                    <a:cubicBezTo>
                      <a:pt x="603242" y="138100"/>
                      <a:pt x="615865" y="134794"/>
                      <a:pt x="627887" y="129685"/>
                    </a:cubicBezTo>
                    <a:cubicBezTo>
                      <a:pt x="636603" y="125778"/>
                      <a:pt x="641412" y="119767"/>
                      <a:pt x="641713" y="109548"/>
                    </a:cubicBezTo>
                    <a:cubicBezTo>
                      <a:pt x="642314" y="83401"/>
                      <a:pt x="643816" y="57554"/>
                      <a:pt x="644718" y="31406"/>
                    </a:cubicBezTo>
                    <a:cubicBezTo>
                      <a:pt x="645319" y="14575"/>
                      <a:pt x="650729" y="7362"/>
                      <a:pt x="666958" y="2854"/>
                    </a:cubicBezTo>
                    <a:cubicBezTo>
                      <a:pt x="669663" y="2253"/>
                      <a:pt x="672368" y="1351"/>
                      <a:pt x="675073" y="1051"/>
                    </a:cubicBezTo>
                    <a:cubicBezTo>
                      <a:pt x="682512" y="224"/>
                      <a:pt x="688541" y="-189"/>
                      <a:pt x="693524" y="8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2AE7102E-58A0-4848-B5A5-49FC64AD4B20}"/>
                  </a:ext>
                </a:extLst>
              </p:cNvPr>
              <p:cNvSpPr/>
              <p:nvPr/>
            </p:nvSpPr>
            <p:spPr>
              <a:xfrm>
                <a:off x="2227023" y="3962400"/>
                <a:ext cx="1912266" cy="1896589"/>
              </a:xfrm>
              <a:custGeom>
                <a:avLst/>
                <a:gdLst>
                  <a:gd name="connsiteX0" fmla="*/ 781166 w 1559898"/>
                  <a:gd name="connsiteY0" fmla="*/ 225559 h 1558878"/>
                  <a:gd name="connsiteX1" fmla="*/ 1333572 w 1559898"/>
                  <a:gd name="connsiteY1" fmla="*/ 779468 h 1558878"/>
                  <a:gd name="connsiteX2" fmla="*/ 779062 w 1559898"/>
                  <a:gd name="connsiteY2" fmla="*/ 1331273 h 1558878"/>
                  <a:gd name="connsiteX3" fmla="*/ 227558 w 1559898"/>
                  <a:gd name="connsiteY3" fmla="*/ 777664 h 1558878"/>
                  <a:gd name="connsiteX4" fmla="*/ 781166 w 1559898"/>
                  <a:gd name="connsiteY4" fmla="*/ 225559 h 1558878"/>
                  <a:gd name="connsiteX5" fmla="*/ 780565 w 1559898"/>
                  <a:gd name="connsiteY5" fmla="*/ 209330 h 1558878"/>
                  <a:gd name="connsiteX6" fmla="*/ 210727 w 1559898"/>
                  <a:gd name="connsiteY6" fmla="*/ 775862 h 1558878"/>
                  <a:gd name="connsiteX7" fmla="*/ 779664 w 1559898"/>
                  <a:gd name="connsiteY7" fmla="*/ 1347202 h 1558878"/>
                  <a:gd name="connsiteX8" fmla="*/ 1349501 w 1559898"/>
                  <a:gd name="connsiteY8" fmla="*/ 777965 h 1558878"/>
                  <a:gd name="connsiteX9" fmla="*/ 780565 w 1559898"/>
                  <a:gd name="connsiteY9" fmla="*/ 209330 h 1558878"/>
                  <a:gd name="connsiteX10" fmla="*/ 693524 w 1559898"/>
                  <a:gd name="connsiteY10" fmla="*/ 83 h 1558878"/>
                  <a:gd name="connsiteX11" fmla="*/ 719855 w 1559898"/>
                  <a:gd name="connsiteY11" fmla="*/ 28400 h 1558878"/>
                  <a:gd name="connsiteX12" fmla="*/ 739691 w 1559898"/>
                  <a:gd name="connsiteY12" fmla="*/ 94521 h 1558878"/>
                  <a:gd name="connsiteX13" fmla="*/ 759226 w 1559898"/>
                  <a:gd name="connsiteY13" fmla="*/ 112253 h 1558878"/>
                  <a:gd name="connsiteX14" fmla="*/ 801904 w 1559898"/>
                  <a:gd name="connsiteY14" fmla="*/ 112253 h 1558878"/>
                  <a:gd name="connsiteX15" fmla="*/ 820838 w 1559898"/>
                  <a:gd name="connsiteY15" fmla="*/ 95122 h 1558878"/>
                  <a:gd name="connsiteX16" fmla="*/ 843079 w 1559898"/>
                  <a:gd name="connsiteY16" fmla="*/ 22089 h 1558878"/>
                  <a:gd name="connsiteX17" fmla="*/ 873434 w 1559898"/>
                  <a:gd name="connsiteY17" fmla="*/ 149 h 1558878"/>
                  <a:gd name="connsiteX18" fmla="*/ 881549 w 1559898"/>
                  <a:gd name="connsiteY18" fmla="*/ 450 h 1558878"/>
                  <a:gd name="connsiteX19" fmla="*/ 916413 w 1559898"/>
                  <a:gd name="connsiteY19" fmla="*/ 38018 h 1558878"/>
                  <a:gd name="connsiteX20" fmla="*/ 918516 w 1559898"/>
                  <a:gd name="connsiteY20" fmla="*/ 108046 h 1558878"/>
                  <a:gd name="connsiteX21" fmla="*/ 930839 w 1559898"/>
                  <a:gd name="connsiteY21" fmla="*/ 128482 h 1558878"/>
                  <a:gd name="connsiteX22" fmla="*/ 975320 w 1559898"/>
                  <a:gd name="connsiteY22" fmla="*/ 140204 h 1558878"/>
                  <a:gd name="connsiteX23" fmla="*/ 996358 w 1559898"/>
                  <a:gd name="connsiteY23" fmla="*/ 129084 h 1558878"/>
                  <a:gd name="connsiteX24" fmla="*/ 1036331 w 1559898"/>
                  <a:gd name="connsiteY24" fmla="*/ 65067 h 1558878"/>
                  <a:gd name="connsiteX25" fmla="*/ 1075101 w 1559898"/>
                  <a:gd name="connsiteY25" fmla="*/ 51542 h 1558878"/>
                  <a:gd name="connsiteX26" fmla="*/ 1082014 w 1559898"/>
                  <a:gd name="connsiteY26" fmla="*/ 53947 h 1558878"/>
                  <a:gd name="connsiteX27" fmla="*/ 1103954 w 1559898"/>
                  <a:gd name="connsiteY27" fmla="*/ 96925 h 1558878"/>
                  <a:gd name="connsiteX28" fmla="*/ 1088325 w 1559898"/>
                  <a:gd name="connsiteY28" fmla="*/ 164248 h 1558878"/>
                  <a:gd name="connsiteX29" fmla="*/ 1099145 w 1559898"/>
                  <a:gd name="connsiteY29" fmla="*/ 193401 h 1558878"/>
                  <a:gd name="connsiteX30" fmla="*/ 1134008 w 1559898"/>
                  <a:gd name="connsiteY30" fmla="*/ 212636 h 1558878"/>
                  <a:gd name="connsiteX31" fmla="*/ 1157151 w 1559898"/>
                  <a:gd name="connsiteY31" fmla="*/ 207226 h 1558878"/>
                  <a:gd name="connsiteX32" fmla="*/ 1212452 w 1559898"/>
                  <a:gd name="connsiteY32" fmla="*/ 155832 h 1558878"/>
                  <a:gd name="connsiteX33" fmla="*/ 1253326 w 1559898"/>
                  <a:gd name="connsiteY33" fmla="*/ 152527 h 1558878"/>
                  <a:gd name="connsiteX34" fmla="*/ 1255430 w 1559898"/>
                  <a:gd name="connsiteY34" fmla="*/ 154029 h 1558878"/>
                  <a:gd name="connsiteX35" fmla="*/ 1268354 w 1559898"/>
                  <a:gd name="connsiteY35" fmla="*/ 206024 h 1558878"/>
                  <a:gd name="connsiteX36" fmla="*/ 1236195 w 1559898"/>
                  <a:gd name="connsiteY36" fmla="*/ 266134 h 1558878"/>
                  <a:gd name="connsiteX37" fmla="*/ 1238900 w 1559898"/>
                  <a:gd name="connsiteY37" fmla="*/ 294686 h 1558878"/>
                  <a:gd name="connsiteX38" fmla="*/ 1265949 w 1559898"/>
                  <a:gd name="connsiteY38" fmla="*/ 321434 h 1558878"/>
                  <a:gd name="connsiteX39" fmla="*/ 1292998 w 1559898"/>
                  <a:gd name="connsiteY39" fmla="*/ 323839 h 1558878"/>
                  <a:gd name="connsiteX40" fmla="*/ 1361223 w 1559898"/>
                  <a:gd name="connsiteY40" fmla="*/ 287773 h 1558878"/>
                  <a:gd name="connsiteX41" fmla="*/ 1398490 w 1559898"/>
                  <a:gd name="connsiteY41" fmla="*/ 295587 h 1558878"/>
                  <a:gd name="connsiteX42" fmla="*/ 1409911 w 1559898"/>
                  <a:gd name="connsiteY42" fmla="*/ 310915 h 1558878"/>
                  <a:gd name="connsiteX43" fmla="*/ 1406906 w 1559898"/>
                  <a:gd name="connsiteY43" fmla="*/ 344576 h 1558878"/>
                  <a:gd name="connsiteX44" fmla="*/ 1352506 w 1559898"/>
                  <a:gd name="connsiteY44" fmla="*/ 403183 h 1558878"/>
                  <a:gd name="connsiteX45" fmla="*/ 1347698 w 1559898"/>
                  <a:gd name="connsiteY45" fmla="*/ 427227 h 1558878"/>
                  <a:gd name="connsiteX46" fmla="*/ 1368436 w 1559898"/>
                  <a:gd name="connsiteY46" fmla="*/ 463292 h 1558878"/>
                  <a:gd name="connsiteX47" fmla="*/ 1394884 w 1559898"/>
                  <a:gd name="connsiteY47" fmla="*/ 472009 h 1558878"/>
                  <a:gd name="connsiteX48" fmla="*/ 1471824 w 1559898"/>
                  <a:gd name="connsiteY48" fmla="*/ 454577 h 1558878"/>
                  <a:gd name="connsiteX49" fmla="*/ 1500376 w 1559898"/>
                  <a:gd name="connsiteY49" fmla="*/ 467801 h 1558878"/>
                  <a:gd name="connsiteX50" fmla="*/ 1509392 w 1559898"/>
                  <a:gd name="connsiteY50" fmla="*/ 488538 h 1558878"/>
                  <a:gd name="connsiteX51" fmla="*/ 1497070 w 1559898"/>
                  <a:gd name="connsiteY51" fmla="*/ 522200 h 1558878"/>
                  <a:gd name="connsiteX52" fmla="*/ 1433654 w 1559898"/>
                  <a:gd name="connsiteY52" fmla="*/ 561572 h 1558878"/>
                  <a:gd name="connsiteX53" fmla="*/ 1420130 w 1559898"/>
                  <a:gd name="connsiteY53" fmla="*/ 591025 h 1558878"/>
                  <a:gd name="connsiteX54" fmla="*/ 1429446 w 1559898"/>
                  <a:gd name="connsiteY54" fmla="*/ 625287 h 1558878"/>
                  <a:gd name="connsiteX55" fmla="*/ 1451988 w 1559898"/>
                  <a:gd name="connsiteY55" fmla="*/ 641217 h 1558878"/>
                  <a:gd name="connsiteX56" fmla="*/ 1531032 w 1559898"/>
                  <a:gd name="connsiteY56" fmla="*/ 644222 h 1558878"/>
                  <a:gd name="connsiteX57" fmla="*/ 1556578 w 1559898"/>
                  <a:gd name="connsiteY57" fmla="*/ 664359 h 1558878"/>
                  <a:gd name="connsiteX58" fmla="*/ 1559884 w 1559898"/>
                  <a:gd name="connsiteY58" fmla="*/ 688703 h 1558878"/>
                  <a:gd name="connsiteX59" fmla="*/ 1540349 w 1559898"/>
                  <a:gd name="connsiteY59" fmla="*/ 716353 h 1558878"/>
                  <a:gd name="connsiteX60" fmla="*/ 1469119 w 1559898"/>
                  <a:gd name="connsiteY60" fmla="*/ 738294 h 1558878"/>
                  <a:gd name="connsiteX61" fmla="*/ 1446878 w 1559898"/>
                  <a:gd name="connsiteY61" fmla="*/ 766544 h 1558878"/>
                  <a:gd name="connsiteX62" fmla="*/ 1448381 w 1559898"/>
                  <a:gd name="connsiteY62" fmla="*/ 803813 h 1558878"/>
                  <a:gd name="connsiteX63" fmla="*/ 1463709 w 1559898"/>
                  <a:gd name="connsiteY63" fmla="*/ 820042 h 1558878"/>
                  <a:gd name="connsiteX64" fmla="*/ 1538545 w 1559898"/>
                  <a:gd name="connsiteY64" fmla="*/ 842884 h 1558878"/>
                  <a:gd name="connsiteX65" fmla="*/ 1559884 w 1559898"/>
                  <a:gd name="connsiteY65" fmla="*/ 872638 h 1558878"/>
                  <a:gd name="connsiteX66" fmla="*/ 1559884 w 1559898"/>
                  <a:gd name="connsiteY66" fmla="*/ 878048 h 1558878"/>
                  <a:gd name="connsiteX67" fmla="*/ 1521414 w 1559898"/>
                  <a:gd name="connsiteY67" fmla="*/ 916217 h 1558878"/>
                  <a:gd name="connsiteX68" fmla="*/ 1450485 w 1559898"/>
                  <a:gd name="connsiteY68" fmla="*/ 918321 h 1558878"/>
                  <a:gd name="connsiteX69" fmla="*/ 1431550 w 1559898"/>
                  <a:gd name="connsiteY69" fmla="*/ 930042 h 1558878"/>
                  <a:gd name="connsiteX70" fmla="*/ 1419529 w 1559898"/>
                  <a:gd name="connsiteY70" fmla="*/ 974523 h 1558878"/>
                  <a:gd name="connsiteX71" fmla="*/ 1431250 w 1559898"/>
                  <a:gd name="connsiteY71" fmla="*/ 996163 h 1558878"/>
                  <a:gd name="connsiteX72" fmla="*/ 1493764 w 1559898"/>
                  <a:gd name="connsiteY72" fmla="*/ 1035234 h 1558878"/>
                  <a:gd name="connsiteX73" fmla="*/ 1507889 w 1559898"/>
                  <a:gd name="connsiteY73" fmla="*/ 1075207 h 1558878"/>
                  <a:gd name="connsiteX74" fmla="*/ 1497971 w 1559898"/>
                  <a:gd name="connsiteY74" fmla="*/ 1095644 h 1558878"/>
                  <a:gd name="connsiteX75" fmla="*/ 1478737 w 1559898"/>
                  <a:gd name="connsiteY75" fmla="*/ 1105261 h 1558878"/>
                  <a:gd name="connsiteX76" fmla="*/ 1430949 w 1559898"/>
                  <a:gd name="connsiteY76" fmla="*/ 1094742 h 1558878"/>
                  <a:gd name="connsiteX77" fmla="*/ 1391878 w 1559898"/>
                  <a:gd name="connsiteY77" fmla="*/ 1085726 h 1558878"/>
                  <a:gd name="connsiteX78" fmla="*/ 1371441 w 1559898"/>
                  <a:gd name="connsiteY78" fmla="*/ 1092037 h 1558878"/>
                  <a:gd name="connsiteX79" fmla="*/ 1346796 w 1559898"/>
                  <a:gd name="connsiteY79" fmla="*/ 1136218 h 1558878"/>
                  <a:gd name="connsiteX80" fmla="*/ 1352807 w 1559898"/>
                  <a:gd name="connsiteY80" fmla="*/ 1155152 h 1558878"/>
                  <a:gd name="connsiteX81" fmla="*/ 1405403 w 1559898"/>
                  <a:gd name="connsiteY81" fmla="*/ 1211655 h 1558878"/>
                  <a:gd name="connsiteX82" fmla="*/ 1408709 w 1559898"/>
                  <a:gd name="connsiteY82" fmla="*/ 1250426 h 1558878"/>
                  <a:gd name="connsiteX83" fmla="*/ 1406605 w 1559898"/>
                  <a:gd name="connsiteY83" fmla="*/ 1253431 h 1558878"/>
                  <a:gd name="connsiteX84" fmla="*/ 1353709 w 1559898"/>
                  <a:gd name="connsiteY84" fmla="*/ 1266655 h 1558878"/>
                  <a:gd name="connsiteX85" fmla="*/ 1292698 w 1559898"/>
                  <a:gd name="connsiteY85" fmla="*/ 1234196 h 1558878"/>
                  <a:gd name="connsiteX86" fmla="*/ 1268954 w 1559898"/>
                  <a:gd name="connsiteY86" fmla="*/ 1235098 h 1558878"/>
                  <a:gd name="connsiteX87" fmla="*/ 1237998 w 1559898"/>
                  <a:gd name="connsiteY87" fmla="*/ 1265453 h 1558878"/>
                  <a:gd name="connsiteX88" fmla="*/ 1236495 w 1559898"/>
                  <a:gd name="connsiteY88" fmla="*/ 1291601 h 1558878"/>
                  <a:gd name="connsiteX89" fmla="*/ 1272561 w 1559898"/>
                  <a:gd name="connsiteY89" fmla="*/ 1359825 h 1558878"/>
                  <a:gd name="connsiteX90" fmla="*/ 1266550 w 1559898"/>
                  <a:gd name="connsiteY90" fmla="*/ 1395289 h 1558878"/>
                  <a:gd name="connsiteX91" fmla="*/ 1260539 w 1559898"/>
                  <a:gd name="connsiteY91" fmla="*/ 1400699 h 1558878"/>
                  <a:gd name="connsiteX92" fmla="*/ 1208845 w 1559898"/>
                  <a:gd name="connsiteY92" fmla="*/ 1398896 h 1558878"/>
                  <a:gd name="connsiteX93" fmla="*/ 1158353 w 1559898"/>
                  <a:gd name="connsiteY93" fmla="*/ 1351710 h 1558878"/>
                  <a:gd name="connsiteX94" fmla="*/ 1132506 w 1559898"/>
                  <a:gd name="connsiteY94" fmla="*/ 1346601 h 1558878"/>
                  <a:gd name="connsiteX95" fmla="*/ 1097041 w 1559898"/>
                  <a:gd name="connsiteY95" fmla="*/ 1366737 h 1558878"/>
                  <a:gd name="connsiteX96" fmla="*/ 1088325 w 1559898"/>
                  <a:gd name="connsiteY96" fmla="*/ 1393185 h 1558878"/>
                  <a:gd name="connsiteX97" fmla="*/ 1106359 w 1559898"/>
                  <a:gd name="connsiteY97" fmla="*/ 1471929 h 1558878"/>
                  <a:gd name="connsiteX98" fmla="*/ 1094637 w 1559898"/>
                  <a:gd name="connsiteY98" fmla="*/ 1498076 h 1558878"/>
                  <a:gd name="connsiteX99" fmla="*/ 1072396 w 1559898"/>
                  <a:gd name="connsiteY99" fmla="*/ 1507995 h 1558878"/>
                  <a:gd name="connsiteX100" fmla="*/ 1038435 w 1559898"/>
                  <a:gd name="connsiteY100" fmla="*/ 1495973 h 1558878"/>
                  <a:gd name="connsiteX101" fmla="*/ 999063 w 1559898"/>
                  <a:gd name="connsiteY101" fmla="*/ 1432557 h 1558878"/>
                  <a:gd name="connsiteX102" fmla="*/ 969609 w 1559898"/>
                  <a:gd name="connsiteY102" fmla="*/ 1418732 h 1558878"/>
                  <a:gd name="connsiteX103" fmla="*/ 938052 w 1559898"/>
                  <a:gd name="connsiteY103" fmla="*/ 1427148 h 1558878"/>
                  <a:gd name="connsiteX104" fmla="*/ 918817 w 1559898"/>
                  <a:gd name="connsiteY104" fmla="*/ 1453295 h 1558878"/>
                  <a:gd name="connsiteX105" fmla="*/ 916713 w 1559898"/>
                  <a:gd name="connsiteY105" fmla="*/ 1524224 h 1558878"/>
                  <a:gd name="connsiteX106" fmla="*/ 889363 w 1559898"/>
                  <a:gd name="connsiteY106" fmla="*/ 1556683 h 1558878"/>
                  <a:gd name="connsiteX107" fmla="*/ 872232 w 1559898"/>
                  <a:gd name="connsiteY107" fmla="*/ 1558787 h 1558878"/>
                  <a:gd name="connsiteX108" fmla="*/ 844582 w 1559898"/>
                  <a:gd name="connsiteY108" fmla="*/ 1540153 h 1558878"/>
                  <a:gd name="connsiteX109" fmla="*/ 821439 w 1559898"/>
                  <a:gd name="connsiteY109" fmla="*/ 1464716 h 1558878"/>
                  <a:gd name="connsiteX110" fmla="*/ 799800 w 1559898"/>
                  <a:gd name="connsiteY110" fmla="*/ 1446082 h 1558878"/>
                  <a:gd name="connsiteX111" fmla="*/ 760128 w 1559898"/>
                  <a:gd name="connsiteY111" fmla="*/ 1446382 h 1558878"/>
                  <a:gd name="connsiteX112" fmla="*/ 740893 w 1559898"/>
                  <a:gd name="connsiteY112" fmla="*/ 1462913 h 1558878"/>
                  <a:gd name="connsiteX113" fmla="*/ 718953 w 1559898"/>
                  <a:gd name="connsiteY113" fmla="*/ 1534142 h 1558878"/>
                  <a:gd name="connsiteX114" fmla="*/ 681986 w 1559898"/>
                  <a:gd name="connsiteY114" fmla="*/ 1557886 h 1558878"/>
                  <a:gd name="connsiteX115" fmla="*/ 644718 w 1559898"/>
                  <a:gd name="connsiteY115" fmla="*/ 1515809 h 1558878"/>
                  <a:gd name="connsiteX116" fmla="*/ 642915 w 1559898"/>
                  <a:gd name="connsiteY116" fmla="*/ 1451191 h 1558878"/>
                  <a:gd name="connsiteX117" fmla="*/ 629390 w 1559898"/>
                  <a:gd name="connsiteY117" fmla="*/ 1429552 h 1558878"/>
                  <a:gd name="connsiteX118" fmla="*/ 585510 w 1559898"/>
                  <a:gd name="connsiteY118" fmla="*/ 1418431 h 1558878"/>
                  <a:gd name="connsiteX119" fmla="*/ 564471 w 1559898"/>
                  <a:gd name="connsiteY119" fmla="*/ 1429552 h 1558878"/>
                  <a:gd name="connsiteX120" fmla="*/ 524499 w 1559898"/>
                  <a:gd name="connsiteY120" fmla="*/ 1493569 h 1558878"/>
                  <a:gd name="connsiteX121" fmla="*/ 487231 w 1559898"/>
                  <a:gd name="connsiteY121" fmla="*/ 1507093 h 1558878"/>
                  <a:gd name="connsiteX122" fmla="*/ 484526 w 1559898"/>
                  <a:gd name="connsiteY122" fmla="*/ 1506192 h 1558878"/>
                  <a:gd name="connsiteX123" fmla="*/ 457477 w 1559898"/>
                  <a:gd name="connsiteY123" fmla="*/ 1459005 h 1558878"/>
                  <a:gd name="connsiteX124" fmla="*/ 472805 w 1559898"/>
                  <a:gd name="connsiteY124" fmla="*/ 1392584 h 1558878"/>
                  <a:gd name="connsiteX125" fmla="*/ 462887 w 1559898"/>
                  <a:gd name="connsiteY125" fmla="*/ 1365535 h 1558878"/>
                  <a:gd name="connsiteX126" fmla="*/ 430728 w 1559898"/>
                  <a:gd name="connsiteY126" fmla="*/ 1346902 h 1558878"/>
                  <a:gd name="connsiteX127" fmla="*/ 401575 w 1559898"/>
                  <a:gd name="connsiteY127" fmla="*/ 1352311 h 1558878"/>
                  <a:gd name="connsiteX128" fmla="*/ 347176 w 1559898"/>
                  <a:gd name="connsiteY128" fmla="*/ 1403103 h 1558878"/>
                  <a:gd name="connsiteX129" fmla="*/ 309007 w 1559898"/>
                  <a:gd name="connsiteY129" fmla="*/ 1406710 h 1558878"/>
                  <a:gd name="connsiteX130" fmla="*/ 303597 w 1559898"/>
                  <a:gd name="connsiteY130" fmla="*/ 1403103 h 1558878"/>
                  <a:gd name="connsiteX131" fmla="*/ 291575 w 1559898"/>
                  <a:gd name="connsiteY131" fmla="*/ 1352912 h 1558878"/>
                  <a:gd name="connsiteX132" fmla="*/ 324034 w 1559898"/>
                  <a:gd name="connsiteY132" fmla="*/ 1291901 h 1558878"/>
                  <a:gd name="connsiteX133" fmla="*/ 321630 w 1559898"/>
                  <a:gd name="connsiteY133" fmla="*/ 1263349 h 1558878"/>
                  <a:gd name="connsiteX134" fmla="*/ 294580 w 1559898"/>
                  <a:gd name="connsiteY134" fmla="*/ 1236601 h 1558878"/>
                  <a:gd name="connsiteX135" fmla="*/ 266629 w 1559898"/>
                  <a:gd name="connsiteY135" fmla="*/ 1234497 h 1558878"/>
                  <a:gd name="connsiteX136" fmla="*/ 199006 w 1559898"/>
                  <a:gd name="connsiteY136" fmla="*/ 1270262 h 1558878"/>
                  <a:gd name="connsiteX137" fmla="*/ 162039 w 1559898"/>
                  <a:gd name="connsiteY137" fmla="*/ 1263349 h 1558878"/>
                  <a:gd name="connsiteX138" fmla="*/ 159634 w 1559898"/>
                  <a:gd name="connsiteY138" fmla="*/ 1260644 h 1558878"/>
                  <a:gd name="connsiteX139" fmla="*/ 161137 w 1559898"/>
                  <a:gd name="connsiteY139" fmla="*/ 1205343 h 1558878"/>
                  <a:gd name="connsiteX140" fmla="*/ 206519 w 1559898"/>
                  <a:gd name="connsiteY140" fmla="*/ 1156956 h 1558878"/>
                  <a:gd name="connsiteX141" fmla="*/ 211929 w 1559898"/>
                  <a:gd name="connsiteY141" fmla="*/ 1130507 h 1558878"/>
                  <a:gd name="connsiteX142" fmla="*/ 191192 w 1559898"/>
                  <a:gd name="connsiteY142" fmla="*/ 1094442 h 1558878"/>
                  <a:gd name="connsiteX143" fmla="*/ 165044 w 1559898"/>
                  <a:gd name="connsiteY143" fmla="*/ 1086928 h 1558878"/>
                  <a:gd name="connsiteX144" fmla="*/ 99525 w 1559898"/>
                  <a:gd name="connsiteY144" fmla="*/ 1101955 h 1558878"/>
                  <a:gd name="connsiteX145" fmla="*/ 90809 w 1559898"/>
                  <a:gd name="connsiteY145" fmla="*/ 1104059 h 1558878"/>
                  <a:gd name="connsiteX146" fmla="*/ 58350 w 1559898"/>
                  <a:gd name="connsiteY146" fmla="*/ 1088130 h 1558878"/>
                  <a:gd name="connsiteX147" fmla="*/ 50836 w 1559898"/>
                  <a:gd name="connsiteY147" fmla="*/ 1070699 h 1558878"/>
                  <a:gd name="connsiteX148" fmla="*/ 62858 w 1559898"/>
                  <a:gd name="connsiteY148" fmla="*/ 1036737 h 1558878"/>
                  <a:gd name="connsiteX149" fmla="*/ 124470 w 1559898"/>
                  <a:gd name="connsiteY149" fmla="*/ 998267 h 1558878"/>
                  <a:gd name="connsiteX150" fmla="*/ 139197 w 1559898"/>
                  <a:gd name="connsiteY150" fmla="*/ 963704 h 1558878"/>
                  <a:gd name="connsiteX151" fmla="*/ 129880 w 1559898"/>
                  <a:gd name="connsiteY151" fmla="*/ 932447 h 1558878"/>
                  <a:gd name="connsiteX152" fmla="*/ 107339 w 1559898"/>
                  <a:gd name="connsiteY152" fmla="*/ 917419 h 1558878"/>
                  <a:gd name="connsiteX153" fmla="*/ 34607 w 1559898"/>
                  <a:gd name="connsiteY153" fmla="*/ 915315 h 1558878"/>
                  <a:gd name="connsiteX154" fmla="*/ 2147 w 1559898"/>
                  <a:gd name="connsiteY154" fmla="*/ 887966 h 1558878"/>
                  <a:gd name="connsiteX155" fmla="*/ 945 w 1559898"/>
                  <a:gd name="connsiteY155" fmla="*/ 881654 h 1558878"/>
                  <a:gd name="connsiteX156" fmla="*/ 28295 w 1559898"/>
                  <a:gd name="connsiteY156" fmla="*/ 840179 h 1558878"/>
                  <a:gd name="connsiteX157" fmla="*/ 93514 w 1559898"/>
                  <a:gd name="connsiteY157" fmla="*/ 820342 h 1558878"/>
                  <a:gd name="connsiteX158" fmla="*/ 113050 w 1559898"/>
                  <a:gd name="connsiteY158" fmla="*/ 798403 h 1558878"/>
                  <a:gd name="connsiteX159" fmla="*/ 112147 w 1559898"/>
                  <a:gd name="connsiteY159" fmla="*/ 756627 h 1558878"/>
                  <a:gd name="connsiteX160" fmla="*/ 96820 w 1559898"/>
                  <a:gd name="connsiteY160" fmla="*/ 739495 h 1558878"/>
                  <a:gd name="connsiteX161" fmla="*/ 27393 w 1559898"/>
                  <a:gd name="connsiteY161" fmla="*/ 718157 h 1558878"/>
                  <a:gd name="connsiteX162" fmla="*/ 945 w 1559898"/>
                  <a:gd name="connsiteY162" fmla="*/ 679687 h 1558878"/>
                  <a:gd name="connsiteX163" fmla="*/ 3650 w 1559898"/>
                  <a:gd name="connsiteY163" fmla="*/ 663757 h 1558878"/>
                  <a:gd name="connsiteX164" fmla="*/ 28596 w 1559898"/>
                  <a:gd name="connsiteY164" fmla="*/ 643922 h 1558878"/>
                  <a:gd name="connsiteX165" fmla="*/ 95918 w 1559898"/>
                  <a:gd name="connsiteY165" fmla="*/ 641818 h 1558878"/>
                  <a:gd name="connsiteX166" fmla="*/ 105836 w 1559898"/>
                  <a:gd name="connsiteY166" fmla="*/ 641517 h 1558878"/>
                  <a:gd name="connsiteX167" fmla="*/ 132585 w 1559898"/>
                  <a:gd name="connsiteY167" fmla="*/ 620479 h 1558878"/>
                  <a:gd name="connsiteX168" fmla="*/ 140399 w 1559898"/>
                  <a:gd name="connsiteY168" fmla="*/ 590725 h 1558878"/>
                  <a:gd name="connsiteX169" fmla="*/ 127776 w 1559898"/>
                  <a:gd name="connsiteY169" fmla="*/ 562473 h 1558878"/>
                  <a:gd name="connsiteX170" fmla="*/ 66164 w 1559898"/>
                  <a:gd name="connsiteY170" fmla="*/ 524003 h 1558878"/>
                  <a:gd name="connsiteX171" fmla="*/ 52339 w 1559898"/>
                  <a:gd name="connsiteY171" fmla="*/ 484632 h 1558878"/>
                  <a:gd name="connsiteX172" fmla="*/ 61054 w 1559898"/>
                  <a:gd name="connsiteY172" fmla="*/ 465697 h 1558878"/>
                  <a:gd name="connsiteX173" fmla="*/ 88104 w 1559898"/>
                  <a:gd name="connsiteY173" fmla="*/ 454276 h 1558878"/>
                  <a:gd name="connsiteX174" fmla="*/ 165044 w 1559898"/>
                  <a:gd name="connsiteY174" fmla="*/ 472009 h 1558878"/>
                  <a:gd name="connsiteX175" fmla="*/ 192995 w 1559898"/>
                  <a:gd name="connsiteY175" fmla="*/ 462691 h 1558878"/>
                  <a:gd name="connsiteX176" fmla="*/ 211929 w 1559898"/>
                  <a:gd name="connsiteY176" fmla="*/ 429631 h 1558878"/>
                  <a:gd name="connsiteX177" fmla="*/ 206519 w 1559898"/>
                  <a:gd name="connsiteY177" fmla="*/ 401380 h 1558878"/>
                  <a:gd name="connsiteX178" fmla="*/ 155426 w 1559898"/>
                  <a:gd name="connsiteY178" fmla="*/ 346981 h 1558878"/>
                  <a:gd name="connsiteX179" fmla="*/ 152421 w 1559898"/>
                  <a:gd name="connsiteY179" fmla="*/ 308210 h 1558878"/>
                  <a:gd name="connsiteX180" fmla="*/ 157530 w 1559898"/>
                  <a:gd name="connsiteY180" fmla="*/ 300696 h 1558878"/>
                  <a:gd name="connsiteX181" fmla="*/ 203814 w 1559898"/>
                  <a:gd name="connsiteY181" fmla="*/ 290478 h 1558878"/>
                  <a:gd name="connsiteX182" fmla="*/ 266329 w 1559898"/>
                  <a:gd name="connsiteY182" fmla="*/ 323839 h 1558878"/>
                  <a:gd name="connsiteX183" fmla="*/ 295783 w 1559898"/>
                  <a:gd name="connsiteY183" fmla="*/ 321134 h 1558878"/>
                  <a:gd name="connsiteX184" fmla="*/ 321029 w 1559898"/>
                  <a:gd name="connsiteY184" fmla="*/ 296188 h 1558878"/>
                  <a:gd name="connsiteX185" fmla="*/ 324335 w 1559898"/>
                  <a:gd name="connsiteY185" fmla="*/ 266134 h 1558878"/>
                  <a:gd name="connsiteX186" fmla="*/ 287968 w 1559898"/>
                  <a:gd name="connsiteY186" fmla="*/ 197909 h 1558878"/>
                  <a:gd name="connsiteX187" fmla="*/ 294280 w 1559898"/>
                  <a:gd name="connsiteY187" fmla="*/ 163346 h 1558878"/>
                  <a:gd name="connsiteX188" fmla="*/ 313214 w 1559898"/>
                  <a:gd name="connsiteY188" fmla="*/ 149221 h 1558878"/>
                  <a:gd name="connsiteX189" fmla="*/ 343870 w 1559898"/>
                  <a:gd name="connsiteY189" fmla="*/ 152527 h 1558878"/>
                  <a:gd name="connsiteX190" fmla="*/ 395865 w 1559898"/>
                  <a:gd name="connsiteY190" fmla="*/ 200915 h 1558878"/>
                  <a:gd name="connsiteX191" fmla="*/ 439745 w 1559898"/>
                  <a:gd name="connsiteY191" fmla="*/ 207226 h 1558878"/>
                  <a:gd name="connsiteX192" fmla="*/ 464389 w 1559898"/>
                  <a:gd name="connsiteY192" fmla="*/ 191898 h 1558878"/>
                  <a:gd name="connsiteX193" fmla="*/ 472805 w 1559898"/>
                  <a:gd name="connsiteY193" fmla="*/ 166051 h 1558878"/>
                  <a:gd name="connsiteX194" fmla="*/ 455373 w 1559898"/>
                  <a:gd name="connsiteY194" fmla="*/ 90914 h 1558878"/>
                  <a:gd name="connsiteX195" fmla="*/ 470100 w 1559898"/>
                  <a:gd name="connsiteY195" fmla="*/ 58756 h 1558878"/>
                  <a:gd name="connsiteX196" fmla="*/ 490236 w 1559898"/>
                  <a:gd name="connsiteY196" fmla="*/ 50340 h 1558878"/>
                  <a:gd name="connsiteX197" fmla="*/ 522095 w 1559898"/>
                  <a:gd name="connsiteY197" fmla="*/ 61761 h 1558878"/>
                  <a:gd name="connsiteX198" fmla="*/ 562368 w 1559898"/>
                  <a:gd name="connsiteY198" fmla="*/ 126680 h 1558878"/>
                  <a:gd name="connsiteX199" fmla="*/ 590319 w 1559898"/>
                  <a:gd name="connsiteY199" fmla="*/ 140204 h 1558878"/>
                  <a:gd name="connsiteX200" fmla="*/ 627887 w 1559898"/>
                  <a:gd name="connsiteY200" fmla="*/ 129685 h 1558878"/>
                  <a:gd name="connsiteX201" fmla="*/ 641713 w 1559898"/>
                  <a:gd name="connsiteY201" fmla="*/ 109548 h 1558878"/>
                  <a:gd name="connsiteX202" fmla="*/ 644718 w 1559898"/>
                  <a:gd name="connsiteY202" fmla="*/ 31406 h 1558878"/>
                  <a:gd name="connsiteX203" fmla="*/ 666958 w 1559898"/>
                  <a:gd name="connsiteY203" fmla="*/ 2854 h 1558878"/>
                  <a:gd name="connsiteX204" fmla="*/ 675073 w 1559898"/>
                  <a:gd name="connsiteY204" fmla="*/ 1051 h 1558878"/>
                  <a:gd name="connsiteX205" fmla="*/ 693524 w 1559898"/>
                  <a:gd name="connsiteY205" fmla="*/ 83 h 155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</a:cxnLst>
                <a:rect l="l" t="t" r="r" b="b"/>
                <a:pathLst>
                  <a:path w="1559898" h="1558878">
                    <a:moveTo>
                      <a:pt x="781166" y="225559"/>
                    </a:moveTo>
                    <a:cubicBezTo>
                      <a:pt x="1085020" y="226160"/>
                      <a:pt x="1334173" y="474713"/>
                      <a:pt x="1333572" y="779468"/>
                    </a:cubicBezTo>
                    <a:cubicBezTo>
                      <a:pt x="1332971" y="1080917"/>
                      <a:pt x="1088326" y="1331874"/>
                      <a:pt x="779062" y="1331273"/>
                    </a:cubicBezTo>
                    <a:cubicBezTo>
                      <a:pt x="467395" y="1330371"/>
                      <a:pt x="225153" y="1076108"/>
                      <a:pt x="227558" y="777664"/>
                    </a:cubicBezTo>
                    <a:cubicBezTo>
                      <a:pt x="225754" y="475013"/>
                      <a:pt x="475810" y="224958"/>
                      <a:pt x="781166" y="225559"/>
                    </a:cubicBezTo>
                    <a:close/>
                    <a:moveTo>
                      <a:pt x="780565" y="209330"/>
                    </a:moveTo>
                    <a:cubicBezTo>
                      <a:pt x="463788" y="209029"/>
                      <a:pt x="211929" y="462992"/>
                      <a:pt x="210727" y="775862"/>
                    </a:cubicBezTo>
                    <a:cubicBezTo>
                      <a:pt x="209525" y="1096245"/>
                      <a:pt x="469499" y="1348104"/>
                      <a:pt x="779664" y="1347202"/>
                    </a:cubicBezTo>
                    <a:cubicBezTo>
                      <a:pt x="1088927" y="1348404"/>
                      <a:pt x="1349801" y="1099551"/>
                      <a:pt x="1349501" y="777965"/>
                    </a:cubicBezTo>
                    <a:cubicBezTo>
                      <a:pt x="1349201" y="461790"/>
                      <a:pt x="1095539" y="209630"/>
                      <a:pt x="780565" y="209330"/>
                    </a:cubicBezTo>
                    <a:close/>
                    <a:moveTo>
                      <a:pt x="693524" y="83"/>
                    </a:moveTo>
                    <a:cubicBezTo>
                      <a:pt x="708472" y="900"/>
                      <a:pt x="713994" y="7888"/>
                      <a:pt x="719855" y="28400"/>
                    </a:cubicBezTo>
                    <a:cubicBezTo>
                      <a:pt x="726166" y="50641"/>
                      <a:pt x="733680" y="72281"/>
                      <a:pt x="739691" y="94521"/>
                    </a:cubicBezTo>
                    <a:cubicBezTo>
                      <a:pt x="742696" y="105040"/>
                      <a:pt x="749007" y="110751"/>
                      <a:pt x="759226" y="112253"/>
                    </a:cubicBezTo>
                    <a:cubicBezTo>
                      <a:pt x="773352" y="114057"/>
                      <a:pt x="787778" y="114057"/>
                      <a:pt x="801904" y="112253"/>
                    </a:cubicBezTo>
                    <a:cubicBezTo>
                      <a:pt x="811822" y="111051"/>
                      <a:pt x="817833" y="105040"/>
                      <a:pt x="820838" y="95122"/>
                    </a:cubicBezTo>
                    <a:cubicBezTo>
                      <a:pt x="828052" y="70778"/>
                      <a:pt x="835565" y="46434"/>
                      <a:pt x="843079" y="22089"/>
                    </a:cubicBezTo>
                    <a:cubicBezTo>
                      <a:pt x="848789" y="4056"/>
                      <a:pt x="854499" y="-152"/>
                      <a:pt x="873434" y="149"/>
                    </a:cubicBezTo>
                    <a:cubicBezTo>
                      <a:pt x="876139" y="149"/>
                      <a:pt x="878844" y="149"/>
                      <a:pt x="881549" y="450"/>
                    </a:cubicBezTo>
                    <a:cubicBezTo>
                      <a:pt x="908297" y="3155"/>
                      <a:pt x="915811" y="11269"/>
                      <a:pt x="916413" y="38018"/>
                    </a:cubicBezTo>
                    <a:cubicBezTo>
                      <a:pt x="917014" y="61460"/>
                      <a:pt x="917915" y="84603"/>
                      <a:pt x="918516" y="108046"/>
                    </a:cubicBezTo>
                    <a:cubicBezTo>
                      <a:pt x="918817" y="117362"/>
                      <a:pt x="922123" y="124576"/>
                      <a:pt x="930839" y="128482"/>
                    </a:cubicBezTo>
                    <a:cubicBezTo>
                      <a:pt x="944965" y="134794"/>
                      <a:pt x="959691" y="139002"/>
                      <a:pt x="975320" y="140204"/>
                    </a:cubicBezTo>
                    <a:cubicBezTo>
                      <a:pt x="984937" y="140805"/>
                      <a:pt x="991550" y="136898"/>
                      <a:pt x="996358" y="129084"/>
                    </a:cubicBezTo>
                    <a:cubicBezTo>
                      <a:pt x="1009582" y="107745"/>
                      <a:pt x="1023107" y="86406"/>
                      <a:pt x="1036331" y="65067"/>
                    </a:cubicBezTo>
                    <a:cubicBezTo>
                      <a:pt x="1047752" y="47035"/>
                      <a:pt x="1054664" y="44630"/>
                      <a:pt x="1075101" y="51542"/>
                    </a:cubicBezTo>
                    <a:cubicBezTo>
                      <a:pt x="1077506" y="52444"/>
                      <a:pt x="1079610" y="53045"/>
                      <a:pt x="1082014" y="53947"/>
                    </a:cubicBezTo>
                    <a:cubicBezTo>
                      <a:pt x="1105757" y="64165"/>
                      <a:pt x="1109664" y="71679"/>
                      <a:pt x="1103954" y="96925"/>
                    </a:cubicBezTo>
                    <a:cubicBezTo>
                      <a:pt x="1098845" y="119466"/>
                      <a:pt x="1093736" y="141707"/>
                      <a:pt x="1088325" y="164248"/>
                    </a:cubicBezTo>
                    <a:cubicBezTo>
                      <a:pt x="1085320" y="176570"/>
                      <a:pt x="1088325" y="186188"/>
                      <a:pt x="1099145" y="193401"/>
                    </a:cubicBezTo>
                    <a:cubicBezTo>
                      <a:pt x="1110266" y="200915"/>
                      <a:pt x="1121386" y="207827"/>
                      <a:pt x="1134008" y="212636"/>
                    </a:cubicBezTo>
                    <a:cubicBezTo>
                      <a:pt x="1143025" y="215942"/>
                      <a:pt x="1150238" y="213838"/>
                      <a:pt x="1157151" y="207226"/>
                    </a:cubicBezTo>
                    <a:cubicBezTo>
                      <a:pt x="1175484" y="189794"/>
                      <a:pt x="1193818" y="172964"/>
                      <a:pt x="1212452" y="155832"/>
                    </a:cubicBezTo>
                    <a:cubicBezTo>
                      <a:pt x="1227780" y="141406"/>
                      <a:pt x="1236195" y="140805"/>
                      <a:pt x="1253326" y="152527"/>
                    </a:cubicBezTo>
                    <a:cubicBezTo>
                      <a:pt x="1254227" y="153128"/>
                      <a:pt x="1254829" y="153428"/>
                      <a:pt x="1255430" y="154029"/>
                    </a:cubicBezTo>
                    <a:cubicBezTo>
                      <a:pt x="1284583" y="175068"/>
                      <a:pt x="1280375" y="184084"/>
                      <a:pt x="1268354" y="206024"/>
                    </a:cubicBezTo>
                    <a:cubicBezTo>
                      <a:pt x="1257534" y="225860"/>
                      <a:pt x="1247315" y="246298"/>
                      <a:pt x="1236195" y="266134"/>
                    </a:cubicBezTo>
                    <a:cubicBezTo>
                      <a:pt x="1230485" y="276653"/>
                      <a:pt x="1231686" y="285669"/>
                      <a:pt x="1238900" y="294686"/>
                    </a:cubicBezTo>
                    <a:cubicBezTo>
                      <a:pt x="1247014" y="304604"/>
                      <a:pt x="1256031" y="313620"/>
                      <a:pt x="1265949" y="321434"/>
                    </a:cubicBezTo>
                    <a:cubicBezTo>
                      <a:pt x="1274364" y="328046"/>
                      <a:pt x="1283081" y="328948"/>
                      <a:pt x="1292998" y="323839"/>
                    </a:cubicBezTo>
                    <a:cubicBezTo>
                      <a:pt x="1315539" y="311516"/>
                      <a:pt x="1338381" y="299495"/>
                      <a:pt x="1361223" y="287773"/>
                    </a:cubicBezTo>
                    <a:cubicBezTo>
                      <a:pt x="1377452" y="279358"/>
                      <a:pt x="1386769" y="281161"/>
                      <a:pt x="1398490" y="295587"/>
                    </a:cubicBezTo>
                    <a:cubicBezTo>
                      <a:pt x="1402698" y="300396"/>
                      <a:pt x="1406605" y="305505"/>
                      <a:pt x="1409911" y="310915"/>
                    </a:cubicBezTo>
                    <a:cubicBezTo>
                      <a:pt x="1418326" y="324139"/>
                      <a:pt x="1417425" y="332855"/>
                      <a:pt x="1406906" y="344576"/>
                    </a:cubicBezTo>
                    <a:cubicBezTo>
                      <a:pt x="1388873" y="364112"/>
                      <a:pt x="1370840" y="383948"/>
                      <a:pt x="1352506" y="403183"/>
                    </a:cubicBezTo>
                    <a:cubicBezTo>
                      <a:pt x="1345594" y="410396"/>
                      <a:pt x="1344091" y="418211"/>
                      <a:pt x="1347698" y="427227"/>
                    </a:cubicBezTo>
                    <a:cubicBezTo>
                      <a:pt x="1353108" y="440150"/>
                      <a:pt x="1359720" y="452172"/>
                      <a:pt x="1368436" y="463292"/>
                    </a:cubicBezTo>
                    <a:cubicBezTo>
                      <a:pt x="1375348" y="472309"/>
                      <a:pt x="1383764" y="474713"/>
                      <a:pt x="1394884" y="472009"/>
                    </a:cubicBezTo>
                    <a:cubicBezTo>
                      <a:pt x="1420430" y="465697"/>
                      <a:pt x="1446277" y="459986"/>
                      <a:pt x="1471824" y="454577"/>
                    </a:cubicBezTo>
                    <a:cubicBezTo>
                      <a:pt x="1485348" y="451571"/>
                      <a:pt x="1493464" y="455478"/>
                      <a:pt x="1500376" y="467801"/>
                    </a:cubicBezTo>
                    <a:cubicBezTo>
                      <a:pt x="1503983" y="474413"/>
                      <a:pt x="1506988" y="481325"/>
                      <a:pt x="1509392" y="488538"/>
                    </a:cubicBezTo>
                    <a:cubicBezTo>
                      <a:pt x="1514502" y="505069"/>
                      <a:pt x="1511797" y="512883"/>
                      <a:pt x="1497070" y="522200"/>
                    </a:cubicBezTo>
                    <a:cubicBezTo>
                      <a:pt x="1476032" y="535424"/>
                      <a:pt x="1455293" y="549249"/>
                      <a:pt x="1433654" y="561572"/>
                    </a:cubicBezTo>
                    <a:cubicBezTo>
                      <a:pt x="1421332" y="568784"/>
                      <a:pt x="1418026" y="578402"/>
                      <a:pt x="1420130" y="591025"/>
                    </a:cubicBezTo>
                    <a:cubicBezTo>
                      <a:pt x="1421933" y="602747"/>
                      <a:pt x="1425239" y="614167"/>
                      <a:pt x="1429446" y="625287"/>
                    </a:cubicBezTo>
                    <a:cubicBezTo>
                      <a:pt x="1433354" y="635506"/>
                      <a:pt x="1440266" y="640916"/>
                      <a:pt x="1451988" y="641217"/>
                    </a:cubicBezTo>
                    <a:cubicBezTo>
                      <a:pt x="1478436" y="641517"/>
                      <a:pt x="1504584" y="643321"/>
                      <a:pt x="1531032" y="644222"/>
                    </a:cubicBezTo>
                    <a:cubicBezTo>
                      <a:pt x="1545458" y="644823"/>
                      <a:pt x="1552671" y="650533"/>
                      <a:pt x="1556578" y="664359"/>
                    </a:cubicBezTo>
                    <a:cubicBezTo>
                      <a:pt x="1558982" y="672173"/>
                      <a:pt x="1559884" y="680288"/>
                      <a:pt x="1559884" y="688703"/>
                    </a:cubicBezTo>
                    <a:cubicBezTo>
                      <a:pt x="1559884" y="704932"/>
                      <a:pt x="1555376" y="711545"/>
                      <a:pt x="1540349" y="716353"/>
                    </a:cubicBezTo>
                    <a:cubicBezTo>
                      <a:pt x="1516605" y="723867"/>
                      <a:pt x="1492862" y="731080"/>
                      <a:pt x="1469119" y="738294"/>
                    </a:cubicBezTo>
                    <a:cubicBezTo>
                      <a:pt x="1451988" y="743402"/>
                      <a:pt x="1447480" y="748813"/>
                      <a:pt x="1446878" y="766544"/>
                    </a:cubicBezTo>
                    <a:cubicBezTo>
                      <a:pt x="1446578" y="778867"/>
                      <a:pt x="1445676" y="791490"/>
                      <a:pt x="1448381" y="803813"/>
                    </a:cubicBezTo>
                    <a:cubicBezTo>
                      <a:pt x="1450185" y="812228"/>
                      <a:pt x="1455293" y="817337"/>
                      <a:pt x="1463709" y="820042"/>
                    </a:cubicBezTo>
                    <a:cubicBezTo>
                      <a:pt x="1488655" y="827556"/>
                      <a:pt x="1513600" y="835069"/>
                      <a:pt x="1538545" y="842884"/>
                    </a:cubicBezTo>
                    <a:cubicBezTo>
                      <a:pt x="1555977" y="848293"/>
                      <a:pt x="1560185" y="854305"/>
                      <a:pt x="1559884" y="872638"/>
                    </a:cubicBezTo>
                    <a:cubicBezTo>
                      <a:pt x="1559884" y="874441"/>
                      <a:pt x="1559884" y="876244"/>
                      <a:pt x="1559884" y="878048"/>
                    </a:cubicBezTo>
                    <a:cubicBezTo>
                      <a:pt x="1558682" y="906299"/>
                      <a:pt x="1549665" y="915315"/>
                      <a:pt x="1521414" y="916217"/>
                    </a:cubicBezTo>
                    <a:cubicBezTo>
                      <a:pt x="1497671" y="916818"/>
                      <a:pt x="1474228" y="918020"/>
                      <a:pt x="1450485" y="918321"/>
                    </a:cubicBezTo>
                    <a:cubicBezTo>
                      <a:pt x="1441468" y="918622"/>
                      <a:pt x="1435157" y="922529"/>
                      <a:pt x="1431550" y="930042"/>
                    </a:cubicBezTo>
                    <a:cubicBezTo>
                      <a:pt x="1424939" y="944168"/>
                      <a:pt x="1420731" y="958895"/>
                      <a:pt x="1419529" y="974523"/>
                    </a:cubicBezTo>
                    <a:cubicBezTo>
                      <a:pt x="1418627" y="984441"/>
                      <a:pt x="1422835" y="991054"/>
                      <a:pt x="1431250" y="996163"/>
                    </a:cubicBezTo>
                    <a:cubicBezTo>
                      <a:pt x="1452288" y="1009086"/>
                      <a:pt x="1473026" y="1022010"/>
                      <a:pt x="1493764" y="1035234"/>
                    </a:cubicBezTo>
                    <a:cubicBezTo>
                      <a:pt x="1512698" y="1046955"/>
                      <a:pt x="1515103" y="1054169"/>
                      <a:pt x="1507889" y="1075207"/>
                    </a:cubicBezTo>
                    <a:cubicBezTo>
                      <a:pt x="1505485" y="1082420"/>
                      <a:pt x="1502179" y="1089332"/>
                      <a:pt x="1497971" y="1095644"/>
                    </a:cubicBezTo>
                    <a:cubicBezTo>
                      <a:pt x="1494064" y="1101354"/>
                      <a:pt x="1487753" y="1105261"/>
                      <a:pt x="1478737" y="1105261"/>
                    </a:cubicBezTo>
                    <a:cubicBezTo>
                      <a:pt x="1462808" y="1101655"/>
                      <a:pt x="1446878" y="1098048"/>
                      <a:pt x="1430949" y="1094742"/>
                    </a:cubicBezTo>
                    <a:cubicBezTo>
                      <a:pt x="1418026" y="1091737"/>
                      <a:pt x="1404802" y="1089032"/>
                      <a:pt x="1391878" y="1085726"/>
                    </a:cubicBezTo>
                    <a:cubicBezTo>
                      <a:pt x="1383463" y="1083622"/>
                      <a:pt x="1376851" y="1086026"/>
                      <a:pt x="1371441" y="1092037"/>
                    </a:cubicBezTo>
                    <a:cubicBezTo>
                      <a:pt x="1360321" y="1104961"/>
                      <a:pt x="1351605" y="1119688"/>
                      <a:pt x="1346796" y="1136218"/>
                    </a:cubicBezTo>
                    <a:cubicBezTo>
                      <a:pt x="1344392" y="1144032"/>
                      <a:pt x="1347999" y="1149742"/>
                      <a:pt x="1352807" y="1155152"/>
                    </a:cubicBezTo>
                    <a:cubicBezTo>
                      <a:pt x="1370239" y="1174087"/>
                      <a:pt x="1387971" y="1193021"/>
                      <a:pt x="1405403" y="1211655"/>
                    </a:cubicBezTo>
                    <a:cubicBezTo>
                      <a:pt x="1418627" y="1225781"/>
                      <a:pt x="1419228" y="1234196"/>
                      <a:pt x="1408709" y="1250426"/>
                    </a:cubicBezTo>
                    <a:cubicBezTo>
                      <a:pt x="1408108" y="1251327"/>
                      <a:pt x="1407507" y="1252530"/>
                      <a:pt x="1406605" y="1253431"/>
                    </a:cubicBezTo>
                    <a:cubicBezTo>
                      <a:pt x="1386769" y="1280180"/>
                      <a:pt x="1378053" y="1280481"/>
                      <a:pt x="1353709" y="1266655"/>
                    </a:cubicBezTo>
                    <a:cubicBezTo>
                      <a:pt x="1333872" y="1255235"/>
                      <a:pt x="1312834" y="1245016"/>
                      <a:pt x="1292698" y="1234196"/>
                    </a:cubicBezTo>
                    <a:cubicBezTo>
                      <a:pt x="1284282" y="1229688"/>
                      <a:pt x="1276468" y="1229688"/>
                      <a:pt x="1268954" y="1235098"/>
                    </a:cubicBezTo>
                    <a:cubicBezTo>
                      <a:pt x="1256932" y="1243513"/>
                      <a:pt x="1246714" y="1253732"/>
                      <a:pt x="1237998" y="1265453"/>
                    </a:cubicBezTo>
                    <a:cubicBezTo>
                      <a:pt x="1231686" y="1273868"/>
                      <a:pt x="1231386" y="1282284"/>
                      <a:pt x="1236495" y="1291601"/>
                    </a:cubicBezTo>
                    <a:cubicBezTo>
                      <a:pt x="1248818" y="1314142"/>
                      <a:pt x="1260840" y="1336983"/>
                      <a:pt x="1272561" y="1359825"/>
                    </a:cubicBezTo>
                    <a:cubicBezTo>
                      <a:pt x="1280676" y="1375754"/>
                      <a:pt x="1279474" y="1382967"/>
                      <a:pt x="1266550" y="1395289"/>
                    </a:cubicBezTo>
                    <a:cubicBezTo>
                      <a:pt x="1264446" y="1397093"/>
                      <a:pt x="1262643" y="1399197"/>
                      <a:pt x="1260539" y="1400699"/>
                    </a:cubicBezTo>
                    <a:cubicBezTo>
                      <a:pt x="1241304" y="1414825"/>
                      <a:pt x="1231386" y="1421738"/>
                      <a:pt x="1208845" y="1398896"/>
                    </a:cubicBezTo>
                    <a:cubicBezTo>
                      <a:pt x="1192615" y="1382366"/>
                      <a:pt x="1175184" y="1367639"/>
                      <a:pt x="1158353" y="1351710"/>
                    </a:cubicBezTo>
                    <a:cubicBezTo>
                      <a:pt x="1150539" y="1344196"/>
                      <a:pt x="1142123" y="1342694"/>
                      <a:pt x="1132506" y="1346601"/>
                    </a:cubicBezTo>
                    <a:cubicBezTo>
                      <a:pt x="1119883" y="1351710"/>
                      <a:pt x="1107861" y="1358322"/>
                      <a:pt x="1097041" y="1366737"/>
                    </a:cubicBezTo>
                    <a:cubicBezTo>
                      <a:pt x="1088025" y="1373650"/>
                      <a:pt x="1085620" y="1382366"/>
                      <a:pt x="1088325" y="1393185"/>
                    </a:cubicBezTo>
                    <a:cubicBezTo>
                      <a:pt x="1094637" y="1419333"/>
                      <a:pt x="1100648" y="1445781"/>
                      <a:pt x="1106359" y="1471929"/>
                    </a:cubicBezTo>
                    <a:cubicBezTo>
                      <a:pt x="1108763" y="1483350"/>
                      <a:pt x="1104856" y="1492066"/>
                      <a:pt x="1094637" y="1498076"/>
                    </a:cubicBezTo>
                    <a:cubicBezTo>
                      <a:pt x="1087724" y="1502284"/>
                      <a:pt x="1080211" y="1505590"/>
                      <a:pt x="1072396" y="1507995"/>
                    </a:cubicBezTo>
                    <a:cubicBezTo>
                      <a:pt x="1056468" y="1513104"/>
                      <a:pt x="1047451" y="1510098"/>
                      <a:pt x="1038435" y="1495973"/>
                    </a:cubicBezTo>
                    <a:cubicBezTo>
                      <a:pt x="1025211" y="1474934"/>
                      <a:pt x="1011686" y="1454197"/>
                      <a:pt x="999063" y="1432557"/>
                    </a:cubicBezTo>
                    <a:cubicBezTo>
                      <a:pt x="992150" y="1420836"/>
                      <a:pt x="983134" y="1416328"/>
                      <a:pt x="969609" y="1418732"/>
                    </a:cubicBezTo>
                    <a:cubicBezTo>
                      <a:pt x="958790" y="1420836"/>
                      <a:pt x="948271" y="1423541"/>
                      <a:pt x="938052" y="1427148"/>
                    </a:cubicBezTo>
                    <a:cubicBezTo>
                      <a:pt x="923927" y="1432257"/>
                      <a:pt x="919418" y="1438268"/>
                      <a:pt x="918817" y="1453295"/>
                    </a:cubicBezTo>
                    <a:cubicBezTo>
                      <a:pt x="917915" y="1477038"/>
                      <a:pt x="917314" y="1500481"/>
                      <a:pt x="916713" y="1524224"/>
                    </a:cubicBezTo>
                    <a:cubicBezTo>
                      <a:pt x="916112" y="1545864"/>
                      <a:pt x="910702" y="1552776"/>
                      <a:pt x="889363" y="1556683"/>
                    </a:cubicBezTo>
                    <a:cubicBezTo>
                      <a:pt x="883653" y="1557886"/>
                      <a:pt x="877943" y="1558487"/>
                      <a:pt x="872232" y="1558787"/>
                    </a:cubicBezTo>
                    <a:cubicBezTo>
                      <a:pt x="858107" y="1559689"/>
                      <a:pt x="849090" y="1553978"/>
                      <a:pt x="844582" y="1540153"/>
                    </a:cubicBezTo>
                    <a:cubicBezTo>
                      <a:pt x="836467" y="1514907"/>
                      <a:pt x="828652" y="1489962"/>
                      <a:pt x="821439" y="1464716"/>
                    </a:cubicBezTo>
                    <a:cubicBezTo>
                      <a:pt x="818133" y="1453295"/>
                      <a:pt x="811221" y="1447885"/>
                      <a:pt x="799800" y="1446082"/>
                    </a:cubicBezTo>
                    <a:cubicBezTo>
                      <a:pt x="786576" y="1444278"/>
                      <a:pt x="773352" y="1444278"/>
                      <a:pt x="760128" y="1446382"/>
                    </a:cubicBezTo>
                    <a:cubicBezTo>
                      <a:pt x="750210" y="1447885"/>
                      <a:pt x="743898" y="1452995"/>
                      <a:pt x="740893" y="1462913"/>
                    </a:cubicBezTo>
                    <a:cubicBezTo>
                      <a:pt x="733980" y="1486656"/>
                      <a:pt x="726466" y="1510399"/>
                      <a:pt x="718953" y="1534142"/>
                    </a:cubicBezTo>
                    <a:cubicBezTo>
                      <a:pt x="712341" y="1555481"/>
                      <a:pt x="703926" y="1560891"/>
                      <a:pt x="681986" y="1557886"/>
                    </a:cubicBezTo>
                    <a:cubicBezTo>
                      <a:pt x="648925" y="1553377"/>
                      <a:pt x="645018" y="1548869"/>
                      <a:pt x="644718" y="1515809"/>
                    </a:cubicBezTo>
                    <a:cubicBezTo>
                      <a:pt x="644418" y="1494170"/>
                      <a:pt x="643516" y="1472830"/>
                      <a:pt x="642915" y="1451191"/>
                    </a:cubicBezTo>
                    <a:cubicBezTo>
                      <a:pt x="642614" y="1441273"/>
                      <a:pt x="638707" y="1433459"/>
                      <a:pt x="629390" y="1429552"/>
                    </a:cubicBezTo>
                    <a:cubicBezTo>
                      <a:pt x="615264" y="1423541"/>
                      <a:pt x="600838" y="1419333"/>
                      <a:pt x="585510" y="1418431"/>
                    </a:cubicBezTo>
                    <a:cubicBezTo>
                      <a:pt x="576193" y="1417830"/>
                      <a:pt x="569581" y="1421437"/>
                      <a:pt x="564471" y="1429552"/>
                    </a:cubicBezTo>
                    <a:cubicBezTo>
                      <a:pt x="551548" y="1451191"/>
                      <a:pt x="537723" y="1472229"/>
                      <a:pt x="524499" y="1493569"/>
                    </a:cubicBezTo>
                    <a:cubicBezTo>
                      <a:pt x="513980" y="1510399"/>
                      <a:pt x="505865" y="1513404"/>
                      <a:pt x="487231" y="1507093"/>
                    </a:cubicBezTo>
                    <a:cubicBezTo>
                      <a:pt x="486329" y="1506793"/>
                      <a:pt x="485428" y="1506492"/>
                      <a:pt x="484526" y="1506192"/>
                    </a:cubicBezTo>
                    <a:cubicBezTo>
                      <a:pt x="455674" y="1494470"/>
                      <a:pt x="449963" y="1487858"/>
                      <a:pt x="457477" y="1459005"/>
                    </a:cubicBezTo>
                    <a:cubicBezTo>
                      <a:pt x="463187" y="1437066"/>
                      <a:pt x="467395" y="1414825"/>
                      <a:pt x="472805" y="1392584"/>
                    </a:cubicBezTo>
                    <a:cubicBezTo>
                      <a:pt x="475510" y="1381164"/>
                      <a:pt x="472504" y="1372448"/>
                      <a:pt x="462887" y="1365535"/>
                    </a:cubicBezTo>
                    <a:cubicBezTo>
                      <a:pt x="452668" y="1358322"/>
                      <a:pt x="442149" y="1352010"/>
                      <a:pt x="430728" y="1346902"/>
                    </a:cubicBezTo>
                    <a:cubicBezTo>
                      <a:pt x="419908" y="1342093"/>
                      <a:pt x="410591" y="1343896"/>
                      <a:pt x="401575" y="1352311"/>
                    </a:cubicBezTo>
                    <a:cubicBezTo>
                      <a:pt x="383542" y="1369442"/>
                      <a:pt x="365209" y="1386273"/>
                      <a:pt x="347176" y="1403103"/>
                    </a:cubicBezTo>
                    <a:cubicBezTo>
                      <a:pt x="333651" y="1416027"/>
                      <a:pt x="324936" y="1416628"/>
                      <a:pt x="309007" y="1406710"/>
                    </a:cubicBezTo>
                    <a:cubicBezTo>
                      <a:pt x="307203" y="1405508"/>
                      <a:pt x="305400" y="1404306"/>
                      <a:pt x="303597" y="1403103"/>
                    </a:cubicBezTo>
                    <a:cubicBezTo>
                      <a:pt x="280455" y="1386574"/>
                      <a:pt x="278351" y="1377857"/>
                      <a:pt x="291575" y="1352912"/>
                    </a:cubicBezTo>
                    <a:cubicBezTo>
                      <a:pt x="302394" y="1332475"/>
                      <a:pt x="312913" y="1312038"/>
                      <a:pt x="324034" y="1291901"/>
                    </a:cubicBezTo>
                    <a:cubicBezTo>
                      <a:pt x="329744" y="1281382"/>
                      <a:pt x="328843" y="1272365"/>
                      <a:pt x="321630" y="1263349"/>
                    </a:cubicBezTo>
                    <a:cubicBezTo>
                      <a:pt x="313816" y="1253431"/>
                      <a:pt x="304799" y="1244414"/>
                      <a:pt x="294580" y="1236601"/>
                    </a:cubicBezTo>
                    <a:cubicBezTo>
                      <a:pt x="285564" y="1229688"/>
                      <a:pt x="276547" y="1229087"/>
                      <a:pt x="266629" y="1234497"/>
                    </a:cubicBezTo>
                    <a:cubicBezTo>
                      <a:pt x="244389" y="1246518"/>
                      <a:pt x="221847" y="1258540"/>
                      <a:pt x="199006" y="1270262"/>
                    </a:cubicBezTo>
                    <a:cubicBezTo>
                      <a:pt x="183077" y="1278677"/>
                      <a:pt x="173760" y="1276573"/>
                      <a:pt x="162039" y="1263349"/>
                    </a:cubicBezTo>
                    <a:cubicBezTo>
                      <a:pt x="161137" y="1262448"/>
                      <a:pt x="160536" y="1261546"/>
                      <a:pt x="159634" y="1260644"/>
                    </a:cubicBezTo>
                    <a:cubicBezTo>
                      <a:pt x="138896" y="1236601"/>
                      <a:pt x="139197" y="1228185"/>
                      <a:pt x="161137" y="1205343"/>
                    </a:cubicBezTo>
                    <a:cubicBezTo>
                      <a:pt x="176465" y="1189114"/>
                      <a:pt x="190891" y="1172584"/>
                      <a:pt x="206519" y="1156956"/>
                    </a:cubicBezTo>
                    <a:cubicBezTo>
                      <a:pt x="214334" y="1148841"/>
                      <a:pt x="215837" y="1140425"/>
                      <a:pt x="211929" y="1130507"/>
                    </a:cubicBezTo>
                    <a:cubicBezTo>
                      <a:pt x="206820" y="1117584"/>
                      <a:pt x="199607" y="1105562"/>
                      <a:pt x="191192" y="1094442"/>
                    </a:cubicBezTo>
                    <a:cubicBezTo>
                      <a:pt x="184279" y="1085425"/>
                      <a:pt x="174962" y="1084523"/>
                      <a:pt x="165044" y="1086928"/>
                    </a:cubicBezTo>
                    <a:cubicBezTo>
                      <a:pt x="143104" y="1092037"/>
                      <a:pt x="121465" y="1097146"/>
                      <a:pt x="99525" y="1101955"/>
                    </a:cubicBezTo>
                    <a:cubicBezTo>
                      <a:pt x="96519" y="1102556"/>
                      <a:pt x="93514" y="1103458"/>
                      <a:pt x="90809" y="1104059"/>
                    </a:cubicBezTo>
                    <a:cubicBezTo>
                      <a:pt x="74278" y="1107065"/>
                      <a:pt x="65863" y="1103158"/>
                      <a:pt x="58350" y="1088130"/>
                    </a:cubicBezTo>
                    <a:cubicBezTo>
                      <a:pt x="55645" y="1082420"/>
                      <a:pt x="52940" y="1076709"/>
                      <a:pt x="50836" y="1070699"/>
                    </a:cubicBezTo>
                    <a:cubicBezTo>
                      <a:pt x="45426" y="1054770"/>
                      <a:pt x="48431" y="1045753"/>
                      <a:pt x="62858" y="1036737"/>
                    </a:cubicBezTo>
                    <a:cubicBezTo>
                      <a:pt x="83295" y="1023813"/>
                      <a:pt x="104033" y="1010890"/>
                      <a:pt x="124470" y="998267"/>
                    </a:cubicBezTo>
                    <a:cubicBezTo>
                      <a:pt x="140699" y="988048"/>
                      <a:pt x="143104" y="982337"/>
                      <a:pt x="139197" y="963704"/>
                    </a:cubicBezTo>
                    <a:cubicBezTo>
                      <a:pt x="136793" y="953184"/>
                      <a:pt x="134088" y="942365"/>
                      <a:pt x="129880" y="932447"/>
                    </a:cubicBezTo>
                    <a:cubicBezTo>
                      <a:pt x="125672" y="922529"/>
                      <a:pt x="118459" y="917720"/>
                      <a:pt x="107339" y="917419"/>
                    </a:cubicBezTo>
                    <a:cubicBezTo>
                      <a:pt x="82995" y="917119"/>
                      <a:pt x="58951" y="916217"/>
                      <a:pt x="34607" y="915315"/>
                    </a:cubicBezTo>
                    <a:cubicBezTo>
                      <a:pt x="12666" y="914714"/>
                      <a:pt x="6055" y="909004"/>
                      <a:pt x="2147" y="887966"/>
                    </a:cubicBezTo>
                    <a:cubicBezTo>
                      <a:pt x="1847" y="885862"/>
                      <a:pt x="1246" y="883758"/>
                      <a:pt x="945" y="881654"/>
                    </a:cubicBezTo>
                    <a:cubicBezTo>
                      <a:pt x="-2361" y="854906"/>
                      <a:pt x="2147" y="847993"/>
                      <a:pt x="28295" y="840179"/>
                    </a:cubicBezTo>
                    <a:cubicBezTo>
                      <a:pt x="49934" y="833566"/>
                      <a:pt x="71573" y="826354"/>
                      <a:pt x="93514" y="820342"/>
                    </a:cubicBezTo>
                    <a:cubicBezTo>
                      <a:pt x="105535" y="817037"/>
                      <a:pt x="111847" y="810124"/>
                      <a:pt x="113050" y="798403"/>
                    </a:cubicBezTo>
                    <a:cubicBezTo>
                      <a:pt x="114252" y="784577"/>
                      <a:pt x="114852" y="770452"/>
                      <a:pt x="112147" y="756627"/>
                    </a:cubicBezTo>
                    <a:cubicBezTo>
                      <a:pt x="110644" y="747610"/>
                      <a:pt x="105535" y="742200"/>
                      <a:pt x="96820" y="739495"/>
                    </a:cubicBezTo>
                    <a:cubicBezTo>
                      <a:pt x="73678" y="732583"/>
                      <a:pt x="50535" y="725370"/>
                      <a:pt x="27393" y="718157"/>
                    </a:cubicBezTo>
                    <a:cubicBezTo>
                      <a:pt x="2147" y="710343"/>
                      <a:pt x="-558" y="706135"/>
                      <a:pt x="945" y="679687"/>
                    </a:cubicBezTo>
                    <a:cubicBezTo>
                      <a:pt x="1246" y="674276"/>
                      <a:pt x="2448" y="668867"/>
                      <a:pt x="3650" y="663757"/>
                    </a:cubicBezTo>
                    <a:cubicBezTo>
                      <a:pt x="7257" y="650533"/>
                      <a:pt x="14770" y="644523"/>
                      <a:pt x="28596" y="643922"/>
                    </a:cubicBezTo>
                    <a:cubicBezTo>
                      <a:pt x="51136" y="643020"/>
                      <a:pt x="73377" y="642419"/>
                      <a:pt x="95918" y="641818"/>
                    </a:cubicBezTo>
                    <a:cubicBezTo>
                      <a:pt x="99224" y="641818"/>
                      <a:pt x="102530" y="641517"/>
                      <a:pt x="105836" y="641517"/>
                    </a:cubicBezTo>
                    <a:cubicBezTo>
                      <a:pt x="120863" y="642118"/>
                      <a:pt x="128677" y="633703"/>
                      <a:pt x="132585" y="620479"/>
                    </a:cubicBezTo>
                    <a:cubicBezTo>
                      <a:pt x="135590" y="610561"/>
                      <a:pt x="138295" y="600643"/>
                      <a:pt x="140399" y="590725"/>
                    </a:cubicBezTo>
                    <a:cubicBezTo>
                      <a:pt x="143104" y="576900"/>
                      <a:pt x="139798" y="570287"/>
                      <a:pt x="127776" y="562473"/>
                    </a:cubicBezTo>
                    <a:cubicBezTo>
                      <a:pt x="107339" y="549550"/>
                      <a:pt x="86601" y="536626"/>
                      <a:pt x="66164" y="524003"/>
                    </a:cubicBezTo>
                    <a:cubicBezTo>
                      <a:pt x="47831" y="512582"/>
                      <a:pt x="45126" y="505369"/>
                      <a:pt x="52339" y="484632"/>
                    </a:cubicBezTo>
                    <a:cubicBezTo>
                      <a:pt x="54443" y="478019"/>
                      <a:pt x="57148" y="471408"/>
                      <a:pt x="61054" y="465697"/>
                    </a:cubicBezTo>
                    <a:cubicBezTo>
                      <a:pt x="67366" y="456080"/>
                      <a:pt x="76082" y="451271"/>
                      <a:pt x="88104" y="454276"/>
                    </a:cubicBezTo>
                    <a:cubicBezTo>
                      <a:pt x="113650" y="460287"/>
                      <a:pt x="139498" y="465697"/>
                      <a:pt x="165044" y="472009"/>
                    </a:cubicBezTo>
                    <a:cubicBezTo>
                      <a:pt x="176765" y="475014"/>
                      <a:pt x="185782" y="472309"/>
                      <a:pt x="192995" y="462691"/>
                    </a:cubicBezTo>
                    <a:cubicBezTo>
                      <a:pt x="200509" y="452473"/>
                      <a:pt x="207121" y="441353"/>
                      <a:pt x="211929" y="429631"/>
                    </a:cubicBezTo>
                    <a:cubicBezTo>
                      <a:pt x="216137" y="419112"/>
                      <a:pt x="214935" y="410096"/>
                      <a:pt x="206519" y="401380"/>
                    </a:cubicBezTo>
                    <a:cubicBezTo>
                      <a:pt x="189088" y="383647"/>
                      <a:pt x="172558" y="365314"/>
                      <a:pt x="155426" y="346981"/>
                    </a:cubicBezTo>
                    <a:cubicBezTo>
                      <a:pt x="142202" y="332554"/>
                      <a:pt x="141601" y="324440"/>
                      <a:pt x="152421" y="308210"/>
                    </a:cubicBezTo>
                    <a:cubicBezTo>
                      <a:pt x="154224" y="305806"/>
                      <a:pt x="155727" y="303101"/>
                      <a:pt x="157530" y="300696"/>
                    </a:cubicBezTo>
                    <a:cubicBezTo>
                      <a:pt x="172858" y="280560"/>
                      <a:pt x="181273" y="278756"/>
                      <a:pt x="203814" y="290478"/>
                    </a:cubicBezTo>
                    <a:cubicBezTo>
                      <a:pt x="224853" y="301598"/>
                      <a:pt x="245891" y="312418"/>
                      <a:pt x="266329" y="323839"/>
                    </a:cubicBezTo>
                    <a:cubicBezTo>
                      <a:pt x="277148" y="329849"/>
                      <a:pt x="286766" y="328647"/>
                      <a:pt x="295783" y="321134"/>
                    </a:cubicBezTo>
                    <a:cubicBezTo>
                      <a:pt x="304799" y="313620"/>
                      <a:pt x="313214" y="305205"/>
                      <a:pt x="321029" y="296188"/>
                    </a:cubicBezTo>
                    <a:cubicBezTo>
                      <a:pt x="328843" y="286872"/>
                      <a:pt x="330646" y="277554"/>
                      <a:pt x="324335" y="266134"/>
                    </a:cubicBezTo>
                    <a:cubicBezTo>
                      <a:pt x="311711" y="243593"/>
                      <a:pt x="299990" y="220750"/>
                      <a:pt x="287968" y="197909"/>
                    </a:cubicBezTo>
                    <a:cubicBezTo>
                      <a:pt x="280154" y="182882"/>
                      <a:pt x="281957" y="174767"/>
                      <a:pt x="294280" y="163346"/>
                    </a:cubicBezTo>
                    <a:cubicBezTo>
                      <a:pt x="299990" y="157936"/>
                      <a:pt x="306302" y="153428"/>
                      <a:pt x="313214" y="149221"/>
                    </a:cubicBezTo>
                    <a:cubicBezTo>
                      <a:pt x="325236" y="142308"/>
                      <a:pt x="333651" y="143209"/>
                      <a:pt x="343870" y="152527"/>
                    </a:cubicBezTo>
                    <a:cubicBezTo>
                      <a:pt x="361302" y="168455"/>
                      <a:pt x="378734" y="184685"/>
                      <a:pt x="395865" y="200915"/>
                    </a:cubicBezTo>
                    <a:cubicBezTo>
                      <a:pt x="413898" y="218046"/>
                      <a:pt x="417805" y="218647"/>
                      <a:pt x="439745" y="207226"/>
                    </a:cubicBezTo>
                    <a:cubicBezTo>
                      <a:pt x="448460" y="202718"/>
                      <a:pt x="456575" y="197909"/>
                      <a:pt x="464389" y="191898"/>
                    </a:cubicBezTo>
                    <a:cubicBezTo>
                      <a:pt x="472805" y="184985"/>
                      <a:pt x="475510" y="176871"/>
                      <a:pt x="472805" y="166051"/>
                    </a:cubicBezTo>
                    <a:cubicBezTo>
                      <a:pt x="466493" y="141105"/>
                      <a:pt x="461084" y="115859"/>
                      <a:pt x="455373" y="90914"/>
                    </a:cubicBezTo>
                    <a:cubicBezTo>
                      <a:pt x="451766" y="74684"/>
                      <a:pt x="455674" y="66570"/>
                      <a:pt x="470100" y="58756"/>
                    </a:cubicBezTo>
                    <a:cubicBezTo>
                      <a:pt x="476712" y="55450"/>
                      <a:pt x="483324" y="52745"/>
                      <a:pt x="490236" y="50340"/>
                    </a:cubicBezTo>
                    <a:cubicBezTo>
                      <a:pt x="504963" y="45832"/>
                      <a:pt x="513378" y="48537"/>
                      <a:pt x="522095" y="61761"/>
                    </a:cubicBezTo>
                    <a:cubicBezTo>
                      <a:pt x="535919" y="83100"/>
                      <a:pt x="549745" y="104439"/>
                      <a:pt x="562368" y="126680"/>
                    </a:cubicBezTo>
                    <a:cubicBezTo>
                      <a:pt x="568980" y="138100"/>
                      <a:pt x="577996" y="142007"/>
                      <a:pt x="590319" y="140204"/>
                    </a:cubicBezTo>
                    <a:cubicBezTo>
                      <a:pt x="603242" y="138100"/>
                      <a:pt x="615865" y="134794"/>
                      <a:pt x="627887" y="129685"/>
                    </a:cubicBezTo>
                    <a:cubicBezTo>
                      <a:pt x="636603" y="125778"/>
                      <a:pt x="641412" y="119767"/>
                      <a:pt x="641713" y="109548"/>
                    </a:cubicBezTo>
                    <a:cubicBezTo>
                      <a:pt x="642314" y="83401"/>
                      <a:pt x="643816" y="57554"/>
                      <a:pt x="644718" y="31406"/>
                    </a:cubicBezTo>
                    <a:cubicBezTo>
                      <a:pt x="645319" y="14575"/>
                      <a:pt x="650729" y="7362"/>
                      <a:pt x="666958" y="2854"/>
                    </a:cubicBezTo>
                    <a:cubicBezTo>
                      <a:pt x="669663" y="2253"/>
                      <a:pt x="672368" y="1351"/>
                      <a:pt x="675073" y="1051"/>
                    </a:cubicBezTo>
                    <a:cubicBezTo>
                      <a:pt x="682512" y="224"/>
                      <a:pt x="688541" y="-189"/>
                      <a:pt x="693524" y="8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1" name="Arc 11">
                <a:extLst>
                  <a:ext uri="{FF2B5EF4-FFF2-40B4-BE49-F238E27FC236}">
                    <a16:creationId xmlns:a16="http://schemas.microsoft.com/office/drawing/2014/main" id="{0B989113-BBF5-4222-8D9B-EB8D74111EB9}"/>
                  </a:ext>
                </a:extLst>
              </p:cNvPr>
              <p:cNvSpPr/>
              <p:nvPr/>
            </p:nvSpPr>
            <p:spPr>
              <a:xfrm rot="15011051">
                <a:off x="991067" y="2725733"/>
                <a:ext cx="1692294" cy="1692294"/>
              </a:xfrm>
              <a:prstGeom prst="arc">
                <a:avLst>
                  <a:gd name="adj1" fmla="val 16194741"/>
                  <a:gd name="adj2" fmla="val 21318487"/>
                </a:avLst>
              </a:prstGeom>
              <a:ln w="88900">
                <a:solidFill>
                  <a:schemeClr val="bg1">
                    <a:lumMod val="85000"/>
                  </a:schemeClr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" name="Arc 12">
                <a:extLst>
                  <a:ext uri="{FF2B5EF4-FFF2-40B4-BE49-F238E27FC236}">
                    <a16:creationId xmlns:a16="http://schemas.microsoft.com/office/drawing/2014/main" id="{731E3002-4B84-416A-82D7-FC14D28A49FB}"/>
                  </a:ext>
                </a:extLst>
              </p:cNvPr>
              <p:cNvSpPr/>
              <p:nvPr/>
            </p:nvSpPr>
            <p:spPr>
              <a:xfrm>
                <a:off x="2706110" y="2166279"/>
                <a:ext cx="1395487" cy="1395487"/>
              </a:xfrm>
              <a:prstGeom prst="arc">
                <a:avLst>
                  <a:gd name="adj1" fmla="val 19315636"/>
                  <a:gd name="adj2" fmla="val 3063482"/>
                </a:avLst>
              </a:prstGeom>
              <a:ln w="88900">
                <a:solidFill>
                  <a:schemeClr val="bg1">
                    <a:lumMod val="85000"/>
                  </a:schemeClr>
                </a:solidFill>
                <a:headEnd type="none" w="sm" len="sm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24A4E0C-EB0E-45FC-872D-F0E52BB3F938}"/>
                  </a:ext>
                </a:extLst>
              </p:cNvPr>
              <p:cNvSpPr txBox="1"/>
              <p:nvPr/>
            </p:nvSpPr>
            <p:spPr>
              <a:xfrm>
                <a:off x="2416207" y="4644357"/>
                <a:ext cx="1531126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</a:t>
                </a:r>
              </a:p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FCD6BA0-EA8B-4E49-88E7-4103CB6B747D}"/>
                  </a:ext>
                </a:extLst>
              </p:cNvPr>
              <p:cNvSpPr txBox="1"/>
              <p:nvPr/>
            </p:nvSpPr>
            <p:spPr>
              <a:xfrm>
                <a:off x="1541837" y="3356169"/>
                <a:ext cx="1079867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</a:t>
                </a:r>
              </a:p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8462B7B-7D8E-4093-A54B-5E46764463DC}"/>
                  </a:ext>
                </a:extLst>
              </p:cNvPr>
              <p:cNvSpPr txBox="1"/>
              <p:nvPr/>
            </p:nvSpPr>
            <p:spPr>
              <a:xfrm>
                <a:off x="2777074" y="2729618"/>
                <a:ext cx="81216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6" name="Group 24">
            <a:extLst>
              <a:ext uri="{FF2B5EF4-FFF2-40B4-BE49-F238E27FC236}">
                <a16:creationId xmlns:a16="http://schemas.microsoft.com/office/drawing/2014/main" id="{DCB1366D-6BCD-4A7A-860C-A05ABED21E92}"/>
              </a:ext>
            </a:extLst>
          </p:cNvPr>
          <p:cNvGrpSpPr/>
          <p:nvPr/>
        </p:nvGrpSpPr>
        <p:grpSpPr>
          <a:xfrm>
            <a:off x="5193970" y="4438955"/>
            <a:ext cx="1804059" cy="1766620"/>
            <a:chOff x="395534" y="3520014"/>
            <a:chExt cx="3972999" cy="2199874"/>
          </a:xfrm>
          <a:noFill/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0BDF168-2C9B-4837-800D-BF1AC9461168}"/>
                </a:ext>
              </a:extLst>
            </p:cNvPr>
            <p:cNvSpPr txBox="1"/>
            <p:nvPr/>
          </p:nvSpPr>
          <p:spPr>
            <a:xfrm>
              <a:off x="395534" y="3520014"/>
              <a:ext cx="3972999" cy="4215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977938E-86F6-4841-AA1B-A87330986F14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17246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grpSp>
        <p:nvGrpSpPr>
          <p:cNvPr id="19" name="Group 33">
            <a:extLst>
              <a:ext uri="{FF2B5EF4-FFF2-40B4-BE49-F238E27FC236}">
                <a16:creationId xmlns:a16="http://schemas.microsoft.com/office/drawing/2014/main" id="{3DD7D00B-C756-413F-8147-69F5EDDB739E}"/>
              </a:ext>
            </a:extLst>
          </p:cNvPr>
          <p:cNvGrpSpPr/>
          <p:nvPr/>
        </p:nvGrpSpPr>
        <p:grpSpPr>
          <a:xfrm>
            <a:off x="7469398" y="4438955"/>
            <a:ext cx="1804059" cy="1766620"/>
            <a:chOff x="395534" y="3520014"/>
            <a:chExt cx="3972999" cy="2199874"/>
          </a:xfrm>
          <a:noFill/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49C7FF8-B8DF-49B1-A8B2-210E5832DCE8}"/>
                </a:ext>
              </a:extLst>
            </p:cNvPr>
            <p:cNvSpPr txBox="1"/>
            <p:nvPr/>
          </p:nvSpPr>
          <p:spPr>
            <a:xfrm>
              <a:off x="395534" y="3520014"/>
              <a:ext cx="3972999" cy="4215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3D2ADF4-AA16-4CC4-88D7-CF11BBE3E021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17246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grpSp>
        <p:nvGrpSpPr>
          <p:cNvPr id="22" name="Group 24">
            <a:extLst>
              <a:ext uri="{FF2B5EF4-FFF2-40B4-BE49-F238E27FC236}">
                <a16:creationId xmlns:a16="http://schemas.microsoft.com/office/drawing/2014/main" id="{49B36874-A7AB-4CA5-B4F3-FD7E3EBF7945}"/>
              </a:ext>
            </a:extLst>
          </p:cNvPr>
          <p:cNvGrpSpPr/>
          <p:nvPr/>
        </p:nvGrpSpPr>
        <p:grpSpPr>
          <a:xfrm>
            <a:off x="9744827" y="4438955"/>
            <a:ext cx="1804059" cy="1766620"/>
            <a:chOff x="395534" y="3520014"/>
            <a:chExt cx="3972999" cy="2199874"/>
          </a:xfrm>
          <a:noFill/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247075D-EF5B-4059-B85A-BC9B627E9297}"/>
                </a:ext>
              </a:extLst>
            </p:cNvPr>
            <p:cNvSpPr txBox="1"/>
            <p:nvPr/>
          </p:nvSpPr>
          <p:spPr>
            <a:xfrm>
              <a:off x="395534" y="3520014"/>
              <a:ext cx="3972999" cy="4215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3D86DE0-07AC-4198-A410-A80AF6EAECA6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17246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0B23F3AD-4295-4026-967D-F7252F39D70B}"/>
              </a:ext>
            </a:extLst>
          </p:cNvPr>
          <p:cNvSpPr txBox="1"/>
          <p:nvPr/>
        </p:nvSpPr>
        <p:spPr>
          <a:xfrm>
            <a:off x="7702057" y="1704948"/>
            <a:ext cx="3683604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Clean Text </a:t>
            </a:r>
            <a:r>
              <a:rPr lang="en-GB" altLang="ko-KR" sz="2800" dirty="0">
                <a:cs typeface="Arial" pitchFamily="34" charset="0"/>
              </a:rPr>
              <a:t>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9DA62FE-D0D7-4DB1-B5F1-10F7FCB22310}"/>
              </a:ext>
            </a:extLst>
          </p:cNvPr>
          <p:cNvSpPr txBox="1"/>
          <p:nvPr/>
        </p:nvSpPr>
        <p:spPr>
          <a:xfrm>
            <a:off x="8858013" y="3508743"/>
            <a:ext cx="2527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46BFAA-769A-4EBA-8298-F4BF28D7E44E}"/>
              </a:ext>
            </a:extLst>
          </p:cNvPr>
          <p:cNvSpPr txBox="1"/>
          <p:nvPr/>
        </p:nvSpPr>
        <p:spPr>
          <a:xfrm>
            <a:off x="7174363" y="3439437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$350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129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2022-10-27T04:45:55Z</dcterms:modified>
</cp:coreProperties>
</file>