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A0C-4E98-973E-B5A59713CBCC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6A0C-4E98-973E-B5A59713CBC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0C-4E98-973E-B5A59713C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B56B-4BA9-82A2-D9E467A7D26D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B56B-4BA9-82A2-D9E467A7D26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6B-4BA9-82A2-D9E467A7D2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D757-43D4-8A1B-53184C62B4C1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D757-43D4-8A1B-53184C62B4C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57-43D4-8A1B-53184C62B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CC73-49D9-8719-26FB6D791F42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CC73-49D9-8719-26FB6D791F4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73-49D9-8719-26FB6D791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4F43-46AA-BA6C-16488A75E391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4F43-46AA-BA6C-16488A75E39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3-46AA-BA6C-16488A75E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9B6952-76B9-4D19-B9FB-874E57A6DF87}"/>
              </a:ext>
            </a:extLst>
          </p:cNvPr>
          <p:cNvSpPr txBox="1"/>
          <p:nvPr/>
        </p:nvSpPr>
        <p:spPr>
          <a:xfrm>
            <a:off x="2320617" y="1800091"/>
            <a:ext cx="814340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ALLPPT Layout Clean Text Slide for your Presentation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25ED51-9082-4CDB-BB22-5CDB7D95C3A7}"/>
              </a:ext>
            </a:extLst>
          </p:cNvPr>
          <p:cNvSpPr txBox="1"/>
          <p:nvPr/>
        </p:nvSpPr>
        <p:spPr>
          <a:xfrm>
            <a:off x="2320616" y="2279051"/>
            <a:ext cx="8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</a:p>
        </p:txBody>
      </p:sp>
      <p:graphicFrame>
        <p:nvGraphicFramePr>
          <p:cNvPr id="29" name="Chart 6">
            <a:extLst>
              <a:ext uri="{FF2B5EF4-FFF2-40B4-BE49-F238E27FC236}">
                <a16:creationId xmlns:a16="http://schemas.microsoft.com/office/drawing/2014/main" id="{D93A2AC7-5F73-468E-8FA7-7B0534BA57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605748"/>
              </p:ext>
            </p:extLst>
          </p:nvPr>
        </p:nvGraphicFramePr>
        <p:xfrm>
          <a:off x="4228206" y="2826868"/>
          <a:ext cx="1286169" cy="141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Chart 7">
            <a:extLst>
              <a:ext uri="{FF2B5EF4-FFF2-40B4-BE49-F238E27FC236}">
                <a16:creationId xmlns:a16="http://schemas.microsoft.com/office/drawing/2014/main" id="{6B742D42-25B1-4FF7-BD4F-6AFC993F06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3554858"/>
              </p:ext>
            </p:extLst>
          </p:nvPr>
        </p:nvGraphicFramePr>
        <p:xfrm>
          <a:off x="5749233" y="2826868"/>
          <a:ext cx="1286169" cy="141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hart 8">
            <a:extLst>
              <a:ext uri="{FF2B5EF4-FFF2-40B4-BE49-F238E27FC236}">
                <a16:creationId xmlns:a16="http://schemas.microsoft.com/office/drawing/2014/main" id="{70BCA5A8-01BE-4A19-8159-BF024EEFD6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159004"/>
              </p:ext>
            </p:extLst>
          </p:nvPr>
        </p:nvGraphicFramePr>
        <p:xfrm>
          <a:off x="7270261" y="2826868"/>
          <a:ext cx="1286169" cy="141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Chart 9">
            <a:extLst>
              <a:ext uri="{FF2B5EF4-FFF2-40B4-BE49-F238E27FC236}">
                <a16:creationId xmlns:a16="http://schemas.microsoft.com/office/drawing/2014/main" id="{70A4E19C-1F1F-4308-BC38-91F374EEE0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3879076"/>
              </p:ext>
            </p:extLst>
          </p:nvPr>
        </p:nvGraphicFramePr>
        <p:xfrm>
          <a:off x="8791289" y="2826868"/>
          <a:ext cx="1286169" cy="141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Chart 10">
            <a:extLst>
              <a:ext uri="{FF2B5EF4-FFF2-40B4-BE49-F238E27FC236}">
                <a16:creationId xmlns:a16="http://schemas.microsoft.com/office/drawing/2014/main" id="{32E5E048-0D49-4901-AFA1-EA1605B54F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5755218"/>
              </p:ext>
            </p:extLst>
          </p:nvPr>
        </p:nvGraphicFramePr>
        <p:xfrm>
          <a:off x="2707179" y="2826868"/>
          <a:ext cx="1286169" cy="141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6B2D53BD-CF7C-448F-9EC2-E5B429729036}"/>
              </a:ext>
            </a:extLst>
          </p:cNvPr>
          <p:cNvSpPr txBox="1"/>
          <p:nvPr/>
        </p:nvSpPr>
        <p:spPr>
          <a:xfrm>
            <a:off x="2971331" y="3378110"/>
            <a:ext cx="75786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5"/>
                </a:solidFill>
                <a:cs typeface="Arial" pitchFamily="34" charset="0"/>
              </a:rPr>
              <a:t>67%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8A8537-F8FB-4589-9D02-0B1953DBAEB3}"/>
              </a:ext>
            </a:extLst>
          </p:cNvPr>
          <p:cNvSpPr txBox="1"/>
          <p:nvPr/>
        </p:nvSpPr>
        <p:spPr>
          <a:xfrm>
            <a:off x="9055441" y="3378110"/>
            <a:ext cx="75786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90%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C5B1ED-6820-4CDB-9343-3669AC43B1F4}"/>
              </a:ext>
            </a:extLst>
          </p:cNvPr>
          <p:cNvSpPr txBox="1"/>
          <p:nvPr/>
        </p:nvSpPr>
        <p:spPr>
          <a:xfrm>
            <a:off x="4492358" y="3378110"/>
            <a:ext cx="75786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43%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3E1C51-06D3-48AF-A2CD-76712B273FEA}"/>
              </a:ext>
            </a:extLst>
          </p:cNvPr>
          <p:cNvSpPr txBox="1"/>
          <p:nvPr/>
        </p:nvSpPr>
        <p:spPr>
          <a:xfrm>
            <a:off x="6013385" y="3378110"/>
            <a:ext cx="75786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78%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FC2BE5-567C-4BB1-9338-3963BC13F355}"/>
              </a:ext>
            </a:extLst>
          </p:cNvPr>
          <p:cNvSpPr txBox="1"/>
          <p:nvPr/>
        </p:nvSpPr>
        <p:spPr>
          <a:xfrm>
            <a:off x="7534413" y="3378110"/>
            <a:ext cx="75786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55%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1F8A9F7-DC41-44D5-A65C-79C7BFEAC6BC}"/>
              </a:ext>
            </a:extLst>
          </p:cNvPr>
          <p:cNvSpPr txBox="1"/>
          <p:nvPr/>
        </p:nvSpPr>
        <p:spPr>
          <a:xfrm>
            <a:off x="2500553" y="4337604"/>
            <a:ext cx="1286170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43%</a:t>
            </a:r>
            <a:endParaRPr lang="ko-KR" altLang="en-US" sz="4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07F37A-B141-45A8-95FE-9A46DB323DDA}"/>
              </a:ext>
            </a:extLst>
          </p:cNvPr>
          <p:cNvSpPr txBox="1"/>
          <p:nvPr/>
        </p:nvSpPr>
        <p:spPr>
          <a:xfrm>
            <a:off x="3952758" y="4337604"/>
            <a:ext cx="225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78C2B75-FB53-4235-AF62-D8F13E9883CD}"/>
              </a:ext>
            </a:extLst>
          </p:cNvPr>
          <p:cNvSpPr txBox="1"/>
          <p:nvPr/>
        </p:nvSpPr>
        <p:spPr>
          <a:xfrm>
            <a:off x="6372023" y="4337604"/>
            <a:ext cx="1286170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90%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DE0BD75-A7A3-4D62-BB3F-8B525ADDD94C}"/>
              </a:ext>
            </a:extLst>
          </p:cNvPr>
          <p:cNvSpPr txBox="1"/>
          <p:nvPr/>
        </p:nvSpPr>
        <p:spPr>
          <a:xfrm>
            <a:off x="7824228" y="4337604"/>
            <a:ext cx="225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Rectangle 20">
            <a:extLst>
              <a:ext uri="{FF2B5EF4-FFF2-40B4-BE49-F238E27FC236}">
                <a16:creationId xmlns:a16="http://schemas.microsoft.com/office/drawing/2014/main" id="{E8921166-E15D-4E4C-B1AC-7CA86A014E6A}"/>
              </a:ext>
            </a:extLst>
          </p:cNvPr>
          <p:cNvSpPr/>
          <p:nvPr/>
        </p:nvSpPr>
        <p:spPr>
          <a:xfrm>
            <a:off x="2612490" y="5232848"/>
            <a:ext cx="7754815" cy="879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1">
            <a:extLst>
              <a:ext uri="{FF2B5EF4-FFF2-40B4-BE49-F238E27FC236}">
                <a16:creationId xmlns:a16="http://schemas.microsoft.com/office/drawing/2014/main" id="{B30CC3BB-FD57-4969-8C86-5E53C15DBFE0}"/>
              </a:ext>
            </a:extLst>
          </p:cNvPr>
          <p:cNvSpPr/>
          <p:nvPr/>
        </p:nvSpPr>
        <p:spPr>
          <a:xfrm>
            <a:off x="2612490" y="6106892"/>
            <a:ext cx="7754815" cy="879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5EB877-7D65-494A-934C-C3C3E8AF4C06}"/>
              </a:ext>
            </a:extLst>
          </p:cNvPr>
          <p:cNvSpPr txBox="1"/>
          <p:nvPr/>
        </p:nvSpPr>
        <p:spPr>
          <a:xfrm>
            <a:off x="2612490" y="5390666"/>
            <a:ext cx="7754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2943AA64-B869-45A0-9DFA-44DBA5F0C18D}"/>
              </a:ext>
            </a:extLst>
          </p:cNvPr>
          <p:cNvGrpSpPr/>
          <p:nvPr/>
        </p:nvGrpSpPr>
        <p:grpSpPr>
          <a:xfrm>
            <a:off x="661102" y="1584214"/>
            <a:ext cx="1583119" cy="4856092"/>
            <a:chOff x="1290710" y="1665800"/>
            <a:chExt cx="1344021" cy="4122678"/>
          </a:xfrm>
        </p:grpSpPr>
        <p:sp>
          <p:nvSpPr>
            <p:cNvPr id="47" name="자유형: 도형 46">
              <a:extLst>
                <a:ext uri="{FF2B5EF4-FFF2-40B4-BE49-F238E27FC236}">
                  <a16:creationId xmlns:a16="http://schemas.microsoft.com/office/drawing/2014/main" id="{598F4A55-4DF2-43B4-B36C-3A5B906C0C4A}"/>
                </a:ext>
              </a:extLst>
            </p:cNvPr>
            <p:cNvSpPr/>
            <p:nvPr/>
          </p:nvSpPr>
          <p:spPr>
            <a:xfrm>
              <a:off x="1290710" y="2177251"/>
              <a:ext cx="1123912" cy="3611227"/>
            </a:xfrm>
            <a:custGeom>
              <a:avLst/>
              <a:gdLst>
                <a:gd name="connsiteX0" fmla="*/ 437248 w 1123912"/>
                <a:gd name="connsiteY0" fmla="*/ 0 h 3611227"/>
                <a:gd name="connsiteX1" fmla="*/ 455901 w 1123912"/>
                <a:gd name="connsiteY1" fmla="*/ 29432 h 3611227"/>
                <a:gd name="connsiteX2" fmla="*/ 561911 w 1123912"/>
                <a:gd name="connsiteY2" fmla="*/ 102921 h 3611227"/>
                <a:gd name="connsiteX3" fmla="*/ 607180 w 1123912"/>
                <a:gd name="connsiteY3" fmla="*/ 134847 h 3611227"/>
                <a:gd name="connsiteX4" fmla="*/ 612330 w 1123912"/>
                <a:gd name="connsiteY4" fmla="*/ 137090 h 3611227"/>
                <a:gd name="connsiteX5" fmla="*/ 648994 w 1123912"/>
                <a:gd name="connsiteY5" fmla="*/ 128164 h 3611227"/>
                <a:gd name="connsiteX6" fmla="*/ 654738 w 1123912"/>
                <a:gd name="connsiteY6" fmla="*/ 149220 h 3611227"/>
                <a:gd name="connsiteX7" fmla="*/ 659247 w 1123912"/>
                <a:gd name="connsiteY7" fmla="*/ 171580 h 3611227"/>
                <a:gd name="connsiteX8" fmla="*/ 663778 w 1123912"/>
                <a:gd name="connsiteY8" fmla="*/ 171488 h 3611227"/>
                <a:gd name="connsiteX9" fmla="*/ 742553 w 1123912"/>
                <a:gd name="connsiteY9" fmla="*/ 224676 h 3611227"/>
                <a:gd name="connsiteX10" fmla="*/ 756629 w 1123912"/>
                <a:gd name="connsiteY10" fmla="*/ 251774 h 3611227"/>
                <a:gd name="connsiteX11" fmla="*/ 787342 w 1123912"/>
                <a:gd name="connsiteY11" fmla="*/ 343045 h 3611227"/>
                <a:gd name="connsiteX12" fmla="*/ 818170 w 1123912"/>
                <a:gd name="connsiteY12" fmla="*/ 435735 h 3611227"/>
                <a:gd name="connsiteX13" fmla="*/ 845794 w 1123912"/>
                <a:gd name="connsiteY13" fmla="*/ 517325 h 3611227"/>
                <a:gd name="connsiteX14" fmla="*/ 876165 w 1123912"/>
                <a:gd name="connsiteY14" fmla="*/ 608711 h 3611227"/>
                <a:gd name="connsiteX15" fmla="*/ 887425 w 1123912"/>
                <a:gd name="connsiteY15" fmla="*/ 614776 h 3611227"/>
                <a:gd name="connsiteX16" fmla="*/ 936859 w 1123912"/>
                <a:gd name="connsiteY16" fmla="*/ 604294 h 3611227"/>
                <a:gd name="connsiteX17" fmla="*/ 962859 w 1123912"/>
                <a:gd name="connsiteY17" fmla="*/ 598343 h 3611227"/>
                <a:gd name="connsiteX18" fmla="*/ 973249 w 1123912"/>
                <a:gd name="connsiteY18" fmla="*/ 593720 h 3611227"/>
                <a:gd name="connsiteX19" fmla="*/ 1037651 w 1123912"/>
                <a:gd name="connsiteY19" fmla="*/ 580080 h 3611227"/>
                <a:gd name="connsiteX20" fmla="*/ 1077451 w 1123912"/>
                <a:gd name="connsiteY20" fmla="*/ 572711 h 3611227"/>
                <a:gd name="connsiteX21" fmla="*/ 1090999 w 1123912"/>
                <a:gd name="connsiteY21" fmla="*/ 580217 h 3611227"/>
                <a:gd name="connsiteX22" fmla="*/ 1111117 w 1123912"/>
                <a:gd name="connsiteY22" fmla="*/ 676386 h 3611227"/>
                <a:gd name="connsiteX23" fmla="*/ 1118372 w 1123912"/>
                <a:gd name="connsiteY23" fmla="*/ 711768 h 3611227"/>
                <a:gd name="connsiteX24" fmla="*/ 1123681 w 1123912"/>
                <a:gd name="connsiteY24" fmla="*/ 741567 h 3611227"/>
                <a:gd name="connsiteX25" fmla="*/ 1116060 w 1123912"/>
                <a:gd name="connsiteY25" fmla="*/ 752872 h 3611227"/>
                <a:gd name="connsiteX26" fmla="*/ 1075597 w 1123912"/>
                <a:gd name="connsiteY26" fmla="*/ 765918 h 3611227"/>
                <a:gd name="connsiteX27" fmla="*/ 979771 w 1123912"/>
                <a:gd name="connsiteY27" fmla="*/ 796585 h 3611227"/>
                <a:gd name="connsiteX28" fmla="*/ 962149 w 1123912"/>
                <a:gd name="connsiteY28" fmla="*/ 800705 h 3611227"/>
                <a:gd name="connsiteX29" fmla="*/ 954162 w 1123912"/>
                <a:gd name="connsiteY29" fmla="*/ 803818 h 3611227"/>
                <a:gd name="connsiteX30" fmla="*/ 935692 w 1123912"/>
                <a:gd name="connsiteY30" fmla="*/ 810226 h 3611227"/>
                <a:gd name="connsiteX31" fmla="*/ 927728 w 1123912"/>
                <a:gd name="connsiteY31" fmla="*/ 821875 h 3611227"/>
                <a:gd name="connsiteX32" fmla="*/ 931481 w 1123912"/>
                <a:gd name="connsiteY32" fmla="*/ 851307 h 3611227"/>
                <a:gd name="connsiteX33" fmla="*/ 942123 w 1123912"/>
                <a:gd name="connsiteY33" fmla="*/ 933859 h 3611227"/>
                <a:gd name="connsiteX34" fmla="*/ 949905 w 1123912"/>
                <a:gd name="connsiteY34" fmla="*/ 991899 h 3611227"/>
                <a:gd name="connsiteX35" fmla="*/ 956702 w 1123912"/>
                <a:gd name="connsiteY35" fmla="*/ 1044308 h 3611227"/>
                <a:gd name="connsiteX36" fmla="*/ 962149 w 1123912"/>
                <a:gd name="connsiteY36" fmla="*/ 1089578 h 3611227"/>
                <a:gd name="connsiteX37" fmla="*/ 966932 w 1123912"/>
                <a:gd name="connsiteY37" fmla="*/ 1123038 h 3611227"/>
                <a:gd name="connsiteX38" fmla="*/ 973913 w 1123912"/>
                <a:gd name="connsiteY38" fmla="*/ 1175837 h 3611227"/>
                <a:gd name="connsiteX39" fmla="*/ 978307 w 1123912"/>
                <a:gd name="connsiteY39" fmla="*/ 1211654 h 3611227"/>
                <a:gd name="connsiteX40" fmla="*/ 985035 w 1123912"/>
                <a:gd name="connsiteY40" fmla="*/ 1263309 h 3611227"/>
                <a:gd name="connsiteX41" fmla="*/ 991879 w 1123912"/>
                <a:gd name="connsiteY41" fmla="*/ 1316360 h 3611227"/>
                <a:gd name="connsiteX42" fmla="*/ 1001079 w 1123912"/>
                <a:gd name="connsiteY42" fmla="*/ 1388864 h 3611227"/>
                <a:gd name="connsiteX43" fmla="*/ 1006526 w 1123912"/>
                <a:gd name="connsiteY43" fmla="*/ 1433378 h 3611227"/>
                <a:gd name="connsiteX44" fmla="*/ 1013049 w 1123912"/>
                <a:gd name="connsiteY44" fmla="*/ 1480638 h 3611227"/>
                <a:gd name="connsiteX45" fmla="*/ 1020601 w 1123912"/>
                <a:gd name="connsiteY45" fmla="*/ 1542477 h 3611227"/>
                <a:gd name="connsiteX46" fmla="*/ 1008769 w 1123912"/>
                <a:gd name="connsiteY46" fmla="*/ 1555225 h 3611227"/>
                <a:gd name="connsiteX47" fmla="*/ 973958 w 1123912"/>
                <a:gd name="connsiteY47" fmla="*/ 1555317 h 3611227"/>
                <a:gd name="connsiteX48" fmla="*/ 965605 w 1123912"/>
                <a:gd name="connsiteY48" fmla="*/ 1564494 h 3611227"/>
                <a:gd name="connsiteX49" fmla="*/ 964140 w 1123912"/>
                <a:gd name="connsiteY49" fmla="*/ 1576075 h 3611227"/>
                <a:gd name="connsiteX50" fmla="*/ 929985 w 1123912"/>
                <a:gd name="connsiteY50" fmla="*/ 1576124 h 3611227"/>
                <a:gd name="connsiteX51" fmla="*/ 924063 w 1123912"/>
                <a:gd name="connsiteY51" fmla="*/ 1617445 h 3611227"/>
                <a:gd name="connsiteX52" fmla="*/ 896838 w 1123912"/>
                <a:gd name="connsiteY52" fmla="*/ 1868388 h 3611227"/>
                <a:gd name="connsiteX53" fmla="*/ 859562 w 1123912"/>
                <a:gd name="connsiteY53" fmla="*/ 2110583 h 3611227"/>
                <a:gd name="connsiteX54" fmla="*/ 852023 w 1123912"/>
                <a:gd name="connsiteY54" fmla="*/ 2200370 h 3611227"/>
                <a:gd name="connsiteX55" fmla="*/ 836107 w 1123912"/>
                <a:gd name="connsiteY55" fmla="*/ 2270818 h 3611227"/>
                <a:gd name="connsiteX56" fmla="*/ 819772 w 1123912"/>
                <a:gd name="connsiteY56" fmla="*/ 2340806 h 3611227"/>
                <a:gd name="connsiteX57" fmla="*/ 803855 w 1123912"/>
                <a:gd name="connsiteY57" fmla="*/ 2415399 h 3611227"/>
                <a:gd name="connsiteX58" fmla="*/ 796735 w 1123912"/>
                <a:gd name="connsiteY58" fmla="*/ 2494595 h 3611227"/>
                <a:gd name="connsiteX59" fmla="*/ 784589 w 1123912"/>
                <a:gd name="connsiteY59" fmla="*/ 2628124 h 3611227"/>
                <a:gd name="connsiteX60" fmla="*/ 751919 w 1123912"/>
                <a:gd name="connsiteY60" fmla="*/ 2759351 h 3611227"/>
                <a:gd name="connsiteX61" fmla="*/ 746055 w 1123912"/>
                <a:gd name="connsiteY61" fmla="*/ 2821051 h 3611227"/>
                <a:gd name="connsiteX62" fmla="*/ 762809 w 1123912"/>
                <a:gd name="connsiteY62" fmla="*/ 2968393 h 3611227"/>
                <a:gd name="connsiteX63" fmla="*/ 795479 w 1123912"/>
                <a:gd name="connsiteY63" fmla="*/ 3014438 h 3611227"/>
                <a:gd name="connsiteX64" fmla="*/ 885949 w 1123912"/>
                <a:gd name="connsiteY64" fmla="*/ 3093635 h 3611227"/>
                <a:gd name="connsiteX65" fmla="*/ 893488 w 1123912"/>
                <a:gd name="connsiteY65" fmla="*/ 3098239 h 3611227"/>
                <a:gd name="connsiteX66" fmla="*/ 981028 w 1123912"/>
                <a:gd name="connsiteY66" fmla="*/ 3131852 h 3611227"/>
                <a:gd name="connsiteX67" fmla="*/ 1001550 w 1123912"/>
                <a:gd name="connsiteY67" fmla="*/ 3153032 h 3611227"/>
                <a:gd name="connsiteX68" fmla="*/ 994849 w 1123912"/>
                <a:gd name="connsiteY68" fmla="*/ 3182040 h 3611227"/>
                <a:gd name="connsiteX69" fmla="*/ 877572 w 1123912"/>
                <a:gd name="connsiteY69" fmla="*/ 3222100 h 3611227"/>
                <a:gd name="connsiteX70" fmla="*/ 809301 w 1123912"/>
                <a:gd name="connsiteY70" fmla="*/ 3220718 h 3611227"/>
                <a:gd name="connsiteX71" fmla="*/ 774537 w 1123912"/>
                <a:gd name="connsiteY71" fmla="*/ 3207826 h 3611227"/>
                <a:gd name="connsiteX72" fmla="*/ 703751 w 1123912"/>
                <a:gd name="connsiteY72" fmla="*/ 3155335 h 3611227"/>
                <a:gd name="connsiteX73" fmla="*/ 630034 w 1123912"/>
                <a:gd name="connsiteY73" fmla="*/ 3092254 h 3611227"/>
                <a:gd name="connsiteX74" fmla="*/ 623334 w 1123912"/>
                <a:gd name="connsiteY74" fmla="*/ 3128168 h 3611227"/>
                <a:gd name="connsiteX75" fmla="*/ 530350 w 1123912"/>
                <a:gd name="connsiteY75" fmla="*/ 3109750 h 3611227"/>
                <a:gd name="connsiteX76" fmla="*/ 527837 w 1123912"/>
                <a:gd name="connsiteY76" fmla="*/ 3148889 h 3611227"/>
                <a:gd name="connsiteX77" fmla="*/ 529931 w 1123912"/>
                <a:gd name="connsiteY77" fmla="*/ 3210128 h 3611227"/>
                <a:gd name="connsiteX78" fmla="*/ 527837 w 1123912"/>
                <a:gd name="connsiteY78" fmla="*/ 3221639 h 3611227"/>
                <a:gd name="connsiteX79" fmla="*/ 492235 w 1123912"/>
                <a:gd name="connsiteY79" fmla="*/ 3269065 h 3611227"/>
                <a:gd name="connsiteX80" fmla="*/ 485115 w 1123912"/>
                <a:gd name="connsiteY80" fmla="*/ 3272288 h 3611227"/>
                <a:gd name="connsiteX81" fmla="*/ 520297 w 1123912"/>
                <a:gd name="connsiteY81" fmla="*/ 3501590 h 3611227"/>
                <a:gd name="connsiteX82" fmla="*/ 512758 w 1123912"/>
                <a:gd name="connsiteY82" fmla="*/ 3548096 h 3611227"/>
                <a:gd name="connsiteX83" fmla="*/ 459984 w 1123912"/>
                <a:gd name="connsiteY83" fmla="*/ 3600586 h 3611227"/>
                <a:gd name="connsiteX84" fmla="*/ 387524 w 1123912"/>
                <a:gd name="connsiteY84" fmla="*/ 3611177 h 3611227"/>
                <a:gd name="connsiteX85" fmla="*/ 373703 w 1123912"/>
                <a:gd name="connsiteY85" fmla="*/ 3605190 h 3611227"/>
                <a:gd name="connsiteX86" fmla="*/ 319252 w 1123912"/>
                <a:gd name="connsiteY86" fmla="*/ 3524152 h 3611227"/>
                <a:gd name="connsiteX87" fmla="*/ 313388 w 1123912"/>
                <a:gd name="connsiteY87" fmla="*/ 3503432 h 3611227"/>
                <a:gd name="connsiteX88" fmla="*/ 310037 w 1123912"/>
                <a:gd name="connsiteY88" fmla="*/ 3367140 h 3611227"/>
                <a:gd name="connsiteX89" fmla="*/ 315064 w 1123912"/>
                <a:gd name="connsiteY89" fmla="*/ 3286102 h 3611227"/>
                <a:gd name="connsiteX90" fmla="*/ 308781 w 1123912"/>
                <a:gd name="connsiteY90" fmla="*/ 3263540 h 3611227"/>
                <a:gd name="connsiteX91" fmla="*/ 282813 w 1123912"/>
                <a:gd name="connsiteY91" fmla="*/ 3181580 h 3611227"/>
                <a:gd name="connsiteX92" fmla="*/ 276112 w 1123912"/>
                <a:gd name="connsiteY92" fmla="*/ 3105146 h 3611227"/>
                <a:gd name="connsiteX93" fmla="*/ 299566 w 1123912"/>
                <a:gd name="connsiteY93" fmla="*/ 2934781 h 3611227"/>
                <a:gd name="connsiteX94" fmla="*/ 299566 w 1123912"/>
                <a:gd name="connsiteY94" fmla="*/ 2872161 h 3611227"/>
                <a:gd name="connsiteX95" fmla="*/ 301660 w 1123912"/>
                <a:gd name="connsiteY95" fmla="*/ 2751063 h 3611227"/>
                <a:gd name="connsiteX96" fmla="*/ 302079 w 1123912"/>
                <a:gd name="connsiteY96" fmla="*/ 2633649 h 3611227"/>
                <a:gd name="connsiteX97" fmla="*/ 305011 w 1123912"/>
                <a:gd name="connsiteY97" fmla="*/ 2494135 h 3611227"/>
                <a:gd name="connsiteX98" fmla="*/ 326791 w 1123912"/>
                <a:gd name="connsiteY98" fmla="*/ 2396059 h 3611227"/>
                <a:gd name="connsiteX99" fmla="*/ 324697 w 1123912"/>
                <a:gd name="connsiteY99" fmla="*/ 2364749 h 3611227"/>
                <a:gd name="connsiteX100" fmla="*/ 317158 w 1123912"/>
                <a:gd name="connsiteY100" fmla="*/ 2327913 h 3611227"/>
                <a:gd name="connsiteX101" fmla="*/ 336006 w 1123912"/>
                <a:gd name="connsiteY101" fmla="*/ 2106899 h 3611227"/>
                <a:gd name="connsiteX102" fmla="*/ 327210 w 1123912"/>
                <a:gd name="connsiteY102" fmla="*/ 2027703 h 3611227"/>
                <a:gd name="connsiteX103" fmla="*/ 312131 w 1123912"/>
                <a:gd name="connsiteY103" fmla="*/ 1940678 h 3611227"/>
                <a:gd name="connsiteX104" fmla="*/ 305011 w 1123912"/>
                <a:gd name="connsiteY104" fmla="*/ 1913512 h 3611227"/>
                <a:gd name="connsiteX105" fmla="*/ 272760 w 1123912"/>
                <a:gd name="connsiteY105" fmla="*/ 1682368 h 3611227"/>
                <a:gd name="connsiteX106" fmla="*/ 261452 w 1123912"/>
                <a:gd name="connsiteY106" fmla="*/ 1596726 h 3611227"/>
                <a:gd name="connsiteX107" fmla="*/ 246373 w 1123912"/>
                <a:gd name="connsiteY107" fmla="*/ 1566797 h 3611227"/>
                <a:gd name="connsiteX108" fmla="*/ 237577 w 1123912"/>
                <a:gd name="connsiteY108" fmla="*/ 1551142 h 3611227"/>
                <a:gd name="connsiteX109" fmla="*/ 233749 w 1123912"/>
                <a:gd name="connsiteY109" fmla="*/ 1490414 h 3611227"/>
                <a:gd name="connsiteX110" fmla="*/ 175862 w 1123912"/>
                <a:gd name="connsiteY110" fmla="*/ 1473864 h 3611227"/>
                <a:gd name="connsiteX111" fmla="*/ 90175 w 1123912"/>
                <a:gd name="connsiteY111" fmla="*/ 1449376 h 3611227"/>
                <a:gd name="connsiteX112" fmla="*/ 71775 w 1123912"/>
                <a:gd name="connsiteY112" fmla="*/ 1443631 h 3611227"/>
                <a:gd name="connsiteX113" fmla="*/ 68891 w 1123912"/>
                <a:gd name="connsiteY113" fmla="*/ 1432852 h 3611227"/>
                <a:gd name="connsiteX114" fmla="*/ 89031 w 1123912"/>
                <a:gd name="connsiteY114" fmla="*/ 1357830 h 3611227"/>
                <a:gd name="connsiteX115" fmla="*/ 111208 w 1123912"/>
                <a:gd name="connsiteY115" fmla="*/ 1275805 h 3611227"/>
                <a:gd name="connsiteX116" fmla="*/ 123727 w 1123912"/>
                <a:gd name="connsiteY116" fmla="*/ 1226942 h 3611227"/>
                <a:gd name="connsiteX117" fmla="*/ 142906 w 1123912"/>
                <a:gd name="connsiteY117" fmla="*/ 1156063 h 3611227"/>
                <a:gd name="connsiteX118" fmla="*/ 157897 w 1123912"/>
                <a:gd name="connsiteY118" fmla="*/ 1101387 h 3611227"/>
                <a:gd name="connsiteX119" fmla="*/ 154876 w 1123912"/>
                <a:gd name="connsiteY119" fmla="*/ 1093720 h 3611227"/>
                <a:gd name="connsiteX120" fmla="*/ 76284 w 1123912"/>
                <a:gd name="connsiteY120" fmla="*/ 993478 h 3611227"/>
                <a:gd name="connsiteX121" fmla="*/ 2429 w 1123912"/>
                <a:gd name="connsiteY121" fmla="*/ 899666 h 3611227"/>
                <a:gd name="connsiteX122" fmla="*/ 140 w 1123912"/>
                <a:gd name="connsiteY122" fmla="*/ 890923 h 3611227"/>
                <a:gd name="connsiteX123" fmla="*/ 6365 w 1123912"/>
                <a:gd name="connsiteY123" fmla="*/ 832700 h 3611227"/>
                <a:gd name="connsiteX124" fmla="*/ 10577 w 1123912"/>
                <a:gd name="connsiteY124" fmla="*/ 787362 h 3611227"/>
                <a:gd name="connsiteX125" fmla="*/ 16573 w 1123912"/>
                <a:gd name="connsiteY125" fmla="*/ 734197 h 3611227"/>
                <a:gd name="connsiteX126" fmla="*/ 18976 w 1123912"/>
                <a:gd name="connsiteY126" fmla="*/ 712638 h 3611227"/>
                <a:gd name="connsiteX127" fmla="*/ 31060 w 1123912"/>
                <a:gd name="connsiteY127" fmla="*/ 613631 h 3611227"/>
                <a:gd name="connsiteX128" fmla="*/ 41359 w 1123912"/>
                <a:gd name="connsiteY128" fmla="*/ 545224 h 3611227"/>
                <a:gd name="connsiteX129" fmla="*/ 51063 w 1123912"/>
                <a:gd name="connsiteY129" fmla="*/ 482469 h 3611227"/>
                <a:gd name="connsiteX130" fmla="*/ 61797 w 1123912"/>
                <a:gd name="connsiteY130" fmla="*/ 426558 h 3611227"/>
                <a:gd name="connsiteX131" fmla="*/ 71592 w 1123912"/>
                <a:gd name="connsiteY131" fmla="*/ 377741 h 3611227"/>
                <a:gd name="connsiteX132" fmla="*/ 84912 w 1123912"/>
                <a:gd name="connsiteY132" fmla="*/ 325628 h 3611227"/>
                <a:gd name="connsiteX133" fmla="*/ 103427 w 1123912"/>
                <a:gd name="connsiteY133" fmla="*/ 268115 h 3611227"/>
                <a:gd name="connsiteX134" fmla="*/ 200328 w 1123912"/>
                <a:gd name="connsiteY134" fmla="*/ 132925 h 3611227"/>
                <a:gd name="connsiteX135" fmla="*/ 282559 w 1123912"/>
                <a:gd name="connsiteY135" fmla="*/ 98206 h 3611227"/>
                <a:gd name="connsiteX136" fmla="*/ 342796 w 1123912"/>
                <a:gd name="connsiteY136" fmla="*/ 87312 h 3611227"/>
                <a:gd name="connsiteX137" fmla="*/ 358725 w 1123912"/>
                <a:gd name="connsiteY137" fmla="*/ 78821 h 3611227"/>
                <a:gd name="connsiteX138" fmla="*/ 414957 w 1123912"/>
                <a:gd name="connsiteY138" fmla="*/ 10665 h 3611227"/>
                <a:gd name="connsiteX139" fmla="*/ 425301 w 1123912"/>
                <a:gd name="connsiteY139" fmla="*/ 11787 h 3611227"/>
                <a:gd name="connsiteX140" fmla="*/ 437248 w 1123912"/>
                <a:gd name="connsiteY140" fmla="*/ 0 h 361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</a:cxnLst>
              <a:rect l="l" t="t" r="r" b="b"/>
              <a:pathLst>
                <a:path w="1123912" h="3611227">
                  <a:moveTo>
                    <a:pt x="437248" y="0"/>
                  </a:moveTo>
                  <a:cubicBezTo>
                    <a:pt x="433266" y="16249"/>
                    <a:pt x="445556" y="22246"/>
                    <a:pt x="455901" y="29432"/>
                  </a:cubicBezTo>
                  <a:cubicBezTo>
                    <a:pt x="491237" y="53920"/>
                    <a:pt x="526597" y="78386"/>
                    <a:pt x="561911" y="102921"/>
                  </a:cubicBezTo>
                  <a:cubicBezTo>
                    <a:pt x="577062" y="113471"/>
                    <a:pt x="592121" y="124159"/>
                    <a:pt x="607180" y="134847"/>
                  </a:cubicBezTo>
                  <a:cubicBezTo>
                    <a:pt x="608805" y="135991"/>
                    <a:pt x="610293" y="137410"/>
                    <a:pt x="612330" y="137090"/>
                  </a:cubicBezTo>
                  <a:cubicBezTo>
                    <a:pt x="624780" y="135122"/>
                    <a:pt x="637596" y="134549"/>
                    <a:pt x="648994" y="128164"/>
                  </a:cubicBezTo>
                  <a:cubicBezTo>
                    <a:pt x="654212" y="134275"/>
                    <a:pt x="652267" y="142331"/>
                    <a:pt x="654738" y="149220"/>
                  </a:cubicBezTo>
                  <a:cubicBezTo>
                    <a:pt x="657302" y="156406"/>
                    <a:pt x="655951" y="164485"/>
                    <a:pt x="659247" y="171580"/>
                  </a:cubicBezTo>
                  <a:cubicBezTo>
                    <a:pt x="660711" y="168879"/>
                    <a:pt x="662085" y="170344"/>
                    <a:pt x="663778" y="171488"/>
                  </a:cubicBezTo>
                  <a:cubicBezTo>
                    <a:pt x="689961" y="189317"/>
                    <a:pt x="715936" y="207511"/>
                    <a:pt x="742553" y="224676"/>
                  </a:cubicBezTo>
                  <a:cubicBezTo>
                    <a:pt x="752990" y="231405"/>
                    <a:pt x="753265" y="242299"/>
                    <a:pt x="756629" y="251774"/>
                  </a:cubicBezTo>
                  <a:cubicBezTo>
                    <a:pt x="767339" y="282030"/>
                    <a:pt x="777204" y="312583"/>
                    <a:pt x="787342" y="343045"/>
                  </a:cubicBezTo>
                  <a:cubicBezTo>
                    <a:pt x="797641" y="373942"/>
                    <a:pt x="807826" y="404861"/>
                    <a:pt x="818170" y="435735"/>
                  </a:cubicBezTo>
                  <a:cubicBezTo>
                    <a:pt x="827302" y="462947"/>
                    <a:pt x="836663" y="490113"/>
                    <a:pt x="845794" y="517325"/>
                  </a:cubicBezTo>
                  <a:cubicBezTo>
                    <a:pt x="856002" y="547764"/>
                    <a:pt x="866140" y="578226"/>
                    <a:pt x="876165" y="608711"/>
                  </a:cubicBezTo>
                  <a:cubicBezTo>
                    <a:pt x="878087" y="614592"/>
                    <a:pt x="880238" y="616721"/>
                    <a:pt x="887425" y="614776"/>
                  </a:cubicBezTo>
                  <a:cubicBezTo>
                    <a:pt x="903651" y="610382"/>
                    <a:pt x="920381" y="607772"/>
                    <a:pt x="936859" y="604294"/>
                  </a:cubicBezTo>
                  <a:cubicBezTo>
                    <a:pt x="945556" y="602463"/>
                    <a:pt x="954184" y="600334"/>
                    <a:pt x="962859" y="598343"/>
                  </a:cubicBezTo>
                  <a:cubicBezTo>
                    <a:pt x="965788" y="595551"/>
                    <a:pt x="969358" y="594498"/>
                    <a:pt x="973249" y="593720"/>
                  </a:cubicBezTo>
                  <a:cubicBezTo>
                    <a:pt x="994762" y="589372"/>
                    <a:pt x="1016321" y="585298"/>
                    <a:pt x="1037651" y="580080"/>
                  </a:cubicBezTo>
                  <a:cubicBezTo>
                    <a:pt x="1050788" y="576853"/>
                    <a:pt x="1064223" y="575342"/>
                    <a:pt x="1077451" y="572711"/>
                  </a:cubicBezTo>
                  <a:cubicBezTo>
                    <a:pt x="1087246" y="570788"/>
                    <a:pt x="1087521" y="570925"/>
                    <a:pt x="1090999" y="580217"/>
                  </a:cubicBezTo>
                  <a:cubicBezTo>
                    <a:pt x="1098094" y="612189"/>
                    <a:pt x="1103908" y="644437"/>
                    <a:pt x="1111117" y="676386"/>
                  </a:cubicBezTo>
                  <a:cubicBezTo>
                    <a:pt x="1113749" y="688127"/>
                    <a:pt x="1115099" y="700142"/>
                    <a:pt x="1118372" y="711768"/>
                  </a:cubicBezTo>
                  <a:cubicBezTo>
                    <a:pt x="1119905" y="721747"/>
                    <a:pt x="1122651" y="731519"/>
                    <a:pt x="1123681" y="741567"/>
                  </a:cubicBezTo>
                  <a:cubicBezTo>
                    <a:pt x="1124460" y="749256"/>
                    <a:pt x="1123590" y="750607"/>
                    <a:pt x="1116060" y="752872"/>
                  </a:cubicBezTo>
                  <a:cubicBezTo>
                    <a:pt x="1102534" y="757129"/>
                    <a:pt x="1089123" y="761684"/>
                    <a:pt x="1075597" y="765918"/>
                  </a:cubicBezTo>
                  <a:cubicBezTo>
                    <a:pt x="1043487" y="775599"/>
                    <a:pt x="1011813" y="786630"/>
                    <a:pt x="979771" y="796585"/>
                  </a:cubicBezTo>
                  <a:cubicBezTo>
                    <a:pt x="973958" y="798394"/>
                    <a:pt x="968054" y="799538"/>
                    <a:pt x="962149" y="800705"/>
                  </a:cubicBezTo>
                  <a:cubicBezTo>
                    <a:pt x="959242" y="801277"/>
                    <a:pt x="956542" y="802010"/>
                    <a:pt x="954162" y="803818"/>
                  </a:cubicBezTo>
                  <a:cubicBezTo>
                    <a:pt x="948326" y="806884"/>
                    <a:pt x="941986" y="808601"/>
                    <a:pt x="935692" y="810226"/>
                  </a:cubicBezTo>
                  <a:cubicBezTo>
                    <a:pt x="929330" y="811874"/>
                    <a:pt x="926789" y="815696"/>
                    <a:pt x="927728" y="821875"/>
                  </a:cubicBezTo>
                  <a:cubicBezTo>
                    <a:pt x="929215" y="831670"/>
                    <a:pt x="929993" y="841557"/>
                    <a:pt x="931481" y="851307"/>
                  </a:cubicBezTo>
                  <a:cubicBezTo>
                    <a:pt x="935692" y="878748"/>
                    <a:pt x="938484" y="906349"/>
                    <a:pt x="942123" y="933859"/>
                  </a:cubicBezTo>
                  <a:cubicBezTo>
                    <a:pt x="944687" y="953220"/>
                    <a:pt x="947135" y="972582"/>
                    <a:pt x="949905" y="991899"/>
                  </a:cubicBezTo>
                  <a:cubicBezTo>
                    <a:pt x="952399" y="1009315"/>
                    <a:pt x="954665" y="1026800"/>
                    <a:pt x="956702" y="1044308"/>
                  </a:cubicBezTo>
                  <a:cubicBezTo>
                    <a:pt x="958442" y="1059413"/>
                    <a:pt x="960615" y="1074450"/>
                    <a:pt x="962149" y="1089578"/>
                  </a:cubicBezTo>
                  <a:cubicBezTo>
                    <a:pt x="961874" y="1100998"/>
                    <a:pt x="965239" y="1111892"/>
                    <a:pt x="966932" y="1123038"/>
                  </a:cubicBezTo>
                  <a:cubicBezTo>
                    <a:pt x="969610" y="1140592"/>
                    <a:pt x="971738" y="1158214"/>
                    <a:pt x="973913" y="1175837"/>
                  </a:cubicBezTo>
                  <a:cubicBezTo>
                    <a:pt x="975377" y="1187783"/>
                    <a:pt x="977529" y="1199639"/>
                    <a:pt x="978307" y="1211654"/>
                  </a:cubicBezTo>
                  <a:cubicBezTo>
                    <a:pt x="981190" y="1228796"/>
                    <a:pt x="982747" y="1246098"/>
                    <a:pt x="985035" y="1263309"/>
                  </a:cubicBezTo>
                  <a:cubicBezTo>
                    <a:pt x="987416" y="1280977"/>
                    <a:pt x="989338" y="1298737"/>
                    <a:pt x="991879" y="1316360"/>
                  </a:cubicBezTo>
                  <a:cubicBezTo>
                    <a:pt x="995357" y="1340482"/>
                    <a:pt x="997783" y="1364718"/>
                    <a:pt x="1001079" y="1388864"/>
                  </a:cubicBezTo>
                  <a:cubicBezTo>
                    <a:pt x="1003093" y="1403671"/>
                    <a:pt x="1004351" y="1418616"/>
                    <a:pt x="1006526" y="1433378"/>
                  </a:cubicBezTo>
                  <a:cubicBezTo>
                    <a:pt x="1008837" y="1449124"/>
                    <a:pt x="1011172" y="1464847"/>
                    <a:pt x="1013049" y="1480638"/>
                  </a:cubicBezTo>
                  <a:cubicBezTo>
                    <a:pt x="1015520" y="1501259"/>
                    <a:pt x="1018587" y="1521811"/>
                    <a:pt x="1020601" y="1542477"/>
                  </a:cubicBezTo>
                  <a:cubicBezTo>
                    <a:pt x="1021654" y="1553257"/>
                    <a:pt x="1019937" y="1555088"/>
                    <a:pt x="1008769" y="1555225"/>
                  </a:cubicBezTo>
                  <a:cubicBezTo>
                    <a:pt x="997165" y="1555363"/>
                    <a:pt x="985562" y="1555111"/>
                    <a:pt x="973958" y="1555317"/>
                  </a:cubicBezTo>
                  <a:cubicBezTo>
                    <a:pt x="966337" y="1555454"/>
                    <a:pt x="965284" y="1556850"/>
                    <a:pt x="965605" y="1564494"/>
                  </a:cubicBezTo>
                  <a:cubicBezTo>
                    <a:pt x="965765" y="1568408"/>
                    <a:pt x="968031" y="1572642"/>
                    <a:pt x="964140" y="1576075"/>
                  </a:cubicBezTo>
                  <a:lnTo>
                    <a:pt x="929985" y="1576124"/>
                  </a:lnTo>
                  <a:lnTo>
                    <a:pt x="924063" y="1617445"/>
                  </a:lnTo>
                  <a:cubicBezTo>
                    <a:pt x="914431" y="1700786"/>
                    <a:pt x="907729" y="1785048"/>
                    <a:pt x="896838" y="1868388"/>
                  </a:cubicBezTo>
                  <a:cubicBezTo>
                    <a:pt x="886368" y="1949427"/>
                    <a:pt x="871290" y="2029544"/>
                    <a:pt x="859562" y="2110583"/>
                  </a:cubicBezTo>
                  <a:cubicBezTo>
                    <a:pt x="855373" y="2140052"/>
                    <a:pt x="856211" y="2170901"/>
                    <a:pt x="852023" y="2200370"/>
                  </a:cubicBezTo>
                  <a:cubicBezTo>
                    <a:pt x="848672" y="2224313"/>
                    <a:pt x="842809" y="2247796"/>
                    <a:pt x="836107" y="2270818"/>
                  </a:cubicBezTo>
                  <a:cubicBezTo>
                    <a:pt x="829405" y="2293840"/>
                    <a:pt x="820609" y="2315482"/>
                    <a:pt x="819772" y="2340806"/>
                  </a:cubicBezTo>
                  <a:cubicBezTo>
                    <a:pt x="818934" y="2365671"/>
                    <a:pt x="810557" y="2390534"/>
                    <a:pt x="803855" y="2415399"/>
                  </a:cubicBezTo>
                  <a:cubicBezTo>
                    <a:pt x="796735" y="2441644"/>
                    <a:pt x="797573" y="2467889"/>
                    <a:pt x="796735" y="2494595"/>
                  </a:cubicBezTo>
                  <a:cubicBezTo>
                    <a:pt x="795060" y="2539258"/>
                    <a:pt x="792128" y="2584382"/>
                    <a:pt x="784589" y="2628124"/>
                  </a:cubicBezTo>
                  <a:cubicBezTo>
                    <a:pt x="777049" y="2672327"/>
                    <a:pt x="764066" y="2716069"/>
                    <a:pt x="751919" y="2759351"/>
                  </a:cubicBezTo>
                  <a:cubicBezTo>
                    <a:pt x="746474" y="2779611"/>
                    <a:pt x="743123" y="2799410"/>
                    <a:pt x="746055" y="2821051"/>
                  </a:cubicBezTo>
                  <a:cubicBezTo>
                    <a:pt x="752756" y="2869859"/>
                    <a:pt x="757783" y="2919126"/>
                    <a:pt x="762809" y="2968393"/>
                  </a:cubicBezTo>
                  <a:cubicBezTo>
                    <a:pt x="764903" y="2991876"/>
                    <a:pt x="781237" y="3003388"/>
                    <a:pt x="795479" y="3014438"/>
                  </a:cubicBezTo>
                  <a:cubicBezTo>
                    <a:pt x="827311" y="3038842"/>
                    <a:pt x="861656" y="3059101"/>
                    <a:pt x="885949" y="3093635"/>
                  </a:cubicBezTo>
                  <a:cubicBezTo>
                    <a:pt x="887625" y="3095937"/>
                    <a:pt x="891394" y="3098700"/>
                    <a:pt x="893488" y="3098239"/>
                  </a:cubicBezTo>
                  <a:cubicBezTo>
                    <a:pt x="927833" y="3093635"/>
                    <a:pt x="952964" y="3118038"/>
                    <a:pt x="981028" y="3131852"/>
                  </a:cubicBezTo>
                  <a:cubicBezTo>
                    <a:pt x="988985" y="3135996"/>
                    <a:pt x="995268" y="3145205"/>
                    <a:pt x="1001550" y="3153032"/>
                  </a:cubicBezTo>
                  <a:cubicBezTo>
                    <a:pt x="1012440" y="3165925"/>
                    <a:pt x="1004482" y="3176055"/>
                    <a:pt x="994849" y="3182040"/>
                  </a:cubicBezTo>
                  <a:cubicBezTo>
                    <a:pt x="958828" y="3205523"/>
                    <a:pt x="919875" y="3220718"/>
                    <a:pt x="877572" y="3222100"/>
                  </a:cubicBezTo>
                  <a:cubicBezTo>
                    <a:pt x="854954" y="3223020"/>
                    <a:pt x="831918" y="3223020"/>
                    <a:pt x="809301" y="3220718"/>
                  </a:cubicBezTo>
                  <a:cubicBezTo>
                    <a:pt x="797573" y="3219337"/>
                    <a:pt x="785846" y="3213351"/>
                    <a:pt x="774537" y="3207826"/>
                  </a:cubicBezTo>
                  <a:cubicBezTo>
                    <a:pt x="748149" y="3195393"/>
                    <a:pt x="723856" y="3181120"/>
                    <a:pt x="703751" y="3155335"/>
                  </a:cubicBezTo>
                  <a:cubicBezTo>
                    <a:pt x="684485" y="3130471"/>
                    <a:pt x="656004" y="3113895"/>
                    <a:pt x="630034" y="3092254"/>
                  </a:cubicBezTo>
                  <a:cubicBezTo>
                    <a:pt x="627522" y="3105146"/>
                    <a:pt x="625428" y="3115737"/>
                    <a:pt x="623334" y="3128168"/>
                  </a:cubicBezTo>
                  <a:cubicBezTo>
                    <a:pt x="592758" y="3122183"/>
                    <a:pt x="563020" y="3116197"/>
                    <a:pt x="530350" y="3109750"/>
                  </a:cubicBezTo>
                  <a:cubicBezTo>
                    <a:pt x="529512" y="3122643"/>
                    <a:pt x="527837" y="3135996"/>
                    <a:pt x="527837" y="3148889"/>
                  </a:cubicBezTo>
                  <a:cubicBezTo>
                    <a:pt x="527837" y="3169148"/>
                    <a:pt x="529093" y="3189868"/>
                    <a:pt x="529931" y="3210128"/>
                  </a:cubicBezTo>
                  <a:cubicBezTo>
                    <a:pt x="529931" y="3213811"/>
                    <a:pt x="529931" y="3218876"/>
                    <a:pt x="527837" y="3221639"/>
                  </a:cubicBezTo>
                  <a:cubicBezTo>
                    <a:pt x="516528" y="3237755"/>
                    <a:pt x="504381" y="3253410"/>
                    <a:pt x="492235" y="3269065"/>
                  </a:cubicBezTo>
                  <a:cubicBezTo>
                    <a:pt x="489721" y="3271828"/>
                    <a:pt x="485115" y="3272288"/>
                    <a:pt x="485115" y="3272288"/>
                  </a:cubicBezTo>
                  <a:cubicBezTo>
                    <a:pt x="497261" y="3349643"/>
                    <a:pt x="509826" y="3425156"/>
                    <a:pt x="520297" y="3501590"/>
                  </a:cubicBezTo>
                  <a:cubicBezTo>
                    <a:pt x="522392" y="3516324"/>
                    <a:pt x="516109" y="3532440"/>
                    <a:pt x="512758" y="3548096"/>
                  </a:cubicBezTo>
                  <a:cubicBezTo>
                    <a:pt x="503125" y="3594600"/>
                    <a:pt x="503125" y="3594600"/>
                    <a:pt x="459984" y="3600586"/>
                  </a:cubicBezTo>
                  <a:cubicBezTo>
                    <a:pt x="435692" y="3604270"/>
                    <a:pt x="411817" y="3608414"/>
                    <a:pt x="387524" y="3611177"/>
                  </a:cubicBezTo>
                  <a:cubicBezTo>
                    <a:pt x="382916" y="3611637"/>
                    <a:pt x="376634" y="3608874"/>
                    <a:pt x="373703" y="3605190"/>
                  </a:cubicBezTo>
                  <a:cubicBezTo>
                    <a:pt x="355273" y="3578485"/>
                    <a:pt x="336844" y="3551779"/>
                    <a:pt x="319252" y="3524152"/>
                  </a:cubicBezTo>
                  <a:cubicBezTo>
                    <a:pt x="315482" y="3518626"/>
                    <a:pt x="313808" y="3510799"/>
                    <a:pt x="313388" y="3503432"/>
                  </a:cubicBezTo>
                  <a:cubicBezTo>
                    <a:pt x="311714" y="3458308"/>
                    <a:pt x="310037" y="3412724"/>
                    <a:pt x="310037" y="3367140"/>
                  </a:cubicBezTo>
                  <a:cubicBezTo>
                    <a:pt x="310037" y="3340434"/>
                    <a:pt x="314226" y="3313268"/>
                    <a:pt x="315064" y="3286102"/>
                  </a:cubicBezTo>
                  <a:cubicBezTo>
                    <a:pt x="315482" y="3278734"/>
                    <a:pt x="311294" y="3270906"/>
                    <a:pt x="308781" y="3263540"/>
                  </a:cubicBezTo>
                  <a:cubicBezTo>
                    <a:pt x="300404" y="3235913"/>
                    <a:pt x="292865" y="3208286"/>
                    <a:pt x="282813" y="3181580"/>
                  </a:cubicBezTo>
                  <a:cubicBezTo>
                    <a:pt x="273179" y="3156256"/>
                    <a:pt x="272342" y="3131392"/>
                    <a:pt x="276112" y="3105146"/>
                  </a:cubicBezTo>
                  <a:cubicBezTo>
                    <a:pt x="284489" y="3048511"/>
                    <a:pt x="292865" y="2991876"/>
                    <a:pt x="299566" y="2934781"/>
                  </a:cubicBezTo>
                  <a:cubicBezTo>
                    <a:pt x="302079" y="2914061"/>
                    <a:pt x="299566" y="2892881"/>
                    <a:pt x="299566" y="2872161"/>
                  </a:cubicBezTo>
                  <a:cubicBezTo>
                    <a:pt x="299985" y="2831641"/>
                    <a:pt x="301242" y="2791582"/>
                    <a:pt x="301660" y="2751063"/>
                  </a:cubicBezTo>
                  <a:cubicBezTo>
                    <a:pt x="302079" y="2711925"/>
                    <a:pt x="301242" y="2672787"/>
                    <a:pt x="302079" y="2633649"/>
                  </a:cubicBezTo>
                  <a:cubicBezTo>
                    <a:pt x="302917" y="2587145"/>
                    <a:pt x="305431" y="2540640"/>
                    <a:pt x="305011" y="2494135"/>
                  </a:cubicBezTo>
                  <a:cubicBezTo>
                    <a:pt x="305011" y="2459140"/>
                    <a:pt x="311714" y="2426449"/>
                    <a:pt x="326791" y="2396059"/>
                  </a:cubicBezTo>
                  <a:cubicBezTo>
                    <a:pt x="332655" y="2384548"/>
                    <a:pt x="332236" y="2374879"/>
                    <a:pt x="324697" y="2364749"/>
                  </a:cubicBezTo>
                  <a:cubicBezTo>
                    <a:pt x="316320" y="2354159"/>
                    <a:pt x="315902" y="2341727"/>
                    <a:pt x="317158" y="2327913"/>
                  </a:cubicBezTo>
                  <a:cubicBezTo>
                    <a:pt x="324279" y="2254243"/>
                    <a:pt x="331818" y="2181032"/>
                    <a:pt x="336006" y="2106899"/>
                  </a:cubicBezTo>
                  <a:cubicBezTo>
                    <a:pt x="337681" y="2080654"/>
                    <a:pt x="331398" y="2053949"/>
                    <a:pt x="327210" y="2027703"/>
                  </a:cubicBezTo>
                  <a:cubicBezTo>
                    <a:pt x="323021" y="1998695"/>
                    <a:pt x="317577" y="1969687"/>
                    <a:pt x="312131" y="1940678"/>
                  </a:cubicBezTo>
                  <a:cubicBezTo>
                    <a:pt x="310456" y="1931469"/>
                    <a:pt x="304593" y="1922260"/>
                    <a:pt x="305011" y="1913512"/>
                  </a:cubicBezTo>
                  <a:cubicBezTo>
                    <a:pt x="311714" y="1833395"/>
                    <a:pt x="288677" y="1758342"/>
                    <a:pt x="272760" y="1682368"/>
                  </a:cubicBezTo>
                  <a:cubicBezTo>
                    <a:pt x="266896" y="1654281"/>
                    <a:pt x="264802" y="1625273"/>
                    <a:pt x="261452" y="1596726"/>
                  </a:cubicBezTo>
                  <a:cubicBezTo>
                    <a:pt x="260195" y="1583833"/>
                    <a:pt x="259358" y="1572322"/>
                    <a:pt x="246373" y="1566797"/>
                  </a:cubicBezTo>
                  <a:cubicBezTo>
                    <a:pt x="242184" y="1564955"/>
                    <a:pt x="237996" y="1556666"/>
                    <a:pt x="237577" y="1551142"/>
                  </a:cubicBezTo>
                  <a:lnTo>
                    <a:pt x="233749" y="1490414"/>
                  </a:lnTo>
                  <a:lnTo>
                    <a:pt x="175862" y="1473864"/>
                  </a:lnTo>
                  <a:cubicBezTo>
                    <a:pt x="147300" y="1465716"/>
                    <a:pt x="119012" y="1456585"/>
                    <a:pt x="90175" y="1449376"/>
                  </a:cubicBezTo>
                  <a:cubicBezTo>
                    <a:pt x="83951" y="1447819"/>
                    <a:pt x="77931" y="1445508"/>
                    <a:pt x="71775" y="1443631"/>
                  </a:cubicBezTo>
                  <a:cubicBezTo>
                    <a:pt x="65046" y="1441594"/>
                    <a:pt x="67953" y="1436261"/>
                    <a:pt x="68891" y="1432852"/>
                  </a:cubicBezTo>
                  <a:cubicBezTo>
                    <a:pt x="75826" y="1407905"/>
                    <a:pt x="82532" y="1382890"/>
                    <a:pt x="89031" y="1357830"/>
                  </a:cubicBezTo>
                  <a:cubicBezTo>
                    <a:pt x="96126" y="1330412"/>
                    <a:pt x="103907" y="1303177"/>
                    <a:pt x="111208" y="1275805"/>
                  </a:cubicBezTo>
                  <a:cubicBezTo>
                    <a:pt x="115557" y="1259555"/>
                    <a:pt x="119402" y="1243192"/>
                    <a:pt x="123727" y="1226942"/>
                  </a:cubicBezTo>
                  <a:cubicBezTo>
                    <a:pt x="129998" y="1203278"/>
                    <a:pt x="136475" y="1179682"/>
                    <a:pt x="142906" y="1156063"/>
                  </a:cubicBezTo>
                  <a:cubicBezTo>
                    <a:pt x="147872" y="1137822"/>
                    <a:pt x="152839" y="1119582"/>
                    <a:pt x="157897" y="1101387"/>
                  </a:cubicBezTo>
                  <a:cubicBezTo>
                    <a:pt x="158858" y="1097931"/>
                    <a:pt x="156569" y="1095895"/>
                    <a:pt x="154876" y="1093720"/>
                  </a:cubicBezTo>
                  <a:cubicBezTo>
                    <a:pt x="128716" y="1060283"/>
                    <a:pt x="102511" y="1026869"/>
                    <a:pt x="76284" y="993478"/>
                  </a:cubicBezTo>
                  <a:cubicBezTo>
                    <a:pt x="51703" y="962169"/>
                    <a:pt x="27123" y="930860"/>
                    <a:pt x="2429" y="899666"/>
                  </a:cubicBezTo>
                  <a:cubicBezTo>
                    <a:pt x="232" y="896897"/>
                    <a:pt x="-295" y="894082"/>
                    <a:pt x="140" y="890923"/>
                  </a:cubicBezTo>
                  <a:cubicBezTo>
                    <a:pt x="2795" y="871585"/>
                    <a:pt x="3459" y="852039"/>
                    <a:pt x="6365" y="832700"/>
                  </a:cubicBezTo>
                  <a:cubicBezTo>
                    <a:pt x="8608" y="817710"/>
                    <a:pt x="9020" y="802467"/>
                    <a:pt x="10577" y="787362"/>
                  </a:cubicBezTo>
                  <a:cubicBezTo>
                    <a:pt x="12408" y="769625"/>
                    <a:pt x="14582" y="751911"/>
                    <a:pt x="16573" y="734197"/>
                  </a:cubicBezTo>
                  <a:cubicBezTo>
                    <a:pt x="17397" y="727011"/>
                    <a:pt x="18129" y="719824"/>
                    <a:pt x="18976" y="712638"/>
                  </a:cubicBezTo>
                  <a:cubicBezTo>
                    <a:pt x="22889" y="679613"/>
                    <a:pt x="25979" y="646473"/>
                    <a:pt x="31060" y="613631"/>
                  </a:cubicBezTo>
                  <a:cubicBezTo>
                    <a:pt x="34607" y="590859"/>
                    <a:pt x="37216" y="567927"/>
                    <a:pt x="41359" y="545224"/>
                  </a:cubicBezTo>
                  <a:cubicBezTo>
                    <a:pt x="45158" y="524397"/>
                    <a:pt x="47515" y="503342"/>
                    <a:pt x="51063" y="482469"/>
                  </a:cubicBezTo>
                  <a:cubicBezTo>
                    <a:pt x="54244" y="463771"/>
                    <a:pt x="58157" y="445187"/>
                    <a:pt x="61797" y="426558"/>
                  </a:cubicBezTo>
                  <a:cubicBezTo>
                    <a:pt x="64978" y="410262"/>
                    <a:pt x="67426" y="393784"/>
                    <a:pt x="71592" y="377741"/>
                  </a:cubicBezTo>
                  <a:cubicBezTo>
                    <a:pt x="76100" y="360393"/>
                    <a:pt x="79854" y="342862"/>
                    <a:pt x="84912" y="325628"/>
                  </a:cubicBezTo>
                  <a:cubicBezTo>
                    <a:pt x="90610" y="306266"/>
                    <a:pt x="95737" y="286744"/>
                    <a:pt x="103427" y="268115"/>
                  </a:cubicBezTo>
                  <a:cubicBezTo>
                    <a:pt x="125146" y="215568"/>
                    <a:pt x="151923" y="166499"/>
                    <a:pt x="200328" y="132925"/>
                  </a:cubicBezTo>
                  <a:cubicBezTo>
                    <a:pt x="225343" y="115554"/>
                    <a:pt x="253425" y="105621"/>
                    <a:pt x="282559" y="98206"/>
                  </a:cubicBezTo>
                  <a:cubicBezTo>
                    <a:pt x="302379" y="93148"/>
                    <a:pt x="322427" y="89326"/>
                    <a:pt x="342796" y="87312"/>
                  </a:cubicBezTo>
                  <a:cubicBezTo>
                    <a:pt x="349113" y="86694"/>
                    <a:pt x="354422" y="84131"/>
                    <a:pt x="358725" y="78821"/>
                  </a:cubicBezTo>
                  <a:cubicBezTo>
                    <a:pt x="377286" y="55935"/>
                    <a:pt x="396190" y="33368"/>
                    <a:pt x="414957" y="10665"/>
                  </a:cubicBezTo>
                  <a:cubicBezTo>
                    <a:pt x="419786" y="4829"/>
                    <a:pt x="422258" y="5058"/>
                    <a:pt x="425301" y="11787"/>
                  </a:cubicBezTo>
                  <a:cubicBezTo>
                    <a:pt x="429719" y="8308"/>
                    <a:pt x="432213" y="2861"/>
                    <a:pt x="437248" y="0"/>
                  </a:cubicBezTo>
                  <a:close/>
                </a:path>
              </a:pathLst>
            </a:custGeom>
            <a:solidFill>
              <a:srgbClr val="000000"/>
            </a:solidFill>
            <a:ln w="5517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reeform: Shape 431">
              <a:extLst>
                <a:ext uri="{FF2B5EF4-FFF2-40B4-BE49-F238E27FC236}">
                  <a16:creationId xmlns:a16="http://schemas.microsoft.com/office/drawing/2014/main" id="{A1CDA902-8D93-4E83-9E29-5C0652D2432B}"/>
                </a:ext>
              </a:extLst>
            </p:cNvPr>
            <p:cNvSpPr/>
            <p:nvPr/>
          </p:nvSpPr>
          <p:spPr>
            <a:xfrm>
              <a:off x="1708017" y="2177274"/>
              <a:ext cx="476587" cy="1178534"/>
            </a:xfrm>
            <a:custGeom>
              <a:avLst/>
              <a:gdLst>
                <a:gd name="connsiteX0" fmla="*/ 1150686 w 1150722"/>
                <a:gd name="connsiteY0" fmla="*/ 2531491 h 2845579"/>
                <a:gd name="connsiteX1" fmla="*/ 1142895 w 1150722"/>
                <a:gd name="connsiteY1" fmla="*/ 2440920 h 2845579"/>
                <a:gd name="connsiteX2" fmla="*/ 1132119 w 1150722"/>
                <a:gd name="connsiteY2" fmla="*/ 2306695 h 2845579"/>
                <a:gd name="connsiteX3" fmla="*/ 1115154 w 1150722"/>
                <a:gd name="connsiteY3" fmla="*/ 2132960 h 2845579"/>
                <a:gd name="connsiteX4" fmla="*/ 1105484 w 1150722"/>
                <a:gd name="connsiteY4" fmla="*/ 2048302 h 2845579"/>
                <a:gd name="connsiteX5" fmla="*/ 1086419 w 1150722"/>
                <a:gd name="connsiteY5" fmla="*/ 1914077 h 2845579"/>
                <a:gd name="connsiteX6" fmla="*/ 1056745 w 1150722"/>
                <a:gd name="connsiteY6" fmla="*/ 1737910 h 2845579"/>
                <a:gd name="connsiteX7" fmla="*/ 1023092 w 1150722"/>
                <a:gd name="connsiteY7" fmla="*/ 1560748 h 2845579"/>
                <a:gd name="connsiteX8" fmla="*/ 1016185 w 1150722"/>
                <a:gd name="connsiteY8" fmla="*/ 1549530 h 2845579"/>
                <a:gd name="connsiteX9" fmla="*/ 1013201 w 1150722"/>
                <a:gd name="connsiteY9" fmla="*/ 1528974 h 2845579"/>
                <a:gd name="connsiteX10" fmla="*/ 982753 w 1150722"/>
                <a:gd name="connsiteY10" fmla="*/ 1409448 h 2845579"/>
                <a:gd name="connsiteX11" fmla="*/ 861458 w 1150722"/>
                <a:gd name="connsiteY11" fmla="*/ 1032302 h 2845579"/>
                <a:gd name="connsiteX12" fmla="*/ 819571 w 1150722"/>
                <a:gd name="connsiteY12" fmla="*/ 925430 h 2845579"/>
                <a:gd name="connsiteX13" fmla="*/ 813327 w 1150722"/>
                <a:gd name="connsiteY13" fmla="*/ 913384 h 2845579"/>
                <a:gd name="connsiteX14" fmla="*/ 722978 w 1150722"/>
                <a:gd name="connsiteY14" fmla="*/ 713289 h 2845579"/>
                <a:gd name="connsiteX15" fmla="*/ 684573 w 1150722"/>
                <a:gd name="connsiteY15" fmla="*/ 639628 h 2845579"/>
                <a:gd name="connsiteX16" fmla="*/ 667276 w 1150722"/>
                <a:gd name="connsiteY16" fmla="*/ 615203 h 2845579"/>
                <a:gd name="connsiteX17" fmla="*/ 645504 w 1150722"/>
                <a:gd name="connsiteY17" fmla="*/ 581882 h 2845579"/>
                <a:gd name="connsiteX18" fmla="*/ 625998 w 1150722"/>
                <a:gd name="connsiteY18" fmla="*/ 545632 h 2845579"/>
                <a:gd name="connsiteX19" fmla="*/ 608978 w 1150722"/>
                <a:gd name="connsiteY19" fmla="*/ 491201 h 2845579"/>
                <a:gd name="connsiteX20" fmla="*/ 589692 w 1150722"/>
                <a:gd name="connsiteY20" fmla="*/ 450972 h 2845579"/>
                <a:gd name="connsiteX21" fmla="*/ 589692 w 1150722"/>
                <a:gd name="connsiteY21" fmla="*/ 450972 h 2845579"/>
                <a:gd name="connsiteX22" fmla="*/ 584111 w 1150722"/>
                <a:gd name="connsiteY22" fmla="*/ 414280 h 2845579"/>
                <a:gd name="connsiteX23" fmla="*/ 573225 w 1150722"/>
                <a:gd name="connsiteY23" fmla="*/ 360292 h 2845579"/>
                <a:gd name="connsiteX24" fmla="*/ 559355 w 1150722"/>
                <a:gd name="connsiteY24" fmla="*/ 309453 h 2845579"/>
                <a:gd name="connsiteX25" fmla="*/ 470829 w 1150722"/>
                <a:gd name="connsiteY25" fmla="*/ 331004 h 2845579"/>
                <a:gd name="connsiteX26" fmla="*/ 458396 w 1150722"/>
                <a:gd name="connsiteY26" fmla="*/ 325589 h 2845579"/>
                <a:gd name="connsiteX27" fmla="*/ 349092 w 1150722"/>
                <a:gd name="connsiteY27" fmla="*/ 248502 h 2845579"/>
                <a:gd name="connsiteX28" fmla="*/ 93131 w 1150722"/>
                <a:gd name="connsiteY28" fmla="*/ 71064 h 2845579"/>
                <a:gd name="connsiteX29" fmla="*/ 48094 w 1150722"/>
                <a:gd name="connsiteY29" fmla="*/ 0 h 2845579"/>
                <a:gd name="connsiteX30" fmla="*/ 19249 w 1150722"/>
                <a:gd name="connsiteY30" fmla="*/ 28459 h 2845579"/>
                <a:gd name="connsiteX31" fmla="*/ 13944 w 1150722"/>
                <a:gd name="connsiteY31" fmla="*/ 80955 h 2845579"/>
                <a:gd name="connsiteX32" fmla="*/ 16431 w 1150722"/>
                <a:gd name="connsiteY32" fmla="*/ 85486 h 2845579"/>
                <a:gd name="connsiteX33" fmla="*/ 155740 w 1150722"/>
                <a:gd name="connsiteY33" fmla="*/ 311111 h 2845579"/>
                <a:gd name="connsiteX34" fmla="*/ 381530 w 1150722"/>
                <a:gd name="connsiteY34" fmla="*/ 705498 h 2845579"/>
                <a:gd name="connsiteX35" fmla="*/ 552282 w 1150722"/>
                <a:gd name="connsiteY35" fmla="*/ 1087506 h 2845579"/>
                <a:gd name="connsiteX36" fmla="*/ 615111 w 1150722"/>
                <a:gd name="connsiteY36" fmla="*/ 1303570 h 2845579"/>
                <a:gd name="connsiteX37" fmla="*/ 635613 w 1150722"/>
                <a:gd name="connsiteY37" fmla="*/ 1418068 h 2845579"/>
                <a:gd name="connsiteX38" fmla="*/ 655119 w 1150722"/>
                <a:gd name="connsiteY38" fmla="*/ 1698068 h 2845579"/>
                <a:gd name="connsiteX39" fmla="*/ 647549 w 1150722"/>
                <a:gd name="connsiteY39" fmla="*/ 1860420 h 2845579"/>
                <a:gd name="connsiteX40" fmla="*/ 622240 w 1150722"/>
                <a:gd name="connsiteY40" fmla="*/ 2038024 h 2845579"/>
                <a:gd name="connsiteX41" fmla="*/ 587316 w 1150722"/>
                <a:gd name="connsiteY41" fmla="*/ 2206013 h 2845579"/>
                <a:gd name="connsiteX42" fmla="*/ 522883 w 1150722"/>
                <a:gd name="connsiteY42" fmla="*/ 2424951 h 2845579"/>
                <a:gd name="connsiteX43" fmla="*/ 435905 w 1150722"/>
                <a:gd name="connsiteY43" fmla="*/ 2675110 h 2845579"/>
                <a:gd name="connsiteX44" fmla="*/ 401147 w 1150722"/>
                <a:gd name="connsiteY44" fmla="*/ 2765459 h 2845579"/>
                <a:gd name="connsiteX45" fmla="*/ 404905 w 1150722"/>
                <a:gd name="connsiteY45" fmla="*/ 2784745 h 2845579"/>
                <a:gd name="connsiteX46" fmla="*/ 442371 w 1150722"/>
                <a:gd name="connsiteY46" fmla="*/ 2791929 h 2845579"/>
                <a:gd name="connsiteX47" fmla="*/ 552503 w 1150722"/>
                <a:gd name="connsiteY47" fmla="*/ 2809888 h 2845579"/>
                <a:gd name="connsiteX48" fmla="*/ 672471 w 1150722"/>
                <a:gd name="connsiteY48" fmla="*/ 2829063 h 2845579"/>
                <a:gd name="connsiteX49" fmla="*/ 809901 w 1150722"/>
                <a:gd name="connsiteY49" fmla="*/ 2843099 h 2845579"/>
                <a:gd name="connsiteX50" fmla="*/ 959710 w 1150722"/>
                <a:gd name="connsiteY50" fmla="*/ 2835805 h 2845579"/>
                <a:gd name="connsiteX51" fmla="*/ 1129522 w 1150722"/>
                <a:gd name="connsiteY51" fmla="*/ 2719428 h 2845579"/>
                <a:gd name="connsiteX52" fmla="*/ 1138750 w 1150722"/>
                <a:gd name="connsiteY52" fmla="*/ 2693898 h 2845579"/>
                <a:gd name="connsiteX53" fmla="*/ 1133998 w 1150722"/>
                <a:gd name="connsiteY53" fmla="*/ 2602941 h 2845579"/>
                <a:gd name="connsiteX54" fmla="*/ 1141016 w 1150722"/>
                <a:gd name="connsiteY54" fmla="*/ 2576638 h 2845579"/>
                <a:gd name="connsiteX55" fmla="*/ 1150686 w 1150722"/>
                <a:gd name="connsiteY55" fmla="*/ 2531491 h 284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50722" h="2845579">
                  <a:moveTo>
                    <a:pt x="1150686" y="2531491"/>
                  </a:moveTo>
                  <a:cubicBezTo>
                    <a:pt x="1151294" y="2500932"/>
                    <a:pt x="1144110" y="2471313"/>
                    <a:pt x="1142895" y="2440920"/>
                  </a:cubicBezTo>
                  <a:cubicBezTo>
                    <a:pt x="1141126" y="2396105"/>
                    <a:pt x="1136816" y="2351345"/>
                    <a:pt x="1132119" y="2306695"/>
                  </a:cubicBezTo>
                  <a:cubicBezTo>
                    <a:pt x="1126040" y="2248839"/>
                    <a:pt x="1122338" y="2190761"/>
                    <a:pt x="1115154" y="2132960"/>
                  </a:cubicBezTo>
                  <a:cubicBezTo>
                    <a:pt x="1111673" y="2104943"/>
                    <a:pt x="1107860" y="2076650"/>
                    <a:pt x="1105484" y="2048302"/>
                  </a:cubicBezTo>
                  <a:cubicBezTo>
                    <a:pt x="1101671" y="2003321"/>
                    <a:pt x="1093493" y="1958727"/>
                    <a:pt x="1086419" y="1914077"/>
                  </a:cubicBezTo>
                  <a:cubicBezTo>
                    <a:pt x="1077081" y="1855226"/>
                    <a:pt x="1068902" y="1796153"/>
                    <a:pt x="1056745" y="1737910"/>
                  </a:cubicBezTo>
                  <a:cubicBezTo>
                    <a:pt x="1044478" y="1679003"/>
                    <a:pt x="1032210" y="1620207"/>
                    <a:pt x="1023092" y="1560748"/>
                  </a:cubicBezTo>
                  <a:cubicBezTo>
                    <a:pt x="1022318" y="1555664"/>
                    <a:pt x="1020605" y="1551962"/>
                    <a:pt x="1016185" y="1549530"/>
                  </a:cubicBezTo>
                  <a:cubicBezTo>
                    <a:pt x="1012538" y="1543065"/>
                    <a:pt x="1015079" y="1535771"/>
                    <a:pt x="1013201" y="1528974"/>
                  </a:cubicBezTo>
                  <a:cubicBezTo>
                    <a:pt x="1002149" y="1489353"/>
                    <a:pt x="993694" y="1449069"/>
                    <a:pt x="982753" y="1409448"/>
                  </a:cubicBezTo>
                  <a:cubicBezTo>
                    <a:pt x="947663" y="1282019"/>
                    <a:pt x="907545" y="1156194"/>
                    <a:pt x="861458" y="1032302"/>
                  </a:cubicBezTo>
                  <a:cubicBezTo>
                    <a:pt x="849246" y="995996"/>
                    <a:pt x="832226" y="961570"/>
                    <a:pt x="819571" y="925430"/>
                  </a:cubicBezTo>
                  <a:cubicBezTo>
                    <a:pt x="817472" y="921396"/>
                    <a:pt x="815040" y="917528"/>
                    <a:pt x="813327" y="913384"/>
                  </a:cubicBezTo>
                  <a:cubicBezTo>
                    <a:pt x="785421" y="845691"/>
                    <a:pt x="756355" y="778551"/>
                    <a:pt x="722978" y="713289"/>
                  </a:cubicBezTo>
                  <a:cubicBezTo>
                    <a:pt x="710379" y="688643"/>
                    <a:pt x="693746" y="666098"/>
                    <a:pt x="684573" y="639628"/>
                  </a:cubicBezTo>
                  <a:cubicBezTo>
                    <a:pt x="674018" y="634876"/>
                    <a:pt x="674515" y="622277"/>
                    <a:pt x="667276" y="615203"/>
                  </a:cubicBezTo>
                  <a:cubicBezTo>
                    <a:pt x="660701" y="603654"/>
                    <a:pt x="654014" y="592105"/>
                    <a:pt x="645504" y="581882"/>
                  </a:cubicBezTo>
                  <a:cubicBezTo>
                    <a:pt x="636442" y="571051"/>
                    <a:pt x="629092" y="559502"/>
                    <a:pt x="625998" y="545632"/>
                  </a:cubicBezTo>
                  <a:cubicBezTo>
                    <a:pt x="621853" y="527009"/>
                    <a:pt x="615111" y="509216"/>
                    <a:pt x="608978" y="491201"/>
                  </a:cubicBezTo>
                  <a:cubicBezTo>
                    <a:pt x="605496" y="476392"/>
                    <a:pt x="596489" y="464179"/>
                    <a:pt x="589692" y="450972"/>
                  </a:cubicBezTo>
                  <a:cubicBezTo>
                    <a:pt x="589692" y="450972"/>
                    <a:pt x="589692" y="450972"/>
                    <a:pt x="589692" y="450972"/>
                  </a:cubicBezTo>
                  <a:cubicBezTo>
                    <a:pt x="587813" y="438760"/>
                    <a:pt x="585990" y="426548"/>
                    <a:pt x="584111" y="414280"/>
                  </a:cubicBezTo>
                  <a:cubicBezTo>
                    <a:pt x="576154" y="397150"/>
                    <a:pt x="579414" y="377643"/>
                    <a:pt x="573225" y="360292"/>
                  </a:cubicBezTo>
                  <a:cubicBezTo>
                    <a:pt x="567257" y="343659"/>
                    <a:pt x="571954" y="324207"/>
                    <a:pt x="559355" y="309453"/>
                  </a:cubicBezTo>
                  <a:cubicBezTo>
                    <a:pt x="531835" y="324870"/>
                    <a:pt x="500890" y="326252"/>
                    <a:pt x="470829" y="331004"/>
                  </a:cubicBezTo>
                  <a:cubicBezTo>
                    <a:pt x="465911" y="331778"/>
                    <a:pt x="462319" y="328352"/>
                    <a:pt x="458396" y="325589"/>
                  </a:cubicBezTo>
                  <a:cubicBezTo>
                    <a:pt x="422035" y="299783"/>
                    <a:pt x="385674" y="273976"/>
                    <a:pt x="349092" y="248502"/>
                  </a:cubicBezTo>
                  <a:cubicBezTo>
                    <a:pt x="263827" y="189264"/>
                    <a:pt x="178451" y="130191"/>
                    <a:pt x="93131" y="71064"/>
                  </a:cubicBezTo>
                  <a:cubicBezTo>
                    <a:pt x="68153" y="53712"/>
                    <a:pt x="38479" y="39234"/>
                    <a:pt x="48094" y="0"/>
                  </a:cubicBezTo>
                  <a:cubicBezTo>
                    <a:pt x="35937" y="6907"/>
                    <a:pt x="29914" y="20059"/>
                    <a:pt x="19249" y="28459"/>
                  </a:cubicBezTo>
                  <a:cubicBezTo>
                    <a:pt x="-5452" y="52110"/>
                    <a:pt x="-5452" y="52110"/>
                    <a:pt x="13944" y="80955"/>
                  </a:cubicBezTo>
                  <a:cubicBezTo>
                    <a:pt x="14883" y="82392"/>
                    <a:pt x="15546" y="84050"/>
                    <a:pt x="16431" y="85486"/>
                  </a:cubicBezTo>
                  <a:cubicBezTo>
                    <a:pt x="62904" y="160695"/>
                    <a:pt x="109764" y="235626"/>
                    <a:pt x="155740" y="311111"/>
                  </a:cubicBezTo>
                  <a:cubicBezTo>
                    <a:pt x="234484" y="440584"/>
                    <a:pt x="311019" y="571383"/>
                    <a:pt x="381530" y="705498"/>
                  </a:cubicBezTo>
                  <a:cubicBezTo>
                    <a:pt x="446570" y="829168"/>
                    <a:pt x="505753" y="955381"/>
                    <a:pt x="552282" y="1087506"/>
                  </a:cubicBezTo>
                  <a:cubicBezTo>
                    <a:pt x="577259" y="1158459"/>
                    <a:pt x="598036" y="1230462"/>
                    <a:pt x="615111" y="1303570"/>
                  </a:cubicBezTo>
                  <a:cubicBezTo>
                    <a:pt x="623898" y="1341257"/>
                    <a:pt x="629424" y="1379718"/>
                    <a:pt x="635613" y="1418068"/>
                  </a:cubicBezTo>
                  <a:cubicBezTo>
                    <a:pt x="650533" y="1510959"/>
                    <a:pt x="655285" y="1604348"/>
                    <a:pt x="655119" y="1698068"/>
                  </a:cubicBezTo>
                  <a:cubicBezTo>
                    <a:pt x="655009" y="1752277"/>
                    <a:pt x="653738" y="1806597"/>
                    <a:pt x="647549" y="1860420"/>
                  </a:cubicBezTo>
                  <a:cubicBezTo>
                    <a:pt x="640752" y="1919769"/>
                    <a:pt x="633181" y="1979062"/>
                    <a:pt x="622240" y="2038024"/>
                  </a:cubicBezTo>
                  <a:cubicBezTo>
                    <a:pt x="611796" y="2094333"/>
                    <a:pt x="601683" y="2150698"/>
                    <a:pt x="587316" y="2206013"/>
                  </a:cubicBezTo>
                  <a:cubicBezTo>
                    <a:pt x="568196" y="2279618"/>
                    <a:pt x="546369" y="2352505"/>
                    <a:pt x="522883" y="2424951"/>
                  </a:cubicBezTo>
                  <a:cubicBezTo>
                    <a:pt x="495641" y="2509000"/>
                    <a:pt x="465856" y="2592055"/>
                    <a:pt x="435905" y="2675110"/>
                  </a:cubicBezTo>
                  <a:cubicBezTo>
                    <a:pt x="424964" y="2705448"/>
                    <a:pt x="412420" y="2735232"/>
                    <a:pt x="401147" y="2765459"/>
                  </a:cubicBezTo>
                  <a:cubicBezTo>
                    <a:pt x="398605" y="2772201"/>
                    <a:pt x="392029" y="2783750"/>
                    <a:pt x="404905" y="2784745"/>
                  </a:cubicBezTo>
                  <a:cubicBezTo>
                    <a:pt x="417890" y="2785684"/>
                    <a:pt x="429716" y="2790160"/>
                    <a:pt x="442371" y="2791929"/>
                  </a:cubicBezTo>
                  <a:cubicBezTo>
                    <a:pt x="479173" y="2797068"/>
                    <a:pt x="515810" y="2803865"/>
                    <a:pt x="552503" y="2809888"/>
                  </a:cubicBezTo>
                  <a:cubicBezTo>
                    <a:pt x="592455" y="2816464"/>
                    <a:pt x="632297" y="2823924"/>
                    <a:pt x="672471" y="2829063"/>
                  </a:cubicBezTo>
                  <a:cubicBezTo>
                    <a:pt x="718115" y="2834865"/>
                    <a:pt x="764091" y="2838623"/>
                    <a:pt x="809901" y="2843099"/>
                  </a:cubicBezTo>
                  <a:cubicBezTo>
                    <a:pt x="860187" y="2848017"/>
                    <a:pt x="910252" y="2845641"/>
                    <a:pt x="959710" y="2835805"/>
                  </a:cubicBezTo>
                  <a:cubicBezTo>
                    <a:pt x="1032707" y="2821271"/>
                    <a:pt x="1086585" y="2778169"/>
                    <a:pt x="1129522" y="2719428"/>
                  </a:cubicBezTo>
                  <a:cubicBezTo>
                    <a:pt x="1135048" y="2711858"/>
                    <a:pt x="1139524" y="2704453"/>
                    <a:pt x="1138750" y="2693898"/>
                  </a:cubicBezTo>
                  <a:cubicBezTo>
                    <a:pt x="1136485" y="2663616"/>
                    <a:pt x="1135490" y="2633279"/>
                    <a:pt x="1133998" y="2602941"/>
                  </a:cubicBezTo>
                  <a:cubicBezTo>
                    <a:pt x="1135379" y="2593934"/>
                    <a:pt x="1135545" y="2585203"/>
                    <a:pt x="1141016" y="2576638"/>
                  </a:cubicBezTo>
                  <a:cubicBezTo>
                    <a:pt x="1149471" y="2563265"/>
                    <a:pt x="1150355" y="2547571"/>
                    <a:pt x="1150686" y="2531491"/>
                  </a:cubicBezTo>
                  <a:close/>
                </a:path>
              </a:pathLst>
            </a:custGeom>
            <a:solidFill>
              <a:srgbClr val="FFFFFF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32">
              <a:extLst>
                <a:ext uri="{FF2B5EF4-FFF2-40B4-BE49-F238E27FC236}">
                  <a16:creationId xmlns:a16="http://schemas.microsoft.com/office/drawing/2014/main" id="{B9A35273-8DD8-4E42-85E0-07BE388BA820}"/>
                </a:ext>
              </a:extLst>
            </p:cNvPr>
            <p:cNvSpPr/>
            <p:nvPr/>
          </p:nvSpPr>
          <p:spPr>
            <a:xfrm>
              <a:off x="1698682" y="1796216"/>
              <a:ext cx="372968" cy="519920"/>
            </a:xfrm>
            <a:custGeom>
              <a:avLst/>
              <a:gdLst>
                <a:gd name="connsiteX0" fmla="*/ 895767 w 900533"/>
                <a:gd name="connsiteY0" fmla="*/ 304477 h 1255350"/>
                <a:gd name="connsiteX1" fmla="*/ 890628 w 900533"/>
                <a:gd name="connsiteY1" fmla="*/ 382779 h 1255350"/>
                <a:gd name="connsiteX2" fmla="*/ 879576 w 900533"/>
                <a:gd name="connsiteY2" fmla="*/ 446770 h 1255350"/>
                <a:gd name="connsiteX3" fmla="*/ 877974 w 900533"/>
                <a:gd name="connsiteY3" fmla="*/ 460529 h 1255350"/>
                <a:gd name="connsiteX4" fmla="*/ 876869 w 900533"/>
                <a:gd name="connsiteY4" fmla="*/ 542811 h 1255350"/>
                <a:gd name="connsiteX5" fmla="*/ 868580 w 900533"/>
                <a:gd name="connsiteY5" fmla="*/ 676981 h 1255350"/>
                <a:gd name="connsiteX6" fmla="*/ 820228 w 900533"/>
                <a:gd name="connsiteY6" fmla="*/ 838615 h 1255350"/>
                <a:gd name="connsiteX7" fmla="*/ 753585 w 900533"/>
                <a:gd name="connsiteY7" fmla="*/ 940679 h 1255350"/>
                <a:gd name="connsiteX8" fmla="*/ 695728 w 900533"/>
                <a:gd name="connsiteY8" fmla="*/ 1044456 h 1255350"/>
                <a:gd name="connsiteX9" fmla="*/ 624443 w 900533"/>
                <a:gd name="connsiteY9" fmla="*/ 1090598 h 1255350"/>
                <a:gd name="connsiteX10" fmla="*/ 592614 w 900533"/>
                <a:gd name="connsiteY10" fmla="*/ 1118614 h 1255350"/>
                <a:gd name="connsiteX11" fmla="*/ 581894 w 900533"/>
                <a:gd name="connsiteY11" fmla="*/ 1229520 h 1255350"/>
                <a:gd name="connsiteX12" fmla="*/ 571339 w 900533"/>
                <a:gd name="connsiteY12" fmla="*/ 1240406 h 1255350"/>
                <a:gd name="connsiteX13" fmla="*/ 497789 w 900533"/>
                <a:gd name="connsiteY13" fmla="*/ 1255216 h 1255350"/>
                <a:gd name="connsiteX14" fmla="*/ 475188 w 900533"/>
                <a:gd name="connsiteY14" fmla="*/ 1247258 h 1255350"/>
                <a:gd name="connsiteX15" fmla="*/ 208450 w 900533"/>
                <a:gd name="connsiteY15" fmla="*/ 1061200 h 1255350"/>
                <a:gd name="connsiteX16" fmla="*/ 84006 w 900533"/>
                <a:gd name="connsiteY16" fmla="*/ 973724 h 1255350"/>
                <a:gd name="connsiteX17" fmla="*/ 70633 w 900533"/>
                <a:gd name="connsiteY17" fmla="*/ 920067 h 1255350"/>
                <a:gd name="connsiteX18" fmla="*/ 71738 w 900533"/>
                <a:gd name="connsiteY18" fmla="*/ 723841 h 1255350"/>
                <a:gd name="connsiteX19" fmla="*/ 75717 w 900533"/>
                <a:gd name="connsiteY19" fmla="*/ 675157 h 1255350"/>
                <a:gd name="connsiteX20" fmla="*/ 59637 w 900533"/>
                <a:gd name="connsiteY20" fmla="*/ 607685 h 1255350"/>
                <a:gd name="connsiteX21" fmla="*/ 13053 w 900533"/>
                <a:gd name="connsiteY21" fmla="*/ 500206 h 1255350"/>
                <a:gd name="connsiteX22" fmla="*/ 398 w 900533"/>
                <a:gd name="connsiteY22" fmla="*/ 359405 h 1255350"/>
                <a:gd name="connsiteX23" fmla="*/ 35599 w 900533"/>
                <a:gd name="connsiteY23" fmla="*/ 296740 h 1255350"/>
                <a:gd name="connsiteX24" fmla="*/ 112962 w 900533"/>
                <a:gd name="connsiteY24" fmla="*/ 313153 h 1255350"/>
                <a:gd name="connsiteX25" fmla="*/ 162585 w 900533"/>
                <a:gd name="connsiteY25" fmla="*/ 422014 h 1255350"/>
                <a:gd name="connsiteX26" fmla="*/ 171150 w 900533"/>
                <a:gd name="connsiteY26" fmla="*/ 484346 h 1255350"/>
                <a:gd name="connsiteX27" fmla="*/ 179384 w 900533"/>
                <a:gd name="connsiteY27" fmla="*/ 495840 h 1255350"/>
                <a:gd name="connsiteX28" fmla="*/ 187120 w 900533"/>
                <a:gd name="connsiteY28" fmla="*/ 484070 h 1255350"/>
                <a:gd name="connsiteX29" fmla="*/ 213479 w 900533"/>
                <a:gd name="connsiteY29" fmla="*/ 328957 h 1255350"/>
                <a:gd name="connsiteX30" fmla="*/ 282553 w 900533"/>
                <a:gd name="connsiteY30" fmla="*/ 102061 h 1255350"/>
                <a:gd name="connsiteX31" fmla="*/ 445900 w 900533"/>
                <a:gd name="connsiteY31" fmla="*/ 329 h 1255350"/>
                <a:gd name="connsiteX32" fmla="*/ 641684 w 900533"/>
                <a:gd name="connsiteY32" fmla="*/ 24588 h 1255350"/>
                <a:gd name="connsiteX33" fmla="*/ 740323 w 900533"/>
                <a:gd name="connsiteY33" fmla="*/ 39342 h 1255350"/>
                <a:gd name="connsiteX34" fmla="*/ 803374 w 900533"/>
                <a:gd name="connsiteY34" fmla="*/ 53599 h 1255350"/>
                <a:gd name="connsiteX35" fmla="*/ 867254 w 900533"/>
                <a:gd name="connsiteY35" fmla="*/ 115158 h 1255350"/>
                <a:gd name="connsiteX36" fmla="*/ 895601 w 900533"/>
                <a:gd name="connsiteY36" fmla="*/ 219377 h 1255350"/>
                <a:gd name="connsiteX37" fmla="*/ 895767 w 900533"/>
                <a:gd name="connsiteY37" fmla="*/ 304477 h 125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00533" h="1255350">
                  <a:moveTo>
                    <a:pt x="895767" y="304477"/>
                  </a:moveTo>
                  <a:cubicBezTo>
                    <a:pt x="889081" y="330283"/>
                    <a:pt x="894165" y="356863"/>
                    <a:pt x="890628" y="382779"/>
                  </a:cubicBezTo>
                  <a:cubicBezTo>
                    <a:pt x="887699" y="404165"/>
                    <a:pt x="886484" y="425992"/>
                    <a:pt x="879576" y="446770"/>
                  </a:cubicBezTo>
                  <a:cubicBezTo>
                    <a:pt x="878140" y="451080"/>
                    <a:pt x="878084" y="455943"/>
                    <a:pt x="877974" y="460529"/>
                  </a:cubicBezTo>
                  <a:cubicBezTo>
                    <a:pt x="877421" y="487938"/>
                    <a:pt x="875598" y="515457"/>
                    <a:pt x="876869" y="542811"/>
                  </a:cubicBezTo>
                  <a:cubicBezTo>
                    <a:pt x="878913" y="587903"/>
                    <a:pt x="872669" y="632552"/>
                    <a:pt x="868580" y="676981"/>
                  </a:cubicBezTo>
                  <a:cubicBezTo>
                    <a:pt x="863441" y="733401"/>
                    <a:pt x="851615" y="789434"/>
                    <a:pt x="820228" y="838615"/>
                  </a:cubicBezTo>
                  <a:cubicBezTo>
                    <a:pt x="798400" y="872876"/>
                    <a:pt x="772704" y="904539"/>
                    <a:pt x="753585" y="940679"/>
                  </a:cubicBezTo>
                  <a:cubicBezTo>
                    <a:pt x="735018" y="975658"/>
                    <a:pt x="715622" y="1010251"/>
                    <a:pt x="695728" y="1044456"/>
                  </a:cubicBezTo>
                  <a:cubicBezTo>
                    <a:pt x="679979" y="1071533"/>
                    <a:pt x="659202" y="1091261"/>
                    <a:pt x="624443" y="1090598"/>
                  </a:cubicBezTo>
                  <a:cubicBezTo>
                    <a:pt x="598250" y="1090100"/>
                    <a:pt x="595156" y="1092753"/>
                    <a:pt x="592614" y="1118614"/>
                  </a:cubicBezTo>
                  <a:cubicBezTo>
                    <a:pt x="588967" y="1155583"/>
                    <a:pt x="580015" y="1192054"/>
                    <a:pt x="581894" y="1229520"/>
                  </a:cubicBezTo>
                  <a:cubicBezTo>
                    <a:pt x="579959" y="1234659"/>
                    <a:pt x="576755" y="1238748"/>
                    <a:pt x="571339" y="1240406"/>
                  </a:cubicBezTo>
                  <a:cubicBezTo>
                    <a:pt x="547301" y="1247645"/>
                    <a:pt x="522711" y="1252453"/>
                    <a:pt x="497789" y="1255216"/>
                  </a:cubicBezTo>
                  <a:cubicBezTo>
                    <a:pt x="489279" y="1256155"/>
                    <a:pt x="482040" y="1252066"/>
                    <a:pt x="475188" y="1247258"/>
                  </a:cubicBezTo>
                  <a:cubicBezTo>
                    <a:pt x="386275" y="1185202"/>
                    <a:pt x="297197" y="1123422"/>
                    <a:pt x="208450" y="1061200"/>
                  </a:cubicBezTo>
                  <a:cubicBezTo>
                    <a:pt x="166950" y="1032078"/>
                    <a:pt x="125119" y="1003454"/>
                    <a:pt x="84006" y="973724"/>
                  </a:cubicBezTo>
                  <a:cubicBezTo>
                    <a:pt x="64444" y="959578"/>
                    <a:pt x="61018" y="943276"/>
                    <a:pt x="70633" y="920067"/>
                  </a:cubicBezTo>
                  <a:cubicBezTo>
                    <a:pt x="70965" y="854640"/>
                    <a:pt x="70965" y="789268"/>
                    <a:pt x="71738" y="723841"/>
                  </a:cubicBezTo>
                  <a:cubicBezTo>
                    <a:pt x="71904" y="707595"/>
                    <a:pt x="74888" y="691403"/>
                    <a:pt x="75717" y="675157"/>
                  </a:cubicBezTo>
                  <a:cubicBezTo>
                    <a:pt x="76933" y="651340"/>
                    <a:pt x="80469" y="629237"/>
                    <a:pt x="59637" y="607685"/>
                  </a:cubicBezTo>
                  <a:cubicBezTo>
                    <a:pt x="31675" y="578840"/>
                    <a:pt x="22447" y="539330"/>
                    <a:pt x="13053" y="500206"/>
                  </a:cubicBezTo>
                  <a:cubicBezTo>
                    <a:pt x="1835" y="453512"/>
                    <a:pt x="-1204" y="406873"/>
                    <a:pt x="398" y="359405"/>
                  </a:cubicBezTo>
                  <a:cubicBezTo>
                    <a:pt x="1283" y="332383"/>
                    <a:pt x="11671" y="310776"/>
                    <a:pt x="35599" y="296740"/>
                  </a:cubicBezTo>
                  <a:cubicBezTo>
                    <a:pt x="65107" y="284528"/>
                    <a:pt x="90416" y="294143"/>
                    <a:pt x="112962" y="313153"/>
                  </a:cubicBezTo>
                  <a:cubicBezTo>
                    <a:pt x="146504" y="341390"/>
                    <a:pt x="157943" y="380790"/>
                    <a:pt x="162585" y="422014"/>
                  </a:cubicBezTo>
                  <a:cubicBezTo>
                    <a:pt x="164906" y="442902"/>
                    <a:pt x="171813" y="463071"/>
                    <a:pt x="171150" y="484346"/>
                  </a:cubicBezTo>
                  <a:cubicBezTo>
                    <a:pt x="170984" y="489596"/>
                    <a:pt x="172753" y="495840"/>
                    <a:pt x="179384" y="495840"/>
                  </a:cubicBezTo>
                  <a:cubicBezTo>
                    <a:pt x="186567" y="495896"/>
                    <a:pt x="186402" y="488878"/>
                    <a:pt x="187120" y="484070"/>
                  </a:cubicBezTo>
                  <a:cubicBezTo>
                    <a:pt x="194580" y="432126"/>
                    <a:pt x="203366" y="380403"/>
                    <a:pt x="213479" y="328957"/>
                  </a:cubicBezTo>
                  <a:cubicBezTo>
                    <a:pt x="228786" y="251041"/>
                    <a:pt x="245087" y="173457"/>
                    <a:pt x="282553" y="102061"/>
                  </a:cubicBezTo>
                  <a:cubicBezTo>
                    <a:pt x="317311" y="35861"/>
                    <a:pt x="371576" y="3644"/>
                    <a:pt x="445900" y="329"/>
                  </a:cubicBezTo>
                  <a:cubicBezTo>
                    <a:pt x="512819" y="-2655"/>
                    <a:pt x="576589" y="15415"/>
                    <a:pt x="641684" y="24588"/>
                  </a:cubicBezTo>
                  <a:cubicBezTo>
                    <a:pt x="674619" y="29229"/>
                    <a:pt x="707333" y="35087"/>
                    <a:pt x="740323" y="39342"/>
                  </a:cubicBezTo>
                  <a:cubicBezTo>
                    <a:pt x="761818" y="42105"/>
                    <a:pt x="782983" y="46305"/>
                    <a:pt x="803374" y="53599"/>
                  </a:cubicBezTo>
                  <a:cubicBezTo>
                    <a:pt x="833821" y="64485"/>
                    <a:pt x="853881" y="86644"/>
                    <a:pt x="867254" y="115158"/>
                  </a:cubicBezTo>
                  <a:cubicBezTo>
                    <a:pt x="882726" y="148203"/>
                    <a:pt x="892120" y="183403"/>
                    <a:pt x="895601" y="219377"/>
                  </a:cubicBezTo>
                  <a:cubicBezTo>
                    <a:pt x="898309" y="247560"/>
                    <a:pt x="905106" y="276184"/>
                    <a:pt x="895767" y="304477"/>
                  </a:cubicBezTo>
                  <a:close/>
                </a:path>
              </a:pathLst>
            </a:custGeom>
            <a:solidFill>
              <a:srgbClr val="F9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33">
              <a:extLst>
                <a:ext uri="{FF2B5EF4-FFF2-40B4-BE49-F238E27FC236}">
                  <a16:creationId xmlns:a16="http://schemas.microsoft.com/office/drawing/2014/main" id="{FDAC9EF0-6B96-40D4-B5D4-DF4AB026ED6B}"/>
                </a:ext>
              </a:extLst>
            </p:cNvPr>
            <p:cNvSpPr/>
            <p:nvPr/>
          </p:nvSpPr>
          <p:spPr>
            <a:xfrm>
              <a:off x="1711563" y="1665800"/>
              <a:ext cx="371782" cy="339891"/>
            </a:xfrm>
            <a:custGeom>
              <a:avLst/>
              <a:gdLst>
                <a:gd name="connsiteX0" fmla="*/ 864666 w 897671"/>
                <a:gd name="connsiteY0" fmla="*/ 619366 h 820668"/>
                <a:gd name="connsiteX1" fmla="*/ 852012 w 897671"/>
                <a:gd name="connsiteY1" fmla="*/ 492933 h 820668"/>
                <a:gd name="connsiteX2" fmla="*/ 819906 w 897671"/>
                <a:gd name="connsiteY2" fmla="*/ 411204 h 820668"/>
                <a:gd name="connsiteX3" fmla="*/ 744753 w 897671"/>
                <a:gd name="connsiteY3" fmla="*/ 365670 h 820668"/>
                <a:gd name="connsiteX4" fmla="*/ 625779 w 897671"/>
                <a:gd name="connsiteY4" fmla="*/ 348595 h 820668"/>
                <a:gd name="connsiteX5" fmla="*/ 487189 w 897671"/>
                <a:gd name="connsiteY5" fmla="*/ 323728 h 820668"/>
                <a:gd name="connsiteX6" fmla="*/ 288476 w 897671"/>
                <a:gd name="connsiteY6" fmla="*/ 372743 h 820668"/>
                <a:gd name="connsiteX7" fmla="*/ 225259 w 897671"/>
                <a:gd name="connsiteY7" fmla="*/ 491386 h 820668"/>
                <a:gd name="connsiteX8" fmla="*/ 179117 w 897671"/>
                <a:gd name="connsiteY8" fmla="*/ 692419 h 820668"/>
                <a:gd name="connsiteX9" fmla="*/ 159390 w 897671"/>
                <a:gd name="connsiteY9" fmla="*/ 808685 h 820668"/>
                <a:gd name="connsiteX10" fmla="*/ 150990 w 897671"/>
                <a:gd name="connsiteY10" fmla="*/ 820124 h 820668"/>
                <a:gd name="connsiteX11" fmla="*/ 133860 w 897671"/>
                <a:gd name="connsiteY11" fmla="*/ 805038 h 820668"/>
                <a:gd name="connsiteX12" fmla="*/ 111701 w 897671"/>
                <a:gd name="connsiteY12" fmla="*/ 680704 h 820668"/>
                <a:gd name="connsiteX13" fmla="*/ 4442 w 897671"/>
                <a:gd name="connsiteY13" fmla="*/ 611796 h 820668"/>
                <a:gd name="connsiteX14" fmla="*/ 1569 w 897671"/>
                <a:gd name="connsiteY14" fmla="*/ 528299 h 820668"/>
                <a:gd name="connsiteX15" fmla="*/ 59978 w 897671"/>
                <a:gd name="connsiteY15" fmla="*/ 299138 h 820668"/>
                <a:gd name="connsiteX16" fmla="*/ 187019 w 897671"/>
                <a:gd name="connsiteY16" fmla="*/ 120926 h 820668"/>
                <a:gd name="connsiteX17" fmla="*/ 296709 w 897671"/>
                <a:gd name="connsiteY17" fmla="*/ 58980 h 820668"/>
                <a:gd name="connsiteX18" fmla="*/ 490338 w 897671"/>
                <a:gd name="connsiteY18" fmla="*/ 3887 h 820668"/>
                <a:gd name="connsiteX19" fmla="*/ 670429 w 897671"/>
                <a:gd name="connsiteY19" fmla="*/ 28919 h 820668"/>
                <a:gd name="connsiteX20" fmla="*/ 769454 w 897671"/>
                <a:gd name="connsiteY20" fmla="*/ 134023 h 820668"/>
                <a:gd name="connsiteX21" fmla="*/ 874723 w 897671"/>
                <a:gd name="connsiteY21" fmla="*/ 359813 h 820668"/>
                <a:gd name="connsiteX22" fmla="*/ 893788 w 897671"/>
                <a:gd name="connsiteY22" fmla="*/ 502769 h 820668"/>
                <a:gd name="connsiteX23" fmla="*/ 869474 w 897671"/>
                <a:gd name="connsiteY23" fmla="*/ 614835 h 820668"/>
                <a:gd name="connsiteX24" fmla="*/ 864666 w 897671"/>
                <a:gd name="connsiteY24" fmla="*/ 619366 h 82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97671" h="820668">
                  <a:moveTo>
                    <a:pt x="864666" y="619366"/>
                  </a:moveTo>
                  <a:cubicBezTo>
                    <a:pt x="864777" y="576761"/>
                    <a:pt x="860301" y="534488"/>
                    <a:pt x="852012" y="492933"/>
                  </a:cubicBezTo>
                  <a:cubicBezTo>
                    <a:pt x="846265" y="464198"/>
                    <a:pt x="837202" y="435573"/>
                    <a:pt x="819906" y="411204"/>
                  </a:cubicBezTo>
                  <a:cubicBezTo>
                    <a:pt x="801670" y="385508"/>
                    <a:pt x="775643" y="371141"/>
                    <a:pt x="744753" y="365670"/>
                  </a:cubicBezTo>
                  <a:cubicBezTo>
                    <a:pt x="705298" y="358597"/>
                    <a:pt x="665400" y="354563"/>
                    <a:pt x="625779" y="348595"/>
                  </a:cubicBezTo>
                  <a:cubicBezTo>
                    <a:pt x="579361" y="341577"/>
                    <a:pt x="533717" y="328702"/>
                    <a:pt x="487189" y="323728"/>
                  </a:cubicBezTo>
                  <a:cubicBezTo>
                    <a:pt x="415793" y="316103"/>
                    <a:pt x="343901" y="313947"/>
                    <a:pt x="288476" y="372743"/>
                  </a:cubicBezTo>
                  <a:cubicBezTo>
                    <a:pt x="256757" y="406341"/>
                    <a:pt x="239074" y="448228"/>
                    <a:pt x="225259" y="491386"/>
                  </a:cubicBezTo>
                  <a:cubicBezTo>
                    <a:pt x="204260" y="557034"/>
                    <a:pt x="189616" y="624229"/>
                    <a:pt x="179117" y="692419"/>
                  </a:cubicBezTo>
                  <a:cubicBezTo>
                    <a:pt x="173149" y="731267"/>
                    <a:pt x="166242" y="770004"/>
                    <a:pt x="159390" y="808685"/>
                  </a:cubicBezTo>
                  <a:cubicBezTo>
                    <a:pt x="158561" y="813438"/>
                    <a:pt x="160495" y="823053"/>
                    <a:pt x="150990" y="820124"/>
                  </a:cubicBezTo>
                  <a:cubicBezTo>
                    <a:pt x="143917" y="817969"/>
                    <a:pt x="134523" y="818521"/>
                    <a:pt x="133860" y="805038"/>
                  </a:cubicBezTo>
                  <a:cubicBezTo>
                    <a:pt x="131870" y="762765"/>
                    <a:pt x="127836" y="720546"/>
                    <a:pt x="111701" y="680704"/>
                  </a:cubicBezTo>
                  <a:cubicBezTo>
                    <a:pt x="90536" y="628484"/>
                    <a:pt x="61801" y="610083"/>
                    <a:pt x="4442" y="611796"/>
                  </a:cubicBezTo>
                  <a:cubicBezTo>
                    <a:pt x="-1747" y="584166"/>
                    <a:pt x="-200" y="555984"/>
                    <a:pt x="1569" y="528299"/>
                  </a:cubicBezTo>
                  <a:cubicBezTo>
                    <a:pt x="6652" y="448449"/>
                    <a:pt x="25551" y="371804"/>
                    <a:pt x="59978" y="299138"/>
                  </a:cubicBezTo>
                  <a:cubicBezTo>
                    <a:pt x="91752" y="232053"/>
                    <a:pt x="131539" y="170936"/>
                    <a:pt x="187019" y="120926"/>
                  </a:cubicBezTo>
                  <a:cubicBezTo>
                    <a:pt x="218904" y="92136"/>
                    <a:pt x="257696" y="75392"/>
                    <a:pt x="296709" y="58980"/>
                  </a:cubicBezTo>
                  <a:cubicBezTo>
                    <a:pt x="359042" y="32732"/>
                    <a:pt x="422977" y="11181"/>
                    <a:pt x="490338" y="3887"/>
                  </a:cubicBezTo>
                  <a:cubicBezTo>
                    <a:pt x="552008" y="-2800"/>
                    <a:pt x="613788" y="-4402"/>
                    <a:pt x="670429" y="28919"/>
                  </a:cubicBezTo>
                  <a:cubicBezTo>
                    <a:pt x="713752" y="54394"/>
                    <a:pt x="743372" y="92523"/>
                    <a:pt x="769454" y="134023"/>
                  </a:cubicBezTo>
                  <a:cubicBezTo>
                    <a:pt x="814048" y="204865"/>
                    <a:pt x="841402" y="283720"/>
                    <a:pt x="874723" y="359813"/>
                  </a:cubicBezTo>
                  <a:cubicBezTo>
                    <a:pt x="894893" y="405954"/>
                    <a:pt x="903237" y="453256"/>
                    <a:pt x="893788" y="502769"/>
                  </a:cubicBezTo>
                  <a:cubicBezTo>
                    <a:pt x="886659" y="540290"/>
                    <a:pt x="877818" y="577535"/>
                    <a:pt x="869474" y="614835"/>
                  </a:cubicBezTo>
                  <a:cubicBezTo>
                    <a:pt x="869087" y="616603"/>
                    <a:pt x="866324" y="617874"/>
                    <a:pt x="864666" y="619366"/>
                  </a:cubicBezTo>
                  <a:close/>
                </a:path>
              </a:pathLst>
            </a:custGeom>
            <a:solidFill>
              <a:srgbClr val="130D0A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434">
              <a:extLst>
                <a:ext uri="{FF2B5EF4-FFF2-40B4-BE49-F238E27FC236}">
                  <a16:creationId xmlns:a16="http://schemas.microsoft.com/office/drawing/2014/main" id="{31049A66-D9BB-4693-B294-D1CFC1D1B35F}"/>
                </a:ext>
              </a:extLst>
            </p:cNvPr>
            <p:cNvSpPr/>
            <p:nvPr/>
          </p:nvSpPr>
          <p:spPr>
            <a:xfrm>
              <a:off x="1894737" y="2333316"/>
              <a:ext cx="289844" cy="959683"/>
            </a:xfrm>
            <a:custGeom>
              <a:avLst/>
              <a:gdLst>
                <a:gd name="connsiteX0" fmla="*/ 683050 w 699829"/>
                <a:gd name="connsiteY0" fmla="*/ 2226176 h 2317160"/>
                <a:gd name="connsiteX1" fmla="*/ 650170 w 699829"/>
                <a:gd name="connsiteY1" fmla="*/ 2288288 h 2317160"/>
                <a:gd name="connsiteX2" fmla="*/ 645086 w 699829"/>
                <a:gd name="connsiteY2" fmla="*/ 2299340 h 2317160"/>
                <a:gd name="connsiteX3" fmla="*/ 617622 w 699829"/>
                <a:gd name="connsiteY3" fmla="*/ 2304645 h 2317160"/>
                <a:gd name="connsiteX4" fmla="*/ 476877 w 699829"/>
                <a:gd name="connsiteY4" fmla="*/ 2162518 h 2317160"/>
                <a:gd name="connsiteX5" fmla="*/ 461128 w 699829"/>
                <a:gd name="connsiteY5" fmla="*/ 2130633 h 2317160"/>
                <a:gd name="connsiteX6" fmla="*/ 417031 w 699829"/>
                <a:gd name="connsiteY6" fmla="*/ 1888707 h 2317160"/>
                <a:gd name="connsiteX7" fmla="*/ 377023 w 699829"/>
                <a:gd name="connsiteY7" fmla="*/ 1681816 h 2317160"/>
                <a:gd name="connsiteX8" fmla="*/ 339999 w 699829"/>
                <a:gd name="connsiteY8" fmla="*/ 1477908 h 2317160"/>
                <a:gd name="connsiteX9" fmla="*/ 306512 w 699829"/>
                <a:gd name="connsiteY9" fmla="*/ 1306991 h 2317160"/>
                <a:gd name="connsiteX10" fmla="*/ 274019 w 699829"/>
                <a:gd name="connsiteY10" fmla="*/ 1129055 h 2317160"/>
                <a:gd name="connsiteX11" fmla="*/ 241361 w 699829"/>
                <a:gd name="connsiteY11" fmla="*/ 958525 h 2317160"/>
                <a:gd name="connsiteX12" fmla="*/ 220915 w 699829"/>
                <a:gd name="connsiteY12" fmla="*/ 847287 h 2317160"/>
                <a:gd name="connsiteX13" fmla="*/ 199971 w 699829"/>
                <a:gd name="connsiteY13" fmla="*/ 737873 h 2317160"/>
                <a:gd name="connsiteX14" fmla="*/ 178807 w 699829"/>
                <a:gd name="connsiteY14" fmla="*/ 623265 h 2317160"/>
                <a:gd name="connsiteX15" fmla="*/ 152669 w 699829"/>
                <a:gd name="connsiteY15" fmla="*/ 488322 h 2317160"/>
                <a:gd name="connsiteX16" fmla="*/ 130400 w 699829"/>
                <a:gd name="connsiteY16" fmla="*/ 366751 h 2317160"/>
                <a:gd name="connsiteX17" fmla="*/ 106417 w 699829"/>
                <a:gd name="connsiteY17" fmla="*/ 238162 h 2317160"/>
                <a:gd name="connsiteX18" fmla="*/ 95476 w 699829"/>
                <a:gd name="connsiteY18" fmla="*/ 220756 h 2317160"/>
                <a:gd name="connsiteX19" fmla="*/ 8940 w 699829"/>
                <a:gd name="connsiteY19" fmla="*/ 139690 h 2317160"/>
                <a:gd name="connsiteX20" fmla="*/ 2971 w 699829"/>
                <a:gd name="connsiteY20" fmla="*/ 113718 h 2317160"/>
                <a:gd name="connsiteX21" fmla="*/ 45466 w 699829"/>
                <a:gd name="connsiteY21" fmla="*/ 10991 h 2317160"/>
                <a:gd name="connsiteX22" fmla="*/ 65525 w 699829"/>
                <a:gd name="connsiteY22" fmla="*/ 7454 h 2317160"/>
                <a:gd name="connsiteX23" fmla="*/ 124984 w 699829"/>
                <a:gd name="connsiteY23" fmla="*/ 63874 h 2317160"/>
                <a:gd name="connsiteX24" fmla="*/ 138799 w 699829"/>
                <a:gd name="connsiteY24" fmla="*/ 74152 h 2317160"/>
                <a:gd name="connsiteX25" fmla="*/ 158085 w 699829"/>
                <a:gd name="connsiteY25" fmla="*/ 114381 h 2317160"/>
                <a:gd name="connsiteX26" fmla="*/ 175105 w 699829"/>
                <a:gd name="connsiteY26" fmla="*/ 168812 h 2317160"/>
                <a:gd name="connsiteX27" fmla="*/ 194611 w 699829"/>
                <a:gd name="connsiteY27" fmla="*/ 205062 h 2317160"/>
                <a:gd name="connsiteX28" fmla="*/ 216383 w 699829"/>
                <a:gd name="connsiteY28" fmla="*/ 238383 h 2317160"/>
                <a:gd name="connsiteX29" fmla="*/ 233680 w 699829"/>
                <a:gd name="connsiteY29" fmla="*/ 262808 h 2317160"/>
                <a:gd name="connsiteX30" fmla="*/ 272085 w 699829"/>
                <a:gd name="connsiteY30" fmla="*/ 336469 h 2317160"/>
                <a:gd name="connsiteX31" fmla="*/ 362434 w 699829"/>
                <a:gd name="connsiteY31" fmla="*/ 536563 h 2317160"/>
                <a:gd name="connsiteX32" fmla="*/ 368679 w 699829"/>
                <a:gd name="connsiteY32" fmla="*/ 548610 h 2317160"/>
                <a:gd name="connsiteX33" fmla="*/ 410565 w 699829"/>
                <a:gd name="connsiteY33" fmla="*/ 655482 h 2317160"/>
                <a:gd name="connsiteX34" fmla="*/ 531860 w 699829"/>
                <a:gd name="connsiteY34" fmla="*/ 1032627 h 2317160"/>
                <a:gd name="connsiteX35" fmla="*/ 562308 w 699829"/>
                <a:gd name="connsiteY35" fmla="*/ 1152154 h 2317160"/>
                <a:gd name="connsiteX36" fmla="*/ 565292 w 699829"/>
                <a:gd name="connsiteY36" fmla="*/ 1172710 h 2317160"/>
                <a:gd name="connsiteX37" fmla="*/ 572199 w 699829"/>
                <a:gd name="connsiteY37" fmla="*/ 1183928 h 2317160"/>
                <a:gd name="connsiteX38" fmla="*/ 605852 w 699829"/>
                <a:gd name="connsiteY38" fmla="*/ 1361090 h 2317160"/>
                <a:gd name="connsiteX39" fmla="*/ 635526 w 699829"/>
                <a:gd name="connsiteY39" fmla="*/ 1537257 h 2317160"/>
                <a:gd name="connsiteX40" fmla="*/ 654591 w 699829"/>
                <a:gd name="connsiteY40" fmla="*/ 1671482 h 2317160"/>
                <a:gd name="connsiteX41" fmla="*/ 664261 w 699829"/>
                <a:gd name="connsiteY41" fmla="*/ 1756139 h 2317160"/>
                <a:gd name="connsiteX42" fmla="*/ 681226 w 699829"/>
                <a:gd name="connsiteY42" fmla="*/ 1929875 h 2317160"/>
                <a:gd name="connsiteX43" fmla="*/ 692002 w 699829"/>
                <a:gd name="connsiteY43" fmla="*/ 2064101 h 2317160"/>
                <a:gd name="connsiteX44" fmla="*/ 699793 w 699829"/>
                <a:gd name="connsiteY44" fmla="*/ 2154671 h 2317160"/>
                <a:gd name="connsiteX45" fmla="*/ 690012 w 699829"/>
                <a:gd name="connsiteY45" fmla="*/ 2199818 h 2317160"/>
                <a:gd name="connsiteX46" fmla="*/ 683050 w 699829"/>
                <a:gd name="connsiteY46" fmla="*/ 2226176 h 231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99829" h="2317160">
                  <a:moveTo>
                    <a:pt x="683050" y="2226176"/>
                  </a:moveTo>
                  <a:cubicBezTo>
                    <a:pt x="665477" y="2243362"/>
                    <a:pt x="661554" y="2267842"/>
                    <a:pt x="650170" y="2288288"/>
                  </a:cubicBezTo>
                  <a:cubicBezTo>
                    <a:pt x="648181" y="2291825"/>
                    <a:pt x="646799" y="2295693"/>
                    <a:pt x="645086" y="2299340"/>
                  </a:cubicBezTo>
                  <a:cubicBezTo>
                    <a:pt x="634587" y="2322217"/>
                    <a:pt x="634753" y="2322052"/>
                    <a:pt x="617622" y="2304645"/>
                  </a:cubicBezTo>
                  <a:cubicBezTo>
                    <a:pt x="570873" y="2257066"/>
                    <a:pt x="524344" y="2209378"/>
                    <a:pt x="476877" y="2162518"/>
                  </a:cubicBezTo>
                  <a:cubicBezTo>
                    <a:pt x="467427" y="2153179"/>
                    <a:pt x="463283" y="2142016"/>
                    <a:pt x="461128" y="2130633"/>
                  </a:cubicBezTo>
                  <a:cubicBezTo>
                    <a:pt x="445931" y="2050120"/>
                    <a:pt x="432061" y="1969275"/>
                    <a:pt x="417031" y="1888707"/>
                  </a:cubicBezTo>
                  <a:cubicBezTo>
                    <a:pt x="404155" y="1819632"/>
                    <a:pt x="389953" y="1750835"/>
                    <a:pt x="377023" y="1681816"/>
                  </a:cubicBezTo>
                  <a:cubicBezTo>
                    <a:pt x="364258" y="1613902"/>
                    <a:pt x="352709" y="1545822"/>
                    <a:pt x="339999" y="1477908"/>
                  </a:cubicBezTo>
                  <a:cubicBezTo>
                    <a:pt x="329279" y="1420880"/>
                    <a:pt x="317343" y="1364074"/>
                    <a:pt x="306512" y="1306991"/>
                  </a:cubicBezTo>
                  <a:cubicBezTo>
                    <a:pt x="295294" y="1247752"/>
                    <a:pt x="285071" y="1188349"/>
                    <a:pt x="274019" y="1129055"/>
                  </a:cubicBezTo>
                  <a:cubicBezTo>
                    <a:pt x="263409" y="1072193"/>
                    <a:pt x="252136" y="1015386"/>
                    <a:pt x="241361" y="958525"/>
                  </a:cubicBezTo>
                  <a:cubicBezTo>
                    <a:pt x="234343" y="921501"/>
                    <a:pt x="227878" y="884366"/>
                    <a:pt x="220915" y="847287"/>
                  </a:cubicBezTo>
                  <a:cubicBezTo>
                    <a:pt x="214063" y="810816"/>
                    <a:pt x="206824" y="774345"/>
                    <a:pt x="199971" y="737873"/>
                  </a:cubicBezTo>
                  <a:cubicBezTo>
                    <a:pt x="192788" y="699689"/>
                    <a:pt x="186046" y="661394"/>
                    <a:pt x="178807" y="623265"/>
                  </a:cubicBezTo>
                  <a:cubicBezTo>
                    <a:pt x="170242" y="578229"/>
                    <a:pt x="161179" y="533303"/>
                    <a:pt x="152669" y="488322"/>
                  </a:cubicBezTo>
                  <a:cubicBezTo>
                    <a:pt x="144988" y="447817"/>
                    <a:pt x="137860" y="407256"/>
                    <a:pt x="130400" y="366751"/>
                  </a:cubicBezTo>
                  <a:cubicBezTo>
                    <a:pt x="122498" y="323870"/>
                    <a:pt x="114540" y="280988"/>
                    <a:pt x="106417" y="238162"/>
                  </a:cubicBezTo>
                  <a:cubicBezTo>
                    <a:pt x="105091" y="231144"/>
                    <a:pt x="100836" y="225729"/>
                    <a:pt x="95476" y="220756"/>
                  </a:cubicBezTo>
                  <a:cubicBezTo>
                    <a:pt x="66520" y="193844"/>
                    <a:pt x="38227" y="166215"/>
                    <a:pt x="8940" y="139690"/>
                  </a:cubicBezTo>
                  <a:cubicBezTo>
                    <a:pt x="-68" y="131567"/>
                    <a:pt x="-2665" y="125930"/>
                    <a:pt x="2971" y="113718"/>
                  </a:cubicBezTo>
                  <a:cubicBezTo>
                    <a:pt x="18499" y="80065"/>
                    <a:pt x="32646" y="45694"/>
                    <a:pt x="45466" y="10991"/>
                  </a:cubicBezTo>
                  <a:cubicBezTo>
                    <a:pt x="51434" y="-5090"/>
                    <a:pt x="56794" y="-1056"/>
                    <a:pt x="65525" y="7454"/>
                  </a:cubicBezTo>
                  <a:cubicBezTo>
                    <a:pt x="85142" y="26463"/>
                    <a:pt x="105091" y="45196"/>
                    <a:pt x="124984" y="63874"/>
                  </a:cubicBezTo>
                  <a:cubicBezTo>
                    <a:pt x="129184" y="67797"/>
                    <a:pt x="132831" y="72605"/>
                    <a:pt x="138799" y="74152"/>
                  </a:cubicBezTo>
                  <a:cubicBezTo>
                    <a:pt x="145596" y="87414"/>
                    <a:pt x="154603" y="99572"/>
                    <a:pt x="158085" y="114381"/>
                  </a:cubicBezTo>
                  <a:cubicBezTo>
                    <a:pt x="164219" y="132396"/>
                    <a:pt x="170960" y="150189"/>
                    <a:pt x="175105" y="168812"/>
                  </a:cubicBezTo>
                  <a:cubicBezTo>
                    <a:pt x="178199" y="182682"/>
                    <a:pt x="185549" y="194231"/>
                    <a:pt x="194611" y="205062"/>
                  </a:cubicBezTo>
                  <a:cubicBezTo>
                    <a:pt x="203121" y="215230"/>
                    <a:pt x="209808" y="226834"/>
                    <a:pt x="216383" y="238383"/>
                  </a:cubicBezTo>
                  <a:cubicBezTo>
                    <a:pt x="223623" y="245457"/>
                    <a:pt x="223125" y="258056"/>
                    <a:pt x="233680" y="262808"/>
                  </a:cubicBezTo>
                  <a:cubicBezTo>
                    <a:pt x="242853" y="289222"/>
                    <a:pt x="259486" y="311768"/>
                    <a:pt x="272085" y="336469"/>
                  </a:cubicBezTo>
                  <a:cubicBezTo>
                    <a:pt x="305517" y="401730"/>
                    <a:pt x="334528" y="468870"/>
                    <a:pt x="362434" y="536563"/>
                  </a:cubicBezTo>
                  <a:cubicBezTo>
                    <a:pt x="364147" y="540763"/>
                    <a:pt x="366579" y="544631"/>
                    <a:pt x="368679" y="548610"/>
                  </a:cubicBezTo>
                  <a:cubicBezTo>
                    <a:pt x="381333" y="584750"/>
                    <a:pt x="398353" y="619176"/>
                    <a:pt x="410565" y="655482"/>
                  </a:cubicBezTo>
                  <a:cubicBezTo>
                    <a:pt x="456707" y="779373"/>
                    <a:pt x="496825" y="905144"/>
                    <a:pt x="531860" y="1032627"/>
                  </a:cubicBezTo>
                  <a:cubicBezTo>
                    <a:pt x="542746" y="1072304"/>
                    <a:pt x="551201" y="1112588"/>
                    <a:pt x="562308" y="1152154"/>
                  </a:cubicBezTo>
                  <a:cubicBezTo>
                    <a:pt x="564187" y="1158951"/>
                    <a:pt x="561645" y="1166245"/>
                    <a:pt x="565292" y="1172710"/>
                  </a:cubicBezTo>
                  <a:cubicBezTo>
                    <a:pt x="569712" y="1175197"/>
                    <a:pt x="571425" y="1178844"/>
                    <a:pt x="572199" y="1183928"/>
                  </a:cubicBezTo>
                  <a:cubicBezTo>
                    <a:pt x="581317" y="1243387"/>
                    <a:pt x="593585" y="1302238"/>
                    <a:pt x="605852" y="1361090"/>
                  </a:cubicBezTo>
                  <a:cubicBezTo>
                    <a:pt x="618009" y="1419333"/>
                    <a:pt x="626188" y="1478461"/>
                    <a:pt x="635526" y="1537257"/>
                  </a:cubicBezTo>
                  <a:cubicBezTo>
                    <a:pt x="642600" y="1581906"/>
                    <a:pt x="650778" y="1626556"/>
                    <a:pt x="654591" y="1671482"/>
                  </a:cubicBezTo>
                  <a:cubicBezTo>
                    <a:pt x="657022" y="1699830"/>
                    <a:pt x="660780" y="1728068"/>
                    <a:pt x="664261" y="1756139"/>
                  </a:cubicBezTo>
                  <a:cubicBezTo>
                    <a:pt x="671390" y="1813941"/>
                    <a:pt x="675092" y="1872019"/>
                    <a:pt x="681226" y="1929875"/>
                  </a:cubicBezTo>
                  <a:cubicBezTo>
                    <a:pt x="685923" y="1974525"/>
                    <a:pt x="690233" y="2019285"/>
                    <a:pt x="692002" y="2064101"/>
                  </a:cubicBezTo>
                  <a:cubicBezTo>
                    <a:pt x="693162" y="2094493"/>
                    <a:pt x="700401" y="2124112"/>
                    <a:pt x="699793" y="2154671"/>
                  </a:cubicBezTo>
                  <a:cubicBezTo>
                    <a:pt x="699462" y="2170696"/>
                    <a:pt x="698578" y="2186445"/>
                    <a:pt x="690012" y="2199818"/>
                  </a:cubicBezTo>
                  <a:cubicBezTo>
                    <a:pt x="684542" y="2208438"/>
                    <a:pt x="684376" y="2217224"/>
                    <a:pt x="683050" y="2226176"/>
                  </a:cubicBezTo>
                  <a:close/>
                </a:path>
              </a:pathLst>
            </a:custGeom>
            <a:solidFill>
              <a:srgbClr val="ED222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435">
              <a:extLst>
                <a:ext uri="{FF2B5EF4-FFF2-40B4-BE49-F238E27FC236}">
                  <a16:creationId xmlns:a16="http://schemas.microsoft.com/office/drawing/2014/main" id="{28C55489-F6B8-4C2E-BDA9-C6E528E40B9B}"/>
                </a:ext>
              </a:extLst>
            </p:cNvPr>
            <p:cNvSpPr/>
            <p:nvPr/>
          </p:nvSpPr>
          <p:spPr>
            <a:xfrm>
              <a:off x="1701956" y="3392987"/>
              <a:ext cx="225856" cy="181644"/>
            </a:xfrm>
            <a:custGeom>
              <a:avLst/>
              <a:gdLst>
                <a:gd name="connsiteX0" fmla="*/ 214360 w 545331"/>
                <a:gd name="connsiteY0" fmla="*/ 643 h 438581"/>
                <a:gd name="connsiteX1" fmla="*/ 297746 w 545331"/>
                <a:gd name="connsiteY1" fmla="*/ 74249 h 438581"/>
                <a:gd name="connsiteX2" fmla="*/ 367152 w 545331"/>
                <a:gd name="connsiteY2" fmla="*/ 108399 h 438581"/>
                <a:gd name="connsiteX3" fmla="*/ 445731 w 545331"/>
                <a:gd name="connsiteY3" fmla="*/ 141831 h 438581"/>
                <a:gd name="connsiteX4" fmla="*/ 541385 w 545331"/>
                <a:gd name="connsiteY4" fmla="*/ 228699 h 438581"/>
                <a:gd name="connsiteX5" fmla="*/ 543264 w 545331"/>
                <a:gd name="connsiteY5" fmla="*/ 241630 h 438581"/>
                <a:gd name="connsiteX6" fmla="*/ 409094 w 545331"/>
                <a:gd name="connsiteY6" fmla="*/ 397406 h 438581"/>
                <a:gd name="connsiteX7" fmla="*/ 301780 w 545331"/>
                <a:gd name="connsiteY7" fmla="*/ 433877 h 438581"/>
                <a:gd name="connsiteX8" fmla="*/ 85218 w 545331"/>
                <a:gd name="connsiteY8" fmla="*/ 432385 h 438581"/>
                <a:gd name="connsiteX9" fmla="*/ 68309 w 545331"/>
                <a:gd name="connsiteY9" fmla="*/ 420449 h 438581"/>
                <a:gd name="connsiteX10" fmla="*/ 64441 w 545331"/>
                <a:gd name="connsiteY10" fmla="*/ 352259 h 438581"/>
                <a:gd name="connsiteX11" fmla="*/ 62009 w 545331"/>
                <a:gd name="connsiteY11" fmla="*/ 291474 h 438581"/>
                <a:gd name="connsiteX12" fmla="*/ 13381 w 545331"/>
                <a:gd name="connsiteY12" fmla="*/ 219636 h 438581"/>
                <a:gd name="connsiteX13" fmla="*/ 8 w 545331"/>
                <a:gd name="connsiteY13" fmla="*/ 213668 h 438581"/>
                <a:gd name="connsiteX14" fmla="*/ 14818 w 545331"/>
                <a:gd name="connsiteY14" fmla="*/ 195764 h 438581"/>
                <a:gd name="connsiteX15" fmla="*/ 194632 w 545331"/>
                <a:gd name="connsiteY15" fmla="*/ 11806 h 438581"/>
                <a:gd name="connsiteX16" fmla="*/ 214360 w 545331"/>
                <a:gd name="connsiteY16" fmla="*/ 643 h 43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5331" h="438581">
                  <a:moveTo>
                    <a:pt x="214360" y="643"/>
                  </a:moveTo>
                  <a:cubicBezTo>
                    <a:pt x="242266" y="25068"/>
                    <a:pt x="271222" y="48443"/>
                    <a:pt x="297746" y="74249"/>
                  </a:cubicBezTo>
                  <a:cubicBezTo>
                    <a:pt x="317640" y="93590"/>
                    <a:pt x="338472" y="107570"/>
                    <a:pt x="367152" y="108399"/>
                  </a:cubicBezTo>
                  <a:cubicBezTo>
                    <a:pt x="397434" y="109283"/>
                    <a:pt x="422301" y="124756"/>
                    <a:pt x="445731" y="141831"/>
                  </a:cubicBezTo>
                  <a:cubicBezTo>
                    <a:pt x="480710" y="167251"/>
                    <a:pt x="510164" y="199025"/>
                    <a:pt x="541385" y="228699"/>
                  </a:cubicBezTo>
                  <a:cubicBezTo>
                    <a:pt x="545474" y="232622"/>
                    <a:pt x="546856" y="235385"/>
                    <a:pt x="543264" y="241630"/>
                  </a:cubicBezTo>
                  <a:cubicBezTo>
                    <a:pt x="508285" y="302028"/>
                    <a:pt x="468498" y="358172"/>
                    <a:pt x="409094" y="397406"/>
                  </a:cubicBezTo>
                  <a:cubicBezTo>
                    <a:pt x="376546" y="418902"/>
                    <a:pt x="339799" y="429954"/>
                    <a:pt x="301780" y="433877"/>
                  </a:cubicBezTo>
                  <a:cubicBezTo>
                    <a:pt x="229722" y="441337"/>
                    <a:pt x="157387" y="439238"/>
                    <a:pt x="85218" y="432385"/>
                  </a:cubicBezTo>
                  <a:cubicBezTo>
                    <a:pt x="76487" y="431556"/>
                    <a:pt x="72564" y="427965"/>
                    <a:pt x="68309" y="420449"/>
                  </a:cubicBezTo>
                  <a:cubicBezTo>
                    <a:pt x="55654" y="397959"/>
                    <a:pt x="52394" y="373755"/>
                    <a:pt x="64441" y="352259"/>
                  </a:cubicBezTo>
                  <a:cubicBezTo>
                    <a:pt x="77040" y="329769"/>
                    <a:pt x="71017" y="310925"/>
                    <a:pt x="62009" y="291474"/>
                  </a:cubicBezTo>
                  <a:cubicBezTo>
                    <a:pt x="49742" y="265005"/>
                    <a:pt x="31451" y="242348"/>
                    <a:pt x="13381" y="219636"/>
                  </a:cubicBezTo>
                  <a:cubicBezTo>
                    <a:pt x="9844" y="215160"/>
                    <a:pt x="5921" y="212453"/>
                    <a:pt x="8" y="213668"/>
                  </a:cubicBezTo>
                  <a:cubicBezTo>
                    <a:pt x="-323" y="203446"/>
                    <a:pt x="9513" y="201069"/>
                    <a:pt x="14818" y="195764"/>
                  </a:cubicBezTo>
                  <a:cubicBezTo>
                    <a:pt x="75548" y="135200"/>
                    <a:pt x="132465" y="70933"/>
                    <a:pt x="194632" y="11806"/>
                  </a:cubicBezTo>
                  <a:cubicBezTo>
                    <a:pt x="200103" y="6667"/>
                    <a:pt x="203916" y="-2507"/>
                    <a:pt x="214360" y="643"/>
                  </a:cubicBezTo>
                  <a:close/>
                </a:path>
              </a:pathLst>
            </a:custGeom>
            <a:solidFill>
              <a:srgbClr val="FA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436">
              <a:extLst>
                <a:ext uri="{FF2B5EF4-FFF2-40B4-BE49-F238E27FC236}">
                  <a16:creationId xmlns:a16="http://schemas.microsoft.com/office/drawing/2014/main" id="{35744D11-68E0-4D8E-9EDD-2C0F7182F4BC}"/>
                </a:ext>
              </a:extLst>
            </p:cNvPr>
            <p:cNvSpPr/>
            <p:nvPr/>
          </p:nvSpPr>
          <p:spPr>
            <a:xfrm>
              <a:off x="1643405" y="3363942"/>
              <a:ext cx="148696" cy="130266"/>
            </a:xfrm>
            <a:custGeom>
              <a:avLst/>
              <a:gdLst>
                <a:gd name="connsiteX0" fmla="*/ 355732 w 359027"/>
                <a:gd name="connsiteY0" fmla="*/ 70772 h 314527"/>
                <a:gd name="connsiteX1" fmla="*/ 241566 w 359027"/>
                <a:gd name="connsiteY1" fmla="*/ 183556 h 314527"/>
                <a:gd name="connsiteX2" fmla="*/ 141436 w 359027"/>
                <a:gd name="connsiteY2" fmla="*/ 283852 h 314527"/>
                <a:gd name="connsiteX3" fmla="*/ 66946 w 359027"/>
                <a:gd name="connsiteY3" fmla="*/ 289267 h 314527"/>
                <a:gd name="connsiteX4" fmla="*/ 5111 w 359027"/>
                <a:gd name="connsiteY4" fmla="*/ 237987 h 314527"/>
                <a:gd name="connsiteX5" fmla="*/ 4061 w 359027"/>
                <a:gd name="connsiteY5" fmla="*/ 225443 h 314527"/>
                <a:gd name="connsiteX6" fmla="*/ 265272 w 359027"/>
                <a:gd name="connsiteY6" fmla="*/ 3797 h 314527"/>
                <a:gd name="connsiteX7" fmla="*/ 281353 w 359027"/>
                <a:gd name="connsiteY7" fmla="*/ 3466 h 314527"/>
                <a:gd name="connsiteX8" fmla="*/ 349156 w 359027"/>
                <a:gd name="connsiteY8" fmla="*/ 49497 h 314527"/>
                <a:gd name="connsiteX9" fmla="*/ 355732 w 359027"/>
                <a:gd name="connsiteY9" fmla="*/ 70772 h 314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9027" h="314527">
                  <a:moveTo>
                    <a:pt x="355732" y="70772"/>
                  </a:moveTo>
                  <a:cubicBezTo>
                    <a:pt x="315448" y="106082"/>
                    <a:pt x="278479" y="144874"/>
                    <a:pt x="241566" y="183556"/>
                  </a:cubicBezTo>
                  <a:cubicBezTo>
                    <a:pt x="208908" y="217762"/>
                    <a:pt x="176802" y="252354"/>
                    <a:pt x="141436" y="283852"/>
                  </a:cubicBezTo>
                  <a:cubicBezTo>
                    <a:pt x="106457" y="323915"/>
                    <a:pt x="106622" y="323694"/>
                    <a:pt x="66946" y="289267"/>
                  </a:cubicBezTo>
                  <a:cubicBezTo>
                    <a:pt x="46721" y="271750"/>
                    <a:pt x="25833" y="254951"/>
                    <a:pt x="5111" y="237987"/>
                  </a:cubicBezTo>
                  <a:cubicBezTo>
                    <a:pt x="193" y="233953"/>
                    <a:pt x="-2902" y="231356"/>
                    <a:pt x="4061" y="225443"/>
                  </a:cubicBezTo>
                  <a:cubicBezTo>
                    <a:pt x="91316" y="151837"/>
                    <a:pt x="178460" y="77955"/>
                    <a:pt x="265272" y="3797"/>
                  </a:cubicBezTo>
                  <a:cubicBezTo>
                    <a:pt x="271738" y="-1729"/>
                    <a:pt x="275440" y="-679"/>
                    <a:pt x="281353" y="3466"/>
                  </a:cubicBezTo>
                  <a:cubicBezTo>
                    <a:pt x="303733" y="19104"/>
                    <a:pt x="326113" y="34798"/>
                    <a:pt x="349156" y="49497"/>
                  </a:cubicBezTo>
                  <a:cubicBezTo>
                    <a:pt x="358385" y="55410"/>
                    <a:pt x="362363" y="60936"/>
                    <a:pt x="355732" y="70772"/>
                  </a:cubicBezTo>
                  <a:close/>
                </a:path>
              </a:pathLst>
            </a:custGeom>
            <a:solidFill>
              <a:srgbClr val="FFFEFE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437">
              <a:extLst>
                <a:ext uri="{FF2B5EF4-FFF2-40B4-BE49-F238E27FC236}">
                  <a16:creationId xmlns:a16="http://schemas.microsoft.com/office/drawing/2014/main" id="{BAF49BF5-8EF1-4E4F-ABC4-D011F73B278A}"/>
                </a:ext>
              </a:extLst>
            </p:cNvPr>
            <p:cNvSpPr/>
            <p:nvPr/>
          </p:nvSpPr>
          <p:spPr>
            <a:xfrm>
              <a:off x="2378917" y="2748396"/>
              <a:ext cx="33676" cy="141195"/>
            </a:xfrm>
            <a:custGeom>
              <a:avLst/>
              <a:gdLst>
                <a:gd name="connsiteX0" fmla="*/ 61172 w 81312"/>
                <a:gd name="connsiteY0" fmla="*/ 230785 h 340916"/>
                <a:gd name="connsiteX1" fmla="*/ 78247 w 81312"/>
                <a:gd name="connsiteY1" fmla="*/ 312513 h 340916"/>
                <a:gd name="connsiteX2" fmla="*/ 69185 w 81312"/>
                <a:gd name="connsiteY2" fmla="*/ 340917 h 340916"/>
                <a:gd name="connsiteX3" fmla="*/ 56917 w 81312"/>
                <a:gd name="connsiteY3" fmla="*/ 293062 h 340916"/>
                <a:gd name="connsiteX4" fmla="*/ 23098 w 81312"/>
                <a:gd name="connsiteY4" fmla="*/ 126842 h 340916"/>
                <a:gd name="connsiteX5" fmla="*/ 2652 w 81312"/>
                <a:gd name="connsiteY5" fmla="*/ 21628 h 340916"/>
                <a:gd name="connsiteX6" fmla="*/ 0 w 81312"/>
                <a:gd name="connsiteY6" fmla="*/ 3724 h 340916"/>
                <a:gd name="connsiteX7" fmla="*/ 15694 w 81312"/>
                <a:gd name="connsiteY7" fmla="*/ 12399 h 340916"/>
                <a:gd name="connsiteX8" fmla="*/ 32327 w 81312"/>
                <a:gd name="connsiteY8" fmla="*/ 80203 h 340916"/>
                <a:gd name="connsiteX9" fmla="*/ 58243 w 81312"/>
                <a:gd name="connsiteY9" fmla="*/ 197961 h 340916"/>
                <a:gd name="connsiteX10" fmla="*/ 61172 w 81312"/>
                <a:gd name="connsiteY10" fmla="*/ 230785 h 34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312" h="340916">
                  <a:moveTo>
                    <a:pt x="61172" y="230785"/>
                  </a:moveTo>
                  <a:cubicBezTo>
                    <a:pt x="64653" y="258470"/>
                    <a:pt x="72003" y="285381"/>
                    <a:pt x="78247" y="312513"/>
                  </a:cubicBezTo>
                  <a:cubicBezTo>
                    <a:pt x="80568" y="322571"/>
                    <a:pt x="87034" y="336275"/>
                    <a:pt x="69185" y="340917"/>
                  </a:cubicBezTo>
                  <a:cubicBezTo>
                    <a:pt x="58188" y="326826"/>
                    <a:pt x="60620" y="308977"/>
                    <a:pt x="56917" y="293062"/>
                  </a:cubicBezTo>
                  <a:cubicBezTo>
                    <a:pt x="44097" y="238024"/>
                    <a:pt x="34095" y="182322"/>
                    <a:pt x="23098" y="126842"/>
                  </a:cubicBezTo>
                  <a:cubicBezTo>
                    <a:pt x="16191" y="91807"/>
                    <a:pt x="9505" y="56717"/>
                    <a:pt x="2652" y="21628"/>
                  </a:cubicBezTo>
                  <a:cubicBezTo>
                    <a:pt x="4918" y="15217"/>
                    <a:pt x="1492" y="9581"/>
                    <a:pt x="0" y="3724"/>
                  </a:cubicBezTo>
                  <a:cubicBezTo>
                    <a:pt x="12212" y="-6278"/>
                    <a:pt x="14036" y="6376"/>
                    <a:pt x="15694" y="12399"/>
                  </a:cubicBezTo>
                  <a:cubicBezTo>
                    <a:pt x="21938" y="34779"/>
                    <a:pt x="27188" y="57491"/>
                    <a:pt x="32327" y="80203"/>
                  </a:cubicBezTo>
                  <a:cubicBezTo>
                    <a:pt x="41224" y="119382"/>
                    <a:pt x="48131" y="159058"/>
                    <a:pt x="58243" y="197961"/>
                  </a:cubicBezTo>
                  <a:cubicBezTo>
                    <a:pt x="61117" y="208902"/>
                    <a:pt x="59514" y="219899"/>
                    <a:pt x="61172" y="230785"/>
                  </a:cubicBezTo>
                  <a:close/>
                </a:path>
              </a:pathLst>
            </a:custGeom>
            <a:solidFill>
              <a:srgbClr val="F4F1EE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438">
              <a:extLst>
                <a:ext uri="{FF2B5EF4-FFF2-40B4-BE49-F238E27FC236}">
                  <a16:creationId xmlns:a16="http://schemas.microsoft.com/office/drawing/2014/main" id="{51DC2816-030A-47BB-A7E4-3B2C01C31764}"/>
                </a:ext>
              </a:extLst>
            </p:cNvPr>
            <p:cNvSpPr/>
            <p:nvPr/>
          </p:nvSpPr>
          <p:spPr>
            <a:xfrm>
              <a:off x="1960233" y="2380711"/>
              <a:ext cx="26502" cy="54374"/>
            </a:xfrm>
            <a:custGeom>
              <a:avLst/>
              <a:gdLst>
                <a:gd name="connsiteX0" fmla="*/ 56365 w 63990"/>
                <a:gd name="connsiteY0" fmla="*/ 127483 h 131287"/>
                <a:gd name="connsiteX1" fmla="*/ 29509 w 63990"/>
                <a:gd name="connsiteY1" fmla="*/ 90294 h 131287"/>
                <a:gd name="connsiteX2" fmla="*/ 0 w 63990"/>
                <a:gd name="connsiteY2" fmla="*/ 0 h 131287"/>
                <a:gd name="connsiteX3" fmla="*/ 44815 w 63990"/>
                <a:gd name="connsiteY3" fmla="*/ 85597 h 131287"/>
                <a:gd name="connsiteX4" fmla="*/ 63990 w 63990"/>
                <a:gd name="connsiteY4" fmla="*/ 127263 h 131287"/>
                <a:gd name="connsiteX5" fmla="*/ 56365 w 63990"/>
                <a:gd name="connsiteY5" fmla="*/ 127483 h 13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990" h="131287">
                  <a:moveTo>
                    <a:pt x="56365" y="127483"/>
                  </a:moveTo>
                  <a:cubicBezTo>
                    <a:pt x="47413" y="115105"/>
                    <a:pt x="38516" y="102672"/>
                    <a:pt x="29509" y="90294"/>
                  </a:cubicBezTo>
                  <a:cubicBezTo>
                    <a:pt x="9947" y="63382"/>
                    <a:pt x="5471" y="31498"/>
                    <a:pt x="0" y="0"/>
                  </a:cubicBezTo>
                  <a:cubicBezTo>
                    <a:pt x="17628" y="27132"/>
                    <a:pt x="29509" y="57249"/>
                    <a:pt x="44815" y="85597"/>
                  </a:cubicBezTo>
                  <a:cubicBezTo>
                    <a:pt x="52054" y="99025"/>
                    <a:pt x="57691" y="113337"/>
                    <a:pt x="63990" y="127263"/>
                  </a:cubicBezTo>
                  <a:cubicBezTo>
                    <a:pt x="61670" y="134888"/>
                    <a:pt x="58962" y="129749"/>
                    <a:pt x="56365" y="127483"/>
                  </a:cubicBezTo>
                  <a:close/>
                </a:path>
              </a:pathLst>
            </a:custGeom>
            <a:solidFill>
              <a:srgbClr val="ECDEDB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439">
              <a:extLst>
                <a:ext uri="{FF2B5EF4-FFF2-40B4-BE49-F238E27FC236}">
                  <a16:creationId xmlns:a16="http://schemas.microsoft.com/office/drawing/2014/main" id="{94811E1C-42A2-4974-9572-A1A6A61FD4B7}"/>
                </a:ext>
              </a:extLst>
            </p:cNvPr>
            <p:cNvSpPr/>
            <p:nvPr/>
          </p:nvSpPr>
          <p:spPr>
            <a:xfrm>
              <a:off x="1983577" y="2433419"/>
              <a:ext cx="7964" cy="8765"/>
            </a:xfrm>
            <a:custGeom>
              <a:avLst/>
              <a:gdLst>
                <a:gd name="connsiteX0" fmla="*/ 0 w 19230"/>
                <a:gd name="connsiteY0" fmla="*/ 221 h 21164"/>
                <a:gd name="connsiteX1" fmla="*/ 7626 w 19230"/>
                <a:gd name="connsiteY1" fmla="*/ 0 h 21164"/>
                <a:gd name="connsiteX2" fmla="*/ 19230 w 19230"/>
                <a:gd name="connsiteY2" fmla="*/ 21164 h 21164"/>
                <a:gd name="connsiteX3" fmla="*/ 0 w 19230"/>
                <a:gd name="connsiteY3" fmla="*/ 221 h 21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0" h="21164">
                  <a:moveTo>
                    <a:pt x="0" y="221"/>
                  </a:moveTo>
                  <a:cubicBezTo>
                    <a:pt x="2542" y="110"/>
                    <a:pt x="5084" y="55"/>
                    <a:pt x="7626" y="0"/>
                  </a:cubicBezTo>
                  <a:cubicBezTo>
                    <a:pt x="15196" y="5028"/>
                    <a:pt x="15859" y="13815"/>
                    <a:pt x="19230" y="21164"/>
                  </a:cubicBezTo>
                  <a:cubicBezTo>
                    <a:pt x="5526" y="20833"/>
                    <a:pt x="6852" y="6742"/>
                    <a:pt x="0" y="221"/>
                  </a:cubicBezTo>
                  <a:close/>
                </a:path>
              </a:pathLst>
            </a:custGeom>
            <a:solidFill>
              <a:srgbClr val="CD8580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440">
              <a:extLst>
                <a:ext uri="{FF2B5EF4-FFF2-40B4-BE49-F238E27FC236}">
                  <a16:creationId xmlns:a16="http://schemas.microsoft.com/office/drawing/2014/main" id="{CF4A0D9A-AF67-4276-885B-F4B4DCDFA3A4}"/>
                </a:ext>
              </a:extLst>
            </p:cNvPr>
            <p:cNvSpPr/>
            <p:nvPr/>
          </p:nvSpPr>
          <p:spPr>
            <a:xfrm>
              <a:off x="2378935" y="2611882"/>
              <a:ext cx="255796" cy="234055"/>
            </a:xfrm>
            <a:custGeom>
              <a:avLst/>
              <a:gdLst>
                <a:gd name="connsiteX0" fmla="*/ 476458 w 617622"/>
                <a:gd name="connsiteY0" fmla="*/ 431809 h 565128"/>
                <a:gd name="connsiteX1" fmla="*/ 392409 w 617622"/>
                <a:gd name="connsiteY1" fmla="*/ 494032 h 565128"/>
                <a:gd name="connsiteX2" fmla="*/ 297252 w 617622"/>
                <a:gd name="connsiteY2" fmla="*/ 543047 h 565128"/>
                <a:gd name="connsiteX3" fmla="*/ 143133 w 617622"/>
                <a:gd name="connsiteY3" fmla="*/ 562056 h 565128"/>
                <a:gd name="connsiteX4" fmla="*/ 77595 w 617622"/>
                <a:gd name="connsiteY4" fmla="*/ 554264 h 565128"/>
                <a:gd name="connsiteX5" fmla="*/ 61128 w 617622"/>
                <a:gd name="connsiteY5" fmla="*/ 560453 h 565128"/>
                <a:gd name="connsiteX6" fmla="*/ 49855 w 617622"/>
                <a:gd name="connsiteY6" fmla="*/ 516135 h 565128"/>
                <a:gd name="connsiteX7" fmla="*/ 26480 w 617622"/>
                <a:gd name="connsiteY7" fmla="*/ 404677 h 565128"/>
                <a:gd name="connsiteX8" fmla="*/ 12334 w 617622"/>
                <a:gd name="connsiteY8" fmla="*/ 346820 h 565128"/>
                <a:gd name="connsiteX9" fmla="*/ 11 w 617622"/>
                <a:gd name="connsiteY9" fmla="*/ 333337 h 565128"/>
                <a:gd name="connsiteX10" fmla="*/ 17086 w 617622"/>
                <a:gd name="connsiteY10" fmla="*/ 259566 h 565128"/>
                <a:gd name="connsiteX11" fmla="*/ 72843 w 617622"/>
                <a:gd name="connsiteY11" fmla="*/ 147334 h 565128"/>
                <a:gd name="connsiteX12" fmla="*/ 108099 w 617622"/>
                <a:gd name="connsiteY12" fmla="*/ 40407 h 565128"/>
                <a:gd name="connsiteX13" fmla="*/ 152804 w 617622"/>
                <a:gd name="connsiteY13" fmla="*/ 12 h 565128"/>
                <a:gd name="connsiteX14" fmla="*/ 176841 w 617622"/>
                <a:gd name="connsiteY14" fmla="*/ 34660 h 565128"/>
                <a:gd name="connsiteX15" fmla="*/ 155843 w 617622"/>
                <a:gd name="connsiteY15" fmla="*/ 163470 h 565128"/>
                <a:gd name="connsiteX16" fmla="*/ 163137 w 617622"/>
                <a:gd name="connsiteY16" fmla="*/ 207567 h 565128"/>
                <a:gd name="connsiteX17" fmla="*/ 215081 w 617622"/>
                <a:gd name="connsiteY17" fmla="*/ 223923 h 565128"/>
                <a:gd name="connsiteX18" fmla="*/ 281061 w 617622"/>
                <a:gd name="connsiteY18" fmla="*/ 198283 h 565128"/>
                <a:gd name="connsiteX19" fmla="*/ 385280 w 617622"/>
                <a:gd name="connsiteY19" fmla="*/ 134679 h 565128"/>
                <a:gd name="connsiteX20" fmla="*/ 415728 w 617622"/>
                <a:gd name="connsiteY20" fmla="*/ 134956 h 565128"/>
                <a:gd name="connsiteX21" fmla="*/ 416115 w 617622"/>
                <a:gd name="connsiteY21" fmla="*/ 164022 h 565128"/>
                <a:gd name="connsiteX22" fmla="*/ 365166 w 617622"/>
                <a:gd name="connsiteY22" fmla="*/ 213811 h 565128"/>
                <a:gd name="connsiteX23" fmla="*/ 304988 w 617622"/>
                <a:gd name="connsiteY23" fmla="*/ 274099 h 565128"/>
                <a:gd name="connsiteX24" fmla="*/ 300125 w 617622"/>
                <a:gd name="connsiteY24" fmla="*/ 286477 h 565128"/>
                <a:gd name="connsiteX25" fmla="*/ 358645 w 617622"/>
                <a:gd name="connsiteY25" fmla="*/ 252935 h 565128"/>
                <a:gd name="connsiteX26" fmla="*/ 531110 w 617622"/>
                <a:gd name="connsiteY26" fmla="*/ 134016 h 565128"/>
                <a:gd name="connsiteX27" fmla="*/ 571118 w 617622"/>
                <a:gd name="connsiteY27" fmla="*/ 128601 h 565128"/>
                <a:gd name="connsiteX28" fmla="*/ 579075 w 617622"/>
                <a:gd name="connsiteY28" fmla="*/ 171095 h 565128"/>
                <a:gd name="connsiteX29" fmla="*/ 495136 w 617622"/>
                <a:gd name="connsiteY29" fmla="*/ 252161 h 565128"/>
                <a:gd name="connsiteX30" fmla="*/ 377433 w 617622"/>
                <a:gd name="connsiteY30" fmla="*/ 350965 h 565128"/>
                <a:gd name="connsiteX31" fmla="*/ 368316 w 617622"/>
                <a:gd name="connsiteY31" fmla="*/ 367487 h 565128"/>
                <a:gd name="connsiteX32" fmla="*/ 460599 w 617622"/>
                <a:gd name="connsiteY32" fmla="*/ 312615 h 565128"/>
                <a:gd name="connsiteX33" fmla="*/ 537409 w 617622"/>
                <a:gd name="connsiteY33" fmla="*/ 241496 h 565128"/>
                <a:gd name="connsiteX34" fmla="*/ 594769 w 617622"/>
                <a:gd name="connsiteY34" fmla="*/ 217845 h 565128"/>
                <a:gd name="connsiteX35" fmla="*/ 615436 w 617622"/>
                <a:gd name="connsiteY35" fmla="*/ 249122 h 565128"/>
                <a:gd name="connsiteX36" fmla="*/ 600847 w 617622"/>
                <a:gd name="connsiteY36" fmla="*/ 270783 h 565128"/>
                <a:gd name="connsiteX37" fmla="*/ 513095 w 617622"/>
                <a:gd name="connsiteY37" fmla="*/ 347207 h 565128"/>
                <a:gd name="connsiteX38" fmla="*/ 522158 w 617622"/>
                <a:gd name="connsiteY38" fmla="*/ 348423 h 565128"/>
                <a:gd name="connsiteX39" fmla="*/ 536691 w 617622"/>
                <a:gd name="connsiteY39" fmla="*/ 345770 h 565128"/>
                <a:gd name="connsiteX40" fmla="*/ 539233 w 617622"/>
                <a:gd name="connsiteY40" fmla="*/ 361961 h 565128"/>
                <a:gd name="connsiteX41" fmla="*/ 517958 w 617622"/>
                <a:gd name="connsiteY41" fmla="*/ 394730 h 565128"/>
                <a:gd name="connsiteX42" fmla="*/ 476458 w 617622"/>
                <a:gd name="connsiteY42" fmla="*/ 431809 h 56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17622" h="565128">
                  <a:moveTo>
                    <a:pt x="476458" y="431809"/>
                  </a:moveTo>
                  <a:cubicBezTo>
                    <a:pt x="447557" y="451371"/>
                    <a:pt x="418988" y="471375"/>
                    <a:pt x="392409" y="494032"/>
                  </a:cubicBezTo>
                  <a:cubicBezTo>
                    <a:pt x="359750" y="508565"/>
                    <a:pt x="330905" y="530171"/>
                    <a:pt x="297252" y="543047"/>
                  </a:cubicBezTo>
                  <a:cubicBezTo>
                    <a:pt x="247242" y="562111"/>
                    <a:pt x="196348" y="570013"/>
                    <a:pt x="143133" y="562056"/>
                  </a:cubicBezTo>
                  <a:cubicBezTo>
                    <a:pt x="121361" y="558796"/>
                    <a:pt x="99478" y="556530"/>
                    <a:pt x="77595" y="554264"/>
                  </a:cubicBezTo>
                  <a:cubicBezTo>
                    <a:pt x="71462" y="553657"/>
                    <a:pt x="64389" y="552551"/>
                    <a:pt x="61128" y="560453"/>
                  </a:cubicBezTo>
                  <a:cubicBezTo>
                    <a:pt x="51679" y="547246"/>
                    <a:pt x="53723" y="530834"/>
                    <a:pt x="49855" y="516135"/>
                  </a:cubicBezTo>
                  <a:cubicBezTo>
                    <a:pt x="40185" y="479498"/>
                    <a:pt x="35488" y="441535"/>
                    <a:pt x="26480" y="404677"/>
                  </a:cubicBezTo>
                  <a:cubicBezTo>
                    <a:pt x="21783" y="385392"/>
                    <a:pt x="16920" y="366161"/>
                    <a:pt x="12334" y="346820"/>
                  </a:cubicBezTo>
                  <a:cubicBezTo>
                    <a:pt x="11118" y="341736"/>
                    <a:pt x="13384" y="329027"/>
                    <a:pt x="11" y="333337"/>
                  </a:cubicBezTo>
                  <a:cubicBezTo>
                    <a:pt x="-376" y="307310"/>
                    <a:pt x="9405" y="283769"/>
                    <a:pt x="17086" y="259566"/>
                  </a:cubicBezTo>
                  <a:cubicBezTo>
                    <a:pt x="29851" y="219171"/>
                    <a:pt x="52508" y="183805"/>
                    <a:pt x="72843" y="147334"/>
                  </a:cubicBezTo>
                  <a:cubicBezTo>
                    <a:pt x="91521" y="113736"/>
                    <a:pt x="101246" y="77541"/>
                    <a:pt x="108099" y="40407"/>
                  </a:cubicBezTo>
                  <a:cubicBezTo>
                    <a:pt x="112519" y="16369"/>
                    <a:pt x="128545" y="730"/>
                    <a:pt x="152804" y="12"/>
                  </a:cubicBezTo>
                  <a:cubicBezTo>
                    <a:pt x="169437" y="-485"/>
                    <a:pt x="180047" y="14490"/>
                    <a:pt x="176841" y="34660"/>
                  </a:cubicBezTo>
                  <a:cubicBezTo>
                    <a:pt x="170045" y="77652"/>
                    <a:pt x="163413" y="120644"/>
                    <a:pt x="155843" y="163470"/>
                  </a:cubicBezTo>
                  <a:cubicBezTo>
                    <a:pt x="153025" y="179439"/>
                    <a:pt x="157224" y="193697"/>
                    <a:pt x="163137" y="207567"/>
                  </a:cubicBezTo>
                  <a:cubicBezTo>
                    <a:pt x="168497" y="220111"/>
                    <a:pt x="195022" y="227128"/>
                    <a:pt x="215081" y="223923"/>
                  </a:cubicBezTo>
                  <a:cubicBezTo>
                    <a:pt x="239008" y="220111"/>
                    <a:pt x="260560" y="210385"/>
                    <a:pt x="281061" y="198283"/>
                  </a:cubicBezTo>
                  <a:cubicBezTo>
                    <a:pt x="316095" y="177561"/>
                    <a:pt x="350632" y="156065"/>
                    <a:pt x="385280" y="134679"/>
                  </a:cubicBezTo>
                  <a:cubicBezTo>
                    <a:pt x="395724" y="128214"/>
                    <a:pt x="406279" y="126004"/>
                    <a:pt x="415728" y="134956"/>
                  </a:cubicBezTo>
                  <a:cubicBezTo>
                    <a:pt x="425012" y="143797"/>
                    <a:pt x="421309" y="154517"/>
                    <a:pt x="416115" y="164022"/>
                  </a:cubicBezTo>
                  <a:cubicBezTo>
                    <a:pt x="404234" y="185739"/>
                    <a:pt x="383180" y="198228"/>
                    <a:pt x="365166" y="213811"/>
                  </a:cubicBezTo>
                  <a:cubicBezTo>
                    <a:pt x="343614" y="232433"/>
                    <a:pt x="319356" y="248293"/>
                    <a:pt x="304988" y="274099"/>
                  </a:cubicBezTo>
                  <a:cubicBezTo>
                    <a:pt x="303330" y="277028"/>
                    <a:pt x="302446" y="280399"/>
                    <a:pt x="300125" y="286477"/>
                  </a:cubicBezTo>
                  <a:cubicBezTo>
                    <a:pt x="323279" y="278022"/>
                    <a:pt x="340575" y="264429"/>
                    <a:pt x="358645" y="252935"/>
                  </a:cubicBezTo>
                  <a:cubicBezTo>
                    <a:pt x="417607" y="215469"/>
                    <a:pt x="476071" y="177229"/>
                    <a:pt x="531110" y="134016"/>
                  </a:cubicBezTo>
                  <a:cubicBezTo>
                    <a:pt x="543433" y="124346"/>
                    <a:pt x="557579" y="124512"/>
                    <a:pt x="571118" y="128601"/>
                  </a:cubicBezTo>
                  <a:cubicBezTo>
                    <a:pt x="587530" y="133574"/>
                    <a:pt x="590845" y="153302"/>
                    <a:pt x="579075" y="171095"/>
                  </a:cubicBezTo>
                  <a:cubicBezTo>
                    <a:pt x="557137" y="204306"/>
                    <a:pt x="524921" y="227018"/>
                    <a:pt x="495136" y="252161"/>
                  </a:cubicBezTo>
                  <a:cubicBezTo>
                    <a:pt x="455957" y="285151"/>
                    <a:pt x="416612" y="317975"/>
                    <a:pt x="377433" y="350965"/>
                  </a:cubicBezTo>
                  <a:cubicBezTo>
                    <a:pt x="373012" y="354667"/>
                    <a:pt x="369807" y="359309"/>
                    <a:pt x="368316" y="367487"/>
                  </a:cubicBezTo>
                  <a:cubicBezTo>
                    <a:pt x="403571" y="354059"/>
                    <a:pt x="431477" y="332232"/>
                    <a:pt x="460599" y="312615"/>
                  </a:cubicBezTo>
                  <a:cubicBezTo>
                    <a:pt x="489886" y="292887"/>
                    <a:pt x="513869" y="267468"/>
                    <a:pt x="537409" y="241496"/>
                  </a:cubicBezTo>
                  <a:cubicBezTo>
                    <a:pt x="552716" y="224587"/>
                    <a:pt x="570952" y="215303"/>
                    <a:pt x="594769" y="217845"/>
                  </a:cubicBezTo>
                  <a:cubicBezTo>
                    <a:pt x="613170" y="219834"/>
                    <a:pt x="622067" y="231991"/>
                    <a:pt x="615436" y="249122"/>
                  </a:cubicBezTo>
                  <a:cubicBezTo>
                    <a:pt x="612231" y="257355"/>
                    <a:pt x="606871" y="264207"/>
                    <a:pt x="600847" y="270783"/>
                  </a:cubicBezTo>
                  <a:cubicBezTo>
                    <a:pt x="574489" y="299573"/>
                    <a:pt x="543543" y="323114"/>
                    <a:pt x="513095" y="347207"/>
                  </a:cubicBezTo>
                  <a:cubicBezTo>
                    <a:pt x="516079" y="352457"/>
                    <a:pt x="519395" y="350302"/>
                    <a:pt x="522158" y="348423"/>
                  </a:cubicBezTo>
                  <a:cubicBezTo>
                    <a:pt x="526744" y="345328"/>
                    <a:pt x="531883" y="342455"/>
                    <a:pt x="536691" y="345770"/>
                  </a:cubicBezTo>
                  <a:cubicBezTo>
                    <a:pt x="542383" y="349694"/>
                    <a:pt x="540117" y="356325"/>
                    <a:pt x="539233" y="361961"/>
                  </a:cubicBezTo>
                  <a:cubicBezTo>
                    <a:pt x="537078" y="376053"/>
                    <a:pt x="527960" y="385668"/>
                    <a:pt x="517958" y="394730"/>
                  </a:cubicBezTo>
                  <a:cubicBezTo>
                    <a:pt x="504088" y="406998"/>
                    <a:pt x="490273" y="419376"/>
                    <a:pt x="476458" y="431809"/>
                  </a:cubicBezTo>
                  <a:close/>
                </a:path>
              </a:pathLst>
            </a:custGeom>
            <a:solidFill>
              <a:srgbClr val="F9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A84C646E-D18F-4225-A89C-F2428E44AF2B}"/>
              </a:ext>
            </a:extLst>
          </p:cNvPr>
          <p:cNvGrpSpPr/>
          <p:nvPr/>
        </p:nvGrpSpPr>
        <p:grpSpPr>
          <a:xfrm>
            <a:off x="10070321" y="1591096"/>
            <a:ext cx="1861761" cy="4706132"/>
            <a:chOff x="10070321" y="1591096"/>
            <a:chExt cx="1861761" cy="4706132"/>
          </a:xfrm>
        </p:grpSpPr>
        <p:sp>
          <p:nvSpPr>
            <p:cNvPr id="62" name="자유형: 도형 61">
              <a:extLst>
                <a:ext uri="{FF2B5EF4-FFF2-40B4-BE49-F238E27FC236}">
                  <a16:creationId xmlns:a16="http://schemas.microsoft.com/office/drawing/2014/main" id="{8F84D3ED-53BC-40C9-82BC-5B20DB6260C9}"/>
                </a:ext>
              </a:extLst>
            </p:cNvPr>
            <p:cNvSpPr/>
            <p:nvPr/>
          </p:nvSpPr>
          <p:spPr>
            <a:xfrm>
              <a:off x="11070619" y="5776765"/>
              <a:ext cx="419422" cy="520463"/>
            </a:xfrm>
            <a:custGeom>
              <a:avLst/>
              <a:gdLst>
                <a:gd name="connsiteX0" fmla="*/ 49185 w 550128"/>
                <a:gd name="connsiteY0" fmla="*/ 682657 h 682656"/>
                <a:gd name="connsiteX1" fmla="*/ 1712 w 550128"/>
                <a:gd name="connsiteY1" fmla="*/ 617091 h 682656"/>
                <a:gd name="connsiteX2" fmla="*/ 23652 w 550128"/>
                <a:gd name="connsiteY2" fmla="*/ 469731 h 682656"/>
                <a:gd name="connsiteX3" fmla="*/ 92296 w 550128"/>
                <a:gd name="connsiteY3" fmla="*/ 202917 h 682656"/>
                <a:gd name="connsiteX4" fmla="*/ 109104 w 550128"/>
                <a:gd name="connsiteY4" fmla="*/ 165387 h 682656"/>
                <a:gd name="connsiteX5" fmla="*/ 115520 w 550128"/>
                <a:gd name="connsiteY5" fmla="*/ 203623 h 682656"/>
                <a:gd name="connsiteX6" fmla="*/ 60156 w 550128"/>
                <a:gd name="connsiteY6" fmla="*/ 412634 h 682656"/>
                <a:gd name="connsiteX7" fmla="*/ 45913 w 550128"/>
                <a:gd name="connsiteY7" fmla="*/ 482305 h 682656"/>
                <a:gd name="connsiteX8" fmla="*/ 62978 w 550128"/>
                <a:gd name="connsiteY8" fmla="*/ 507069 h 682656"/>
                <a:gd name="connsiteX9" fmla="*/ 241389 w 550128"/>
                <a:gd name="connsiteY9" fmla="*/ 534654 h 682656"/>
                <a:gd name="connsiteX10" fmla="*/ 285398 w 550128"/>
                <a:gd name="connsiteY10" fmla="*/ 504503 h 682656"/>
                <a:gd name="connsiteX11" fmla="*/ 306376 w 550128"/>
                <a:gd name="connsiteY11" fmla="*/ 391272 h 682656"/>
                <a:gd name="connsiteX12" fmla="*/ 312471 w 550128"/>
                <a:gd name="connsiteY12" fmla="*/ 222548 h 682656"/>
                <a:gd name="connsiteX13" fmla="*/ 327226 w 550128"/>
                <a:gd name="connsiteY13" fmla="*/ 193936 h 682656"/>
                <a:gd name="connsiteX14" fmla="*/ 351925 w 550128"/>
                <a:gd name="connsiteY14" fmla="*/ 218763 h 682656"/>
                <a:gd name="connsiteX15" fmla="*/ 361741 w 550128"/>
                <a:gd name="connsiteY15" fmla="*/ 285996 h 682656"/>
                <a:gd name="connsiteX16" fmla="*/ 358148 w 550128"/>
                <a:gd name="connsiteY16" fmla="*/ 445866 h 682656"/>
                <a:gd name="connsiteX17" fmla="*/ 380602 w 550128"/>
                <a:gd name="connsiteY17" fmla="*/ 471015 h 682656"/>
                <a:gd name="connsiteX18" fmla="*/ 469134 w 550128"/>
                <a:gd name="connsiteY18" fmla="*/ 465433 h 682656"/>
                <a:gd name="connsiteX19" fmla="*/ 502750 w 550128"/>
                <a:gd name="connsiteY19" fmla="*/ 423027 h 682656"/>
                <a:gd name="connsiteX20" fmla="*/ 411075 w 550128"/>
                <a:gd name="connsiteY20" fmla="*/ 34130 h 682656"/>
                <a:gd name="connsiteX21" fmla="*/ 410497 w 550128"/>
                <a:gd name="connsiteY21" fmla="*/ 0 h 682656"/>
                <a:gd name="connsiteX22" fmla="*/ 447450 w 550128"/>
                <a:gd name="connsiteY22" fmla="*/ 31628 h 682656"/>
                <a:gd name="connsiteX23" fmla="*/ 549582 w 550128"/>
                <a:gd name="connsiteY23" fmla="*/ 366444 h 682656"/>
                <a:gd name="connsiteX24" fmla="*/ 546567 w 550128"/>
                <a:gd name="connsiteY24" fmla="*/ 567886 h 682656"/>
                <a:gd name="connsiteX25" fmla="*/ 486327 w 550128"/>
                <a:gd name="connsiteY25" fmla="*/ 630115 h 682656"/>
                <a:gd name="connsiteX26" fmla="*/ 363794 w 550128"/>
                <a:gd name="connsiteY26" fmla="*/ 614846 h 682656"/>
                <a:gd name="connsiteX27" fmla="*/ 338774 w 550128"/>
                <a:gd name="connsiteY27" fmla="*/ 630564 h 682656"/>
                <a:gd name="connsiteX28" fmla="*/ 298999 w 550128"/>
                <a:gd name="connsiteY28" fmla="*/ 669826 h 682656"/>
                <a:gd name="connsiteX29" fmla="*/ 221181 w 550128"/>
                <a:gd name="connsiteY29" fmla="*/ 682593 h 682656"/>
                <a:gd name="connsiteX30" fmla="*/ 49185 w 550128"/>
                <a:gd name="connsiteY30" fmla="*/ 682657 h 68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50128" h="682656">
                  <a:moveTo>
                    <a:pt x="49185" y="682657"/>
                  </a:moveTo>
                  <a:cubicBezTo>
                    <a:pt x="14222" y="674638"/>
                    <a:pt x="5946" y="648334"/>
                    <a:pt x="1712" y="617091"/>
                  </a:cubicBezTo>
                  <a:cubicBezTo>
                    <a:pt x="-5345" y="565448"/>
                    <a:pt x="10886" y="518744"/>
                    <a:pt x="23652" y="469731"/>
                  </a:cubicBezTo>
                  <a:cubicBezTo>
                    <a:pt x="46876" y="380943"/>
                    <a:pt x="66763" y="291192"/>
                    <a:pt x="92296" y="202917"/>
                  </a:cubicBezTo>
                  <a:cubicBezTo>
                    <a:pt x="96081" y="189894"/>
                    <a:pt x="99610" y="176101"/>
                    <a:pt x="109104" y="165387"/>
                  </a:cubicBezTo>
                  <a:cubicBezTo>
                    <a:pt x="128736" y="175075"/>
                    <a:pt x="118856" y="190728"/>
                    <a:pt x="115520" y="203623"/>
                  </a:cubicBezTo>
                  <a:cubicBezTo>
                    <a:pt x="97557" y="273422"/>
                    <a:pt x="73756" y="341617"/>
                    <a:pt x="60156" y="412634"/>
                  </a:cubicBezTo>
                  <a:cubicBezTo>
                    <a:pt x="55729" y="435922"/>
                    <a:pt x="50276" y="459017"/>
                    <a:pt x="45913" y="482305"/>
                  </a:cubicBezTo>
                  <a:cubicBezTo>
                    <a:pt x="43219" y="496804"/>
                    <a:pt x="47902" y="505401"/>
                    <a:pt x="62978" y="507069"/>
                  </a:cubicBezTo>
                  <a:cubicBezTo>
                    <a:pt x="122833" y="513804"/>
                    <a:pt x="182047" y="524518"/>
                    <a:pt x="241389" y="534654"/>
                  </a:cubicBezTo>
                  <a:cubicBezTo>
                    <a:pt x="264292" y="538568"/>
                    <a:pt x="279239" y="526828"/>
                    <a:pt x="285398" y="504503"/>
                  </a:cubicBezTo>
                  <a:cubicBezTo>
                    <a:pt x="295598" y="467357"/>
                    <a:pt x="305350" y="430533"/>
                    <a:pt x="306376" y="391272"/>
                  </a:cubicBezTo>
                  <a:cubicBezTo>
                    <a:pt x="307852" y="335073"/>
                    <a:pt x="313113" y="278939"/>
                    <a:pt x="312471" y="222548"/>
                  </a:cubicBezTo>
                  <a:cubicBezTo>
                    <a:pt x="312343" y="211193"/>
                    <a:pt x="312150" y="195924"/>
                    <a:pt x="327226" y="193936"/>
                  </a:cubicBezTo>
                  <a:cubicBezTo>
                    <a:pt x="343264" y="191818"/>
                    <a:pt x="348076" y="206574"/>
                    <a:pt x="351925" y="218763"/>
                  </a:cubicBezTo>
                  <a:cubicBezTo>
                    <a:pt x="358790" y="240575"/>
                    <a:pt x="362190" y="263093"/>
                    <a:pt x="361741" y="285996"/>
                  </a:cubicBezTo>
                  <a:cubicBezTo>
                    <a:pt x="360650" y="339308"/>
                    <a:pt x="365333" y="392747"/>
                    <a:pt x="358148" y="445866"/>
                  </a:cubicBezTo>
                  <a:cubicBezTo>
                    <a:pt x="355710" y="463701"/>
                    <a:pt x="362126" y="471912"/>
                    <a:pt x="380602" y="471015"/>
                  </a:cubicBezTo>
                  <a:cubicBezTo>
                    <a:pt x="410113" y="469603"/>
                    <a:pt x="439687" y="471399"/>
                    <a:pt x="469134" y="465433"/>
                  </a:cubicBezTo>
                  <a:cubicBezTo>
                    <a:pt x="493384" y="460493"/>
                    <a:pt x="503648" y="449458"/>
                    <a:pt x="502750" y="423027"/>
                  </a:cubicBezTo>
                  <a:cubicBezTo>
                    <a:pt x="498259" y="287087"/>
                    <a:pt x="473624" y="156278"/>
                    <a:pt x="411075" y="34130"/>
                  </a:cubicBezTo>
                  <a:cubicBezTo>
                    <a:pt x="406007" y="24186"/>
                    <a:pt x="391316" y="11548"/>
                    <a:pt x="410497" y="0"/>
                  </a:cubicBezTo>
                  <a:cubicBezTo>
                    <a:pt x="428845" y="3464"/>
                    <a:pt x="439623" y="16872"/>
                    <a:pt x="447450" y="31628"/>
                  </a:cubicBezTo>
                  <a:cubicBezTo>
                    <a:pt x="502878" y="136582"/>
                    <a:pt x="556126" y="241986"/>
                    <a:pt x="549582" y="366444"/>
                  </a:cubicBezTo>
                  <a:cubicBezTo>
                    <a:pt x="546054" y="433484"/>
                    <a:pt x="548235" y="500781"/>
                    <a:pt x="546567" y="567886"/>
                  </a:cubicBezTo>
                  <a:cubicBezTo>
                    <a:pt x="545412" y="614397"/>
                    <a:pt x="532966" y="626137"/>
                    <a:pt x="486327" y="630115"/>
                  </a:cubicBezTo>
                  <a:cubicBezTo>
                    <a:pt x="444434" y="633708"/>
                    <a:pt x="403633" y="626779"/>
                    <a:pt x="363794" y="614846"/>
                  </a:cubicBezTo>
                  <a:cubicBezTo>
                    <a:pt x="347242" y="609906"/>
                    <a:pt x="338325" y="608367"/>
                    <a:pt x="338774" y="630564"/>
                  </a:cubicBezTo>
                  <a:cubicBezTo>
                    <a:pt x="339287" y="656033"/>
                    <a:pt x="322030" y="666362"/>
                    <a:pt x="298999" y="669826"/>
                  </a:cubicBezTo>
                  <a:cubicBezTo>
                    <a:pt x="273017" y="673739"/>
                    <a:pt x="246264" y="673034"/>
                    <a:pt x="221181" y="682593"/>
                  </a:cubicBezTo>
                  <a:cubicBezTo>
                    <a:pt x="163827" y="682657"/>
                    <a:pt x="106474" y="682657"/>
                    <a:pt x="49185" y="682657"/>
                  </a:cubicBezTo>
                  <a:close/>
                </a:path>
              </a:pathLst>
            </a:custGeom>
            <a:solidFill>
              <a:schemeClr val="accent1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4" name="자유형: 도형 63">
              <a:extLst>
                <a:ext uri="{FF2B5EF4-FFF2-40B4-BE49-F238E27FC236}">
                  <a16:creationId xmlns:a16="http://schemas.microsoft.com/office/drawing/2014/main" id="{30906069-34BA-4E4E-98E2-5F2CE37D413D}"/>
                </a:ext>
              </a:extLst>
            </p:cNvPr>
            <p:cNvSpPr/>
            <p:nvPr/>
          </p:nvSpPr>
          <p:spPr>
            <a:xfrm>
              <a:off x="10882683" y="3312201"/>
              <a:ext cx="844030" cy="2467677"/>
            </a:xfrm>
            <a:custGeom>
              <a:avLst/>
              <a:gdLst>
                <a:gd name="connsiteX0" fmla="*/ 179507 w 1107057"/>
                <a:gd name="connsiteY0" fmla="*/ 104483 h 3236686"/>
                <a:gd name="connsiteX1" fmla="*/ 385696 w 1107057"/>
                <a:gd name="connsiteY1" fmla="*/ 113657 h 3236686"/>
                <a:gd name="connsiteX2" fmla="*/ 589961 w 1107057"/>
                <a:gd name="connsiteY2" fmla="*/ 22367 h 3236686"/>
                <a:gd name="connsiteX3" fmla="*/ 676439 w 1107057"/>
                <a:gd name="connsiteY3" fmla="*/ 5366 h 3236686"/>
                <a:gd name="connsiteX4" fmla="*/ 840993 w 1107057"/>
                <a:gd name="connsiteY4" fmla="*/ 38982 h 3236686"/>
                <a:gd name="connsiteX5" fmla="*/ 1010871 w 1107057"/>
                <a:gd name="connsiteY5" fmla="*/ 90305 h 3236686"/>
                <a:gd name="connsiteX6" fmla="*/ 1085353 w 1107057"/>
                <a:gd name="connsiteY6" fmla="*/ 180312 h 3236686"/>
                <a:gd name="connsiteX7" fmla="*/ 1061809 w 1107057"/>
                <a:gd name="connsiteY7" fmla="*/ 453478 h 3236686"/>
                <a:gd name="connsiteX8" fmla="*/ 1040831 w 1107057"/>
                <a:gd name="connsiteY8" fmla="*/ 1076087 h 3236686"/>
                <a:gd name="connsiteX9" fmla="*/ 929845 w 1107057"/>
                <a:gd name="connsiteY9" fmla="*/ 1387616 h 3236686"/>
                <a:gd name="connsiteX10" fmla="*/ 878395 w 1107057"/>
                <a:gd name="connsiteY10" fmla="*/ 1486733 h 3236686"/>
                <a:gd name="connsiteX11" fmla="*/ 813792 w 1107057"/>
                <a:gd name="connsiteY11" fmla="*/ 1615681 h 3236686"/>
                <a:gd name="connsiteX12" fmla="*/ 727377 w 1107057"/>
                <a:gd name="connsiteY12" fmla="*/ 1796529 h 3236686"/>
                <a:gd name="connsiteX13" fmla="*/ 713969 w 1107057"/>
                <a:gd name="connsiteY13" fmla="*/ 1889552 h 3236686"/>
                <a:gd name="connsiteX14" fmla="*/ 734755 w 1107057"/>
                <a:gd name="connsiteY14" fmla="*/ 2293975 h 3236686"/>
                <a:gd name="connsiteX15" fmla="*/ 722501 w 1107057"/>
                <a:gd name="connsiteY15" fmla="*/ 2703787 h 3236686"/>
                <a:gd name="connsiteX16" fmla="*/ 696455 w 1107057"/>
                <a:gd name="connsiteY16" fmla="*/ 3101666 h 3236686"/>
                <a:gd name="connsiteX17" fmla="*/ 707810 w 1107057"/>
                <a:gd name="connsiteY17" fmla="*/ 3201425 h 3236686"/>
                <a:gd name="connsiteX18" fmla="*/ 681828 w 1107057"/>
                <a:gd name="connsiteY18" fmla="*/ 3227087 h 3236686"/>
                <a:gd name="connsiteX19" fmla="*/ 655718 w 1107057"/>
                <a:gd name="connsiteY19" fmla="*/ 3228305 h 3236686"/>
                <a:gd name="connsiteX20" fmla="*/ 612863 w 1107057"/>
                <a:gd name="connsiteY20" fmla="*/ 3236196 h 3236686"/>
                <a:gd name="connsiteX21" fmla="*/ 419954 w 1107057"/>
                <a:gd name="connsiteY21" fmla="*/ 3206173 h 3236686"/>
                <a:gd name="connsiteX22" fmla="*/ 404365 w 1107057"/>
                <a:gd name="connsiteY22" fmla="*/ 3198410 h 3236686"/>
                <a:gd name="connsiteX23" fmla="*/ 340789 w 1107057"/>
                <a:gd name="connsiteY23" fmla="*/ 3190840 h 3236686"/>
                <a:gd name="connsiteX24" fmla="*/ 303259 w 1107057"/>
                <a:gd name="connsiteY24" fmla="*/ 3155171 h 3236686"/>
                <a:gd name="connsiteX25" fmla="*/ 282602 w 1107057"/>
                <a:gd name="connsiteY25" fmla="*/ 2991130 h 3236686"/>
                <a:gd name="connsiteX26" fmla="*/ 244302 w 1107057"/>
                <a:gd name="connsiteY26" fmla="*/ 2725150 h 3236686"/>
                <a:gd name="connsiteX27" fmla="*/ 222297 w 1107057"/>
                <a:gd name="connsiteY27" fmla="*/ 2561431 h 3236686"/>
                <a:gd name="connsiteX28" fmla="*/ 196443 w 1107057"/>
                <a:gd name="connsiteY28" fmla="*/ 2452242 h 3236686"/>
                <a:gd name="connsiteX29" fmla="*/ 169050 w 1107057"/>
                <a:gd name="connsiteY29" fmla="*/ 2161306 h 3236686"/>
                <a:gd name="connsiteX30" fmla="*/ 168986 w 1107057"/>
                <a:gd name="connsiteY30" fmla="*/ 1846954 h 3236686"/>
                <a:gd name="connsiteX31" fmla="*/ 146532 w 1107057"/>
                <a:gd name="connsiteY31" fmla="*/ 1602979 h 3236686"/>
                <a:gd name="connsiteX32" fmla="*/ 97391 w 1107057"/>
                <a:gd name="connsiteY32" fmla="*/ 1281955 h 3236686"/>
                <a:gd name="connsiteX33" fmla="*/ 50366 w 1107057"/>
                <a:gd name="connsiteY33" fmla="*/ 1086736 h 3236686"/>
                <a:gd name="connsiteX34" fmla="*/ 4946 w 1107057"/>
                <a:gd name="connsiteY34" fmla="*/ 659346 h 3236686"/>
                <a:gd name="connsiteX35" fmla="*/ 125297 w 1107057"/>
                <a:gd name="connsiteY35" fmla="*/ 308940 h 3236686"/>
                <a:gd name="connsiteX36" fmla="*/ 179507 w 1107057"/>
                <a:gd name="connsiteY36" fmla="*/ 104483 h 3236686"/>
                <a:gd name="connsiteX0" fmla="*/ 179507 w 1107057"/>
                <a:gd name="connsiteY0" fmla="*/ 104483 h 3236686"/>
                <a:gd name="connsiteX1" fmla="*/ 385696 w 1107057"/>
                <a:gd name="connsiteY1" fmla="*/ 113657 h 3236686"/>
                <a:gd name="connsiteX2" fmla="*/ 589961 w 1107057"/>
                <a:gd name="connsiteY2" fmla="*/ 22367 h 3236686"/>
                <a:gd name="connsiteX3" fmla="*/ 676439 w 1107057"/>
                <a:gd name="connsiteY3" fmla="*/ 5366 h 3236686"/>
                <a:gd name="connsiteX4" fmla="*/ 840993 w 1107057"/>
                <a:gd name="connsiteY4" fmla="*/ 38982 h 3236686"/>
                <a:gd name="connsiteX5" fmla="*/ 1010871 w 1107057"/>
                <a:gd name="connsiteY5" fmla="*/ 90305 h 3236686"/>
                <a:gd name="connsiteX6" fmla="*/ 1061809 w 1107057"/>
                <a:gd name="connsiteY6" fmla="*/ 453478 h 3236686"/>
                <a:gd name="connsiteX7" fmla="*/ 1040831 w 1107057"/>
                <a:gd name="connsiteY7" fmla="*/ 1076087 h 3236686"/>
                <a:gd name="connsiteX8" fmla="*/ 929845 w 1107057"/>
                <a:gd name="connsiteY8" fmla="*/ 1387616 h 3236686"/>
                <a:gd name="connsiteX9" fmla="*/ 878395 w 1107057"/>
                <a:gd name="connsiteY9" fmla="*/ 1486733 h 3236686"/>
                <a:gd name="connsiteX10" fmla="*/ 813792 w 1107057"/>
                <a:gd name="connsiteY10" fmla="*/ 1615681 h 3236686"/>
                <a:gd name="connsiteX11" fmla="*/ 727377 w 1107057"/>
                <a:gd name="connsiteY11" fmla="*/ 1796529 h 3236686"/>
                <a:gd name="connsiteX12" fmla="*/ 713969 w 1107057"/>
                <a:gd name="connsiteY12" fmla="*/ 1889552 h 3236686"/>
                <a:gd name="connsiteX13" fmla="*/ 734755 w 1107057"/>
                <a:gd name="connsiteY13" fmla="*/ 2293975 h 3236686"/>
                <a:gd name="connsiteX14" fmla="*/ 722501 w 1107057"/>
                <a:gd name="connsiteY14" fmla="*/ 2703787 h 3236686"/>
                <a:gd name="connsiteX15" fmla="*/ 696455 w 1107057"/>
                <a:gd name="connsiteY15" fmla="*/ 3101666 h 3236686"/>
                <a:gd name="connsiteX16" fmla="*/ 707810 w 1107057"/>
                <a:gd name="connsiteY16" fmla="*/ 3201425 h 3236686"/>
                <a:gd name="connsiteX17" fmla="*/ 681828 w 1107057"/>
                <a:gd name="connsiteY17" fmla="*/ 3227087 h 3236686"/>
                <a:gd name="connsiteX18" fmla="*/ 655718 w 1107057"/>
                <a:gd name="connsiteY18" fmla="*/ 3228305 h 3236686"/>
                <a:gd name="connsiteX19" fmla="*/ 612863 w 1107057"/>
                <a:gd name="connsiteY19" fmla="*/ 3236196 h 3236686"/>
                <a:gd name="connsiteX20" fmla="*/ 419954 w 1107057"/>
                <a:gd name="connsiteY20" fmla="*/ 3206173 h 3236686"/>
                <a:gd name="connsiteX21" fmla="*/ 404365 w 1107057"/>
                <a:gd name="connsiteY21" fmla="*/ 3198410 h 3236686"/>
                <a:gd name="connsiteX22" fmla="*/ 340789 w 1107057"/>
                <a:gd name="connsiteY22" fmla="*/ 3190840 h 3236686"/>
                <a:gd name="connsiteX23" fmla="*/ 303259 w 1107057"/>
                <a:gd name="connsiteY23" fmla="*/ 3155171 h 3236686"/>
                <a:gd name="connsiteX24" fmla="*/ 282602 w 1107057"/>
                <a:gd name="connsiteY24" fmla="*/ 2991130 h 3236686"/>
                <a:gd name="connsiteX25" fmla="*/ 244302 w 1107057"/>
                <a:gd name="connsiteY25" fmla="*/ 2725150 h 3236686"/>
                <a:gd name="connsiteX26" fmla="*/ 222297 w 1107057"/>
                <a:gd name="connsiteY26" fmla="*/ 2561431 h 3236686"/>
                <a:gd name="connsiteX27" fmla="*/ 196443 w 1107057"/>
                <a:gd name="connsiteY27" fmla="*/ 2452242 h 3236686"/>
                <a:gd name="connsiteX28" fmla="*/ 169050 w 1107057"/>
                <a:gd name="connsiteY28" fmla="*/ 2161306 h 3236686"/>
                <a:gd name="connsiteX29" fmla="*/ 168986 w 1107057"/>
                <a:gd name="connsiteY29" fmla="*/ 1846954 h 3236686"/>
                <a:gd name="connsiteX30" fmla="*/ 146532 w 1107057"/>
                <a:gd name="connsiteY30" fmla="*/ 1602979 h 3236686"/>
                <a:gd name="connsiteX31" fmla="*/ 97391 w 1107057"/>
                <a:gd name="connsiteY31" fmla="*/ 1281955 h 3236686"/>
                <a:gd name="connsiteX32" fmla="*/ 50366 w 1107057"/>
                <a:gd name="connsiteY32" fmla="*/ 1086736 h 3236686"/>
                <a:gd name="connsiteX33" fmla="*/ 4946 w 1107057"/>
                <a:gd name="connsiteY33" fmla="*/ 659346 h 3236686"/>
                <a:gd name="connsiteX34" fmla="*/ 125297 w 1107057"/>
                <a:gd name="connsiteY34" fmla="*/ 308940 h 3236686"/>
                <a:gd name="connsiteX35" fmla="*/ 179507 w 1107057"/>
                <a:gd name="connsiteY35" fmla="*/ 104483 h 3236686"/>
                <a:gd name="connsiteX0" fmla="*/ 179507 w 1107057"/>
                <a:gd name="connsiteY0" fmla="*/ 104483 h 3236686"/>
                <a:gd name="connsiteX1" fmla="*/ 385696 w 1107057"/>
                <a:gd name="connsiteY1" fmla="*/ 113657 h 3236686"/>
                <a:gd name="connsiteX2" fmla="*/ 589961 w 1107057"/>
                <a:gd name="connsiteY2" fmla="*/ 22367 h 3236686"/>
                <a:gd name="connsiteX3" fmla="*/ 676439 w 1107057"/>
                <a:gd name="connsiteY3" fmla="*/ 5366 h 3236686"/>
                <a:gd name="connsiteX4" fmla="*/ 840993 w 1107057"/>
                <a:gd name="connsiteY4" fmla="*/ 38982 h 3236686"/>
                <a:gd name="connsiteX5" fmla="*/ 1010871 w 1107057"/>
                <a:gd name="connsiteY5" fmla="*/ 90305 h 3236686"/>
                <a:gd name="connsiteX6" fmla="*/ 1061809 w 1107057"/>
                <a:gd name="connsiteY6" fmla="*/ 453478 h 3236686"/>
                <a:gd name="connsiteX7" fmla="*/ 1040831 w 1107057"/>
                <a:gd name="connsiteY7" fmla="*/ 1076087 h 3236686"/>
                <a:gd name="connsiteX8" fmla="*/ 929845 w 1107057"/>
                <a:gd name="connsiteY8" fmla="*/ 1387616 h 3236686"/>
                <a:gd name="connsiteX9" fmla="*/ 878395 w 1107057"/>
                <a:gd name="connsiteY9" fmla="*/ 1486733 h 3236686"/>
                <a:gd name="connsiteX10" fmla="*/ 813792 w 1107057"/>
                <a:gd name="connsiteY10" fmla="*/ 1615681 h 3236686"/>
                <a:gd name="connsiteX11" fmla="*/ 727377 w 1107057"/>
                <a:gd name="connsiteY11" fmla="*/ 1796529 h 3236686"/>
                <a:gd name="connsiteX12" fmla="*/ 713969 w 1107057"/>
                <a:gd name="connsiteY12" fmla="*/ 1889552 h 3236686"/>
                <a:gd name="connsiteX13" fmla="*/ 734755 w 1107057"/>
                <a:gd name="connsiteY13" fmla="*/ 2293975 h 3236686"/>
                <a:gd name="connsiteX14" fmla="*/ 722501 w 1107057"/>
                <a:gd name="connsiteY14" fmla="*/ 2703787 h 3236686"/>
                <a:gd name="connsiteX15" fmla="*/ 696455 w 1107057"/>
                <a:gd name="connsiteY15" fmla="*/ 3101666 h 3236686"/>
                <a:gd name="connsiteX16" fmla="*/ 707810 w 1107057"/>
                <a:gd name="connsiteY16" fmla="*/ 3201425 h 3236686"/>
                <a:gd name="connsiteX17" fmla="*/ 681828 w 1107057"/>
                <a:gd name="connsiteY17" fmla="*/ 3227087 h 3236686"/>
                <a:gd name="connsiteX18" fmla="*/ 655718 w 1107057"/>
                <a:gd name="connsiteY18" fmla="*/ 3228305 h 3236686"/>
                <a:gd name="connsiteX19" fmla="*/ 612863 w 1107057"/>
                <a:gd name="connsiteY19" fmla="*/ 3236196 h 3236686"/>
                <a:gd name="connsiteX20" fmla="*/ 419954 w 1107057"/>
                <a:gd name="connsiteY20" fmla="*/ 3206173 h 3236686"/>
                <a:gd name="connsiteX21" fmla="*/ 404365 w 1107057"/>
                <a:gd name="connsiteY21" fmla="*/ 3198410 h 3236686"/>
                <a:gd name="connsiteX22" fmla="*/ 340789 w 1107057"/>
                <a:gd name="connsiteY22" fmla="*/ 3190840 h 3236686"/>
                <a:gd name="connsiteX23" fmla="*/ 303259 w 1107057"/>
                <a:gd name="connsiteY23" fmla="*/ 3155171 h 3236686"/>
                <a:gd name="connsiteX24" fmla="*/ 282602 w 1107057"/>
                <a:gd name="connsiteY24" fmla="*/ 2991130 h 3236686"/>
                <a:gd name="connsiteX25" fmla="*/ 244302 w 1107057"/>
                <a:gd name="connsiteY25" fmla="*/ 2725150 h 3236686"/>
                <a:gd name="connsiteX26" fmla="*/ 222297 w 1107057"/>
                <a:gd name="connsiteY26" fmla="*/ 2561431 h 3236686"/>
                <a:gd name="connsiteX27" fmla="*/ 196443 w 1107057"/>
                <a:gd name="connsiteY27" fmla="*/ 2452242 h 3236686"/>
                <a:gd name="connsiteX28" fmla="*/ 169050 w 1107057"/>
                <a:gd name="connsiteY28" fmla="*/ 2161306 h 3236686"/>
                <a:gd name="connsiteX29" fmla="*/ 168986 w 1107057"/>
                <a:gd name="connsiteY29" fmla="*/ 1846954 h 3236686"/>
                <a:gd name="connsiteX30" fmla="*/ 146532 w 1107057"/>
                <a:gd name="connsiteY30" fmla="*/ 1602979 h 3236686"/>
                <a:gd name="connsiteX31" fmla="*/ 97391 w 1107057"/>
                <a:gd name="connsiteY31" fmla="*/ 1281955 h 3236686"/>
                <a:gd name="connsiteX32" fmla="*/ 50366 w 1107057"/>
                <a:gd name="connsiteY32" fmla="*/ 1086736 h 3236686"/>
                <a:gd name="connsiteX33" fmla="*/ 4946 w 1107057"/>
                <a:gd name="connsiteY33" fmla="*/ 659346 h 3236686"/>
                <a:gd name="connsiteX34" fmla="*/ 125297 w 1107057"/>
                <a:gd name="connsiteY34" fmla="*/ 308940 h 3236686"/>
                <a:gd name="connsiteX35" fmla="*/ 179507 w 1107057"/>
                <a:gd name="connsiteY35" fmla="*/ 104483 h 323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07057" h="3236686">
                  <a:moveTo>
                    <a:pt x="179507" y="104483"/>
                  </a:moveTo>
                  <a:cubicBezTo>
                    <a:pt x="203372" y="70097"/>
                    <a:pt x="320452" y="135469"/>
                    <a:pt x="385696" y="113657"/>
                  </a:cubicBezTo>
                  <a:cubicBezTo>
                    <a:pt x="457163" y="89728"/>
                    <a:pt x="526705" y="63874"/>
                    <a:pt x="589961" y="22367"/>
                  </a:cubicBezTo>
                  <a:cubicBezTo>
                    <a:pt x="616007" y="5302"/>
                    <a:pt x="638332" y="-7785"/>
                    <a:pt x="676439" y="5366"/>
                  </a:cubicBezTo>
                  <a:cubicBezTo>
                    <a:pt x="728596" y="23329"/>
                    <a:pt x="787297" y="20827"/>
                    <a:pt x="840993" y="38982"/>
                  </a:cubicBezTo>
                  <a:cubicBezTo>
                    <a:pt x="915090" y="64002"/>
                    <a:pt x="1004111" y="12323"/>
                    <a:pt x="1010871" y="90305"/>
                  </a:cubicBezTo>
                  <a:cubicBezTo>
                    <a:pt x="1027403" y="281013"/>
                    <a:pt x="1056816" y="289181"/>
                    <a:pt x="1061809" y="453478"/>
                  </a:cubicBezTo>
                  <a:cubicBezTo>
                    <a:pt x="1128208" y="669803"/>
                    <a:pt x="1121793" y="798110"/>
                    <a:pt x="1040831" y="1076087"/>
                  </a:cubicBezTo>
                  <a:cubicBezTo>
                    <a:pt x="998490" y="1178026"/>
                    <a:pt x="966541" y="1283687"/>
                    <a:pt x="929845" y="1387616"/>
                  </a:cubicBezTo>
                  <a:cubicBezTo>
                    <a:pt x="917656" y="1422259"/>
                    <a:pt x="904569" y="1457607"/>
                    <a:pt x="878395" y="1486733"/>
                  </a:cubicBezTo>
                  <a:cubicBezTo>
                    <a:pt x="845548" y="1523300"/>
                    <a:pt x="836695" y="1573276"/>
                    <a:pt x="813792" y="1615681"/>
                  </a:cubicBezTo>
                  <a:cubicBezTo>
                    <a:pt x="782036" y="1674510"/>
                    <a:pt x="750601" y="1733531"/>
                    <a:pt x="727377" y="1796529"/>
                  </a:cubicBezTo>
                  <a:cubicBezTo>
                    <a:pt x="716215" y="1826810"/>
                    <a:pt x="715316" y="1858245"/>
                    <a:pt x="713969" y="1889552"/>
                  </a:cubicBezTo>
                  <a:cubicBezTo>
                    <a:pt x="708067" y="2025044"/>
                    <a:pt x="724298" y="2159253"/>
                    <a:pt x="734755" y="2293975"/>
                  </a:cubicBezTo>
                  <a:cubicBezTo>
                    <a:pt x="745340" y="2430429"/>
                    <a:pt x="748420" y="2566948"/>
                    <a:pt x="722501" y="2703787"/>
                  </a:cubicBezTo>
                  <a:cubicBezTo>
                    <a:pt x="697674" y="2834532"/>
                    <a:pt x="690810" y="2968163"/>
                    <a:pt x="696455" y="3101666"/>
                  </a:cubicBezTo>
                  <a:cubicBezTo>
                    <a:pt x="697867" y="3135026"/>
                    <a:pt x="708837" y="3167360"/>
                    <a:pt x="707810" y="3201425"/>
                  </a:cubicBezTo>
                  <a:cubicBezTo>
                    <a:pt x="707233" y="3220671"/>
                    <a:pt x="701139" y="3227792"/>
                    <a:pt x="681828" y="3227087"/>
                  </a:cubicBezTo>
                  <a:cubicBezTo>
                    <a:pt x="658220" y="3226253"/>
                    <a:pt x="679391" y="3227792"/>
                    <a:pt x="655718" y="3228305"/>
                  </a:cubicBezTo>
                  <a:cubicBezTo>
                    <a:pt x="642438" y="3236261"/>
                    <a:pt x="628004" y="3237608"/>
                    <a:pt x="612863" y="3236196"/>
                  </a:cubicBezTo>
                  <a:cubicBezTo>
                    <a:pt x="547940" y="3230166"/>
                    <a:pt x="484364" y="3215411"/>
                    <a:pt x="419954" y="3206173"/>
                  </a:cubicBezTo>
                  <a:cubicBezTo>
                    <a:pt x="414052" y="3205339"/>
                    <a:pt x="408535" y="3203029"/>
                    <a:pt x="404365" y="3198410"/>
                  </a:cubicBezTo>
                  <a:cubicBezTo>
                    <a:pt x="366194" y="3194561"/>
                    <a:pt x="378768" y="3200463"/>
                    <a:pt x="340789" y="3190840"/>
                  </a:cubicBezTo>
                  <a:cubicBezTo>
                    <a:pt x="320901" y="3185836"/>
                    <a:pt x="308584" y="3177239"/>
                    <a:pt x="303259" y="3155171"/>
                  </a:cubicBezTo>
                  <a:cubicBezTo>
                    <a:pt x="290236" y="3101154"/>
                    <a:pt x="291647" y="3045596"/>
                    <a:pt x="282602" y="2991130"/>
                  </a:cubicBezTo>
                  <a:cubicBezTo>
                    <a:pt x="267975" y="2902791"/>
                    <a:pt x="256748" y="2813874"/>
                    <a:pt x="244302" y="2725150"/>
                  </a:cubicBezTo>
                  <a:cubicBezTo>
                    <a:pt x="236668" y="2670620"/>
                    <a:pt x="228456" y="2616153"/>
                    <a:pt x="222297" y="2561431"/>
                  </a:cubicBezTo>
                  <a:cubicBezTo>
                    <a:pt x="218063" y="2523837"/>
                    <a:pt x="199908" y="2490092"/>
                    <a:pt x="196443" y="2452242"/>
                  </a:cubicBezTo>
                  <a:cubicBezTo>
                    <a:pt x="187591" y="2355242"/>
                    <a:pt x="168793" y="2259268"/>
                    <a:pt x="169050" y="2161306"/>
                  </a:cubicBezTo>
                  <a:cubicBezTo>
                    <a:pt x="169371" y="2056543"/>
                    <a:pt x="167767" y="1951716"/>
                    <a:pt x="168986" y="1846954"/>
                  </a:cubicBezTo>
                  <a:cubicBezTo>
                    <a:pt x="169948" y="1764710"/>
                    <a:pt x="160197" y="1683876"/>
                    <a:pt x="146532" y="1602979"/>
                  </a:cubicBezTo>
                  <a:cubicBezTo>
                    <a:pt x="128505" y="1496291"/>
                    <a:pt x="107655" y="1389989"/>
                    <a:pt x="97391" y="1281955"/>
                  </a:cubicBezTo>
                  <a:cubicBezTo>
                    <a:pt x="91039" y="1214850"/>
                    <a:pt x="65506" y="1151916"/>
                    <a:pt x="50366" y="1086736"/>
                  </a:cubicBezTo>
                  <a:cubicBezTo>
                    <a:pt x="17648" y="946112"/>
                    <a:pt x="-12055" y="804140"/>
                    <a:pt x="4946" y="659346"/>
                  </a:cubicBezTo>
                  <a:cubicBezTo>
                    <a:pt x="19059" y="539443"/>
                    <a:pt x="68265" y="417937"/>
                    <a:pt x="125297" y="308940"/>
                  </a:cubicBezTo>
                  <a:cubicBezTo>
                    <a:pt x="161031" y="241002"/>
                    <a:pt x="152755" y="177041"/>
                    <a:pt x="179507" y="104483"/>
                  </a:cubicBezTo>
                  <a:close/>
                </a:path>
              </a:pathLst>
            </a:custGeom>
            <a:solidFill>
              <a:schemeClr val="tx1"/>
            </a:solidFill>
            <a:ln w="641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76" name="자유형: 도형 75">
              <a:extLst>
                <a:ext uri="{FF2B5EF4-FFF2-40B4-BE49-F238E27FC236}">
                  <a16:creationId xmlns:a16="http://schemas.microsoft.com/office/drawing/2014/main" id="{088D4704-B144-49CB-A727-49657591DFBD}"/>
                </a:ext>
              </a:extLst>
            </p:cNvPr>
            <p:cNvSpPr/>
            <p:nvPr/>
          </p:nvSpPr>
          <p:spPr>
            <a:xfrm>
              <a:off x="11094501" y="5749921"/>
              <a:ext cx="368825" cy="444514"/>
            </a:xfrm>
            <a:custGeom>
              <a:avLst/>
              <a:gdLst>
                <a:gd name="connsiteX0" fmla="*/ 96522 w 368825"/>
                <a:gd name="connsiteY0" fmla="*/ 823 h 444514"/>
                <a:gd name="connsiteX1" fmla="*/ 158835 w 368825"/>
                <a:gd name="connsiteY1" fmla="*/ 7181 h 444514"/>
                <a:gd name="connsiteX2" fmla="*/ 288108 w 368825"/>
                <a:gd name="connsiteY2" fmla="*/ 23566 h 444514"/>
                <a:gd name="connsiteX3" fmla="*/ 288988 w 368825"/>
                <a:gd name="connsiteY3" fmla="*/ 26893 h 444514"/>
                <a:gd name="connsiteX4" fmla="*/ 305031 w 368825"/>
                <a:gd name="connsiteY4" fmla="*/ 66364 h 444514"/>
                <a:gd name="connsiteX5" fmla="*/ 357317 w 368825"/>
                <a:gd name="connsiteY5" fmla="*/ 240439 h 444514"/>
                <a:gd name="connsiteX6" fmla="*/ 368713 w 368825"/>
                <a:gd name="connsiteY6" fmla="*/ 363646 h 444514"/>
                <a:gd name="connsiteX7" fmla="*/ 348561 w 368825"/>
                <a:gd name="connsiteY7" fmla="*/ 386488 h 444514"/>
                <a:gd name="connsiteX8" fmla="*/ 250054 w 368825"/>
                <a:gd name="connsiteY8" fmla="*/ 395242 h 444514"/>
                <a:gd name="connsiteX9" fmla="*/ 240370 w 368825"/>
                <a:gd name="connsiteY9" fmla="*/ 372499 h 444514"/>
                <a:gd name="connsiteX10" fmla="*/ 243794 w 368825"/>
                <a:gd name="connsiteY10" fmla="*/ 234862 h 444514"/>
                <a:gd name="connsiteX11" fmla="*/ 234794 w 368825"/>
                <a:gd name="connsiteY11" fmla="*/ 186294 h 444514"/>
                <a:gd name="connsiteX12" fmla="*/ 225452 w 368825"/>
                <a:gd name="connsiteY12" fmla="*/ 179105 h 444514"/>
                <a:gd name="connsiteX13" fmla="*/ 221442 w 368825"/>
                <a:gd name="connsiteY13" fmla="*/ 188593 h 444514"/>
                <a:gd name="connsiteX14" fmla="*/ 220855 w 368825"/>
                <a:gd name="connsiteY14" fmla="*/ 263231 h 444514"/>
                <a:gd name="connsiteX15" fmla="*/ 204078 w 368825"/>
                <a:gd name="connsiteY15" fmla="*/ 406003 h 444514"/>
                <a:gd name="connsiteX16" fmla="*/ 149347 w 368825"/>
                <a:gd name="connsiteY16" fmla="*/ 441757 h 444514"/>
                <a:gd name="connsiteX17" fmla="*/ 13813 w 368825"/>
                <a:gd name="connsiteY17" fmla="*/ 421067 h 444514"/>
                <a:gd name="connsiteX18" fmla="*/ 804 w 368825"/>
                <a:gd name="connsiteY18" fmla="*/ 403117 h 444514"/>
                <a:gd name="connsiteX19" fmla="*/ 43111 w 368825"/>
                <a:gd name="connsiteY19" fmla="*/ 228016 h 444514"/>
                <a:gd name="connsiteX20" fmla="*/ 59204 w 368825"/>
                <a:gd name="connsiteY20" fmla="*/ 152936 h 444514"/>
                <a:gd name="connsiteX21" fmla="*/ 96522 w 368825"/>
                <a:gd name="connsiteY21" fmla="*/ 823 h 444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68825" h="444514">
                  <a:moveTo>
                    <a:pt x="96522" y="823"/>
                  </a:moveTo>
                  <a:cubicBezTo>
                    <a:pt x="117799" y="-2111"/>
                    <a:pt x="138244" y="3464"/>
                    <a:pt x="158835" y="7181"/>
                  </a:cubicBezTo>
                  <a:cubicBezTo>
                    <a:pt x="201633" y="14959"/>
                    <a:pt x="244625" y="21268"/>
                    <a:pt x="288108" y="23566"/>
                  </a:cubicBezTo>
                  <a:cubicBezTo>
                    <a:pt x="288450" y="24643"/>
                    <a:pt x="288743" y="25767"/>
                    <a:pt x="288988" y="26893"/>
                  </a:cubicBezTo>
                  <a:cubicBezTo>
                    <a:pt x="285809" y="43425"/>
                    <a:pt x="298721" y="53941"/>
                    <a:pt x="305031" y="66364"/>
                  </a:cubicBezTo>
                  <a:cubicBezTo>
                    <a:pt x="332910" y="121438"/>
                    <a:pt x="344991" y="180816"/>
                    <a:pt x="357317" y="240439"/>
                  </a:cubicBezTo>
                  <a:cubicBezTo>
                    <a:pt x="365729" y="281182"/>
                    <a:pt x="364947" y="322560"/>
                    <a:pt x="368713" y="363646"/>
                  </a:cubicBezTo>
                  <a:cubicBezTo>
                    <a:pt x="369985" y="377733"/>
                    <a:pt x="360300" y="382477"/>
                    <a:pt x="348561" y="386488"/>
                  </a:cubicBezTo>
                  <a:cubicBezTo>
                    <a:pt x="316379" y="397493"/>
                    <a:pt x="282825" y="391721"/>
                    <a:pt x="250054" y="395242"/>
                  </a:cubicBezTo>
                  <a:cubicBezTo>
                    <a:pt x="235577" y="396808"/>
                    <a:pt x="239049" y="380814"/>
                    <a:pt x="240370" y="372499"/>
                  </a:cubicBezTo>
                  <a:cubicBezTo>
                    <a:pt x="247756" y="326718"/>
                    <a:pt x="242865" y="280741"/>
                    <a:pt x="243794" y="234862"/>
                  </a:cubicBezTo>
                  <a:cubicBezTo>
                    <a:pt x="244137" y="218282"/>
                    <a:pt x="239637" y="202142"/>
                    <a:pt x="234794" y="186294"/>
                  </a:cubicBezTo>
                  <a:cubicBezTo>
                    <a:pt x="233474" y="181892"/>
                    <a:pt x="231175" y="177441"/>
                    <a:pt x="225452" y="179105"/>
                  </a:cubicBezTo>
                  <a:cubicBezTo>
                    <a:pt x="220904" y="180376"/>
                    <a:pt x="221442" y="185022"/>
                    <a:pt x="221442" y="188593"/>
                  </a:cubicBezTo>
                  <a:cubicBezTo>
                    <a:pt x="221295" y="213488"/>
                    <a:pt x="223105" y="238531"/>
                    <a:pt x="220855" y="263231"/>
                  </a:cubicBezTo>
                  <a:cubicBezTo>
                    <a:pt x="216501" y="310920"/>
                    <a:pt x="219338" y="359244"/>
                    <a:pt x="204078" y="406003"/>
                  </a:cubicBezTo>
                  <a:cubicBezTo>
                    <a:pt x="192731" y="440681"/>
                    <a:pt x="183829" y="449876"/>
                    <a:pt x="149347" y="441757"/>
                  </a:cubicBezTo>
                  <a:cubicBezTo>
                    <a:pt x="104593" y="431289"/>
                    <a:pt x="59301" y="425519"/>
                    <a:pt x="13813" y="421067"/>
                  </a:cubicBezTo>
                  <a:cubicBezTo>
                    <a:pt x="804" y="419795"/>
                    <a:pt x="-1543" y="413340"/>
                    <a:pt x="804" y="403117"/>
                  </a:cubicBezTo>
                  <a:cubicBezTo>
                    <a:pt x="14303" y="344620"/>
                    <a:pt x="25015" y="285536"/>
                    <a:pt x="43111" y="228016"/>
                  </a:cubicBezTo>
                  <a:cubicBezTo>
                    <a:pt x="50741" y="203805"/>
                    <a:pt x="63361" y="179935"/>
                    <a:pt x="59204" y="152936"/>
                  </a:cubicBezTo>
                  <a:cubicBezTo>
                    <a:pt x="65269" y="100651"/>
                    <a:pt x="85224" y="51788"/>
                    <a:pt x="96522" y="823"/>
                  </a:cubicBezTo>
                  <a:close/>
                </a:path>
              </a:pathLst>
            </a:custGeom>
            <a:solidFill>
              <a:srgbClr val="E7C59C"/>
            </a:solidFill>
            <a:ln w="64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E166BD34-B201-4B02-9D9B-A4F4E1C506B2}"/>
                </a:ext>
              </a:extLst>
            </p:cNvPr>
            <p:cNvGrpSpPr/>
            <p:nvPr/>
          </p:nvGrpSpPr>
          <p:grpSpPr>
            <a:xfrm>
              <a:off x="10070321" y="1591096"/>
              <a:ext cx="1861761" cy="2180776"/>
              <a:chOff x="6382416" y="3715990"/>
              <a:chExt cx="3134372" cy="3671451"/>
            </a:xfrm>
          </p:grpSpPr>
          <p:sp>
            <p:nvSpPr>
              <p:cNvPr id="70" name="자유형: 도형 69">
                <a:extLst>
                  <a:ext uri="{FF2B5EF4-FFF2-40B4-BE49-F238E27FC236}">
                    <a16:creationId xmlns:a16="http://schemas.microsoft.com/office/drawing/2014/main" id="{5815FB78-90EF-4FCB-A476-E0BECBA0C622}"/>
                  </a:ext>
                </a:extLst>
              </p:cNvPr>
              <p:cNvSpPr/>
              <p:nvPr/>
            </p:nvSpPr>
            <p:spPr>
              <a:xfrm>
                <a:off x="7137558" y="3715990"/>
                <a:ext cx="2379230" cy="3671451"/>
              </a:xfrm>
              <a:custGeom>
                <a:avLst/>
                <a:gdLst>
                  <a:gd name="connsiteX0" fmla="*/ 2379168 w 2379229"/>
                  <a:gd name="connsiteY0" fmla="*/ 2192170 h 3142326"/>
                  <a:gd name="connsiteX1" fmla="*/ 2377894 w 2379229"/>
                  <a:gd name="connsiteY1" fmla="*/ 2142507 h 3142326"/>
                  <a:gd name="connsiteX2" fmla="*/ 2376993 w 2379229"/>
                  <a:gd name="connsiteY2" fmla="*/ 2092284 h 3142326"/>
                  <a:gd name="connsiteX3" fmla="*/ 2363194 w 2379229"/>
                  <a:gd name="connsiteY3" fmla="*/ 1890679 h 3142326"/>
                  <a:gd name="connsiteX4" fmla="*/ 2333421 w 2379229"/>
                  <a:gd name="connsiteY4" fmla="*/ 1653521 h 3142326"/>
                  <a:gd name="connsiteX5" fmla="*/ 2265577 w 2379229"/>
                  <a:gd name="connsiteY5" fmla="*/ 1442220 h 3142326"/>
                  <a:gd name="connsiteX6" fmla="*/ 2143439 w 2379229"/>
                  <a:gd name="connsiteY6" fmla="*/ 1310230 h 3142326"/>
                  <a:gd name="connsiteX7" fmla="*/ 1980154 w 2379229"/>
                  <a:gd name="connsiteY7" fmla="*/ 1241671 h 3142326"/>
                  <a:gd name="connsiteX8" fmla="*/ 1957435 w 2379229"/>
                  <a:gd name="connsiteY8" fmla="*/ 1224827 h 3142326"/>
                  <a:gd name="connsiteX9" fmla="*/ 1927942 w 2379229"/>
                  <a:gd name="connsiteY9" fmla="*/ 1178178 h 3142326"/>
                  <a:gd name="connsiteX10" fmla="*/ 1817117 w 2379229"/>
                  <a:gd name="connsiteY10" fmla="*/ 939870 h 3142326"/>
                  <a:gd name="connsiteX11" fmla="*/ 1692555 w 2379229"/>
                  <a:gd name="connsiteY11" fmla="*/ 451319 h 3142326"/>
                  <a:gd name="connsiteX12" fmla="*/ 1631828 w 2379229"/>
                  <a:gd name="connsiteY12" fmla="*/ 232839 h 3142326"/>
                  <a:gd name="connsiteX13" fmla="*/ 1564326 w 2379229"/>
                  <a:gd name="connsiteY13" fmla="*/ 101129 h 3142326"/>
                  <a:gd name="connsiteX14" fmla="*/ 1449678 w 2379229"/>
                  <a:gd name="connsiteY14" fmla="*/ 10318 h 3142326"/>
                  <a:gd name="connsiteX15" fmla="*/ 1394794 w 2379229"/>
                  <a:gd name="connsiteY15" fmla="*/ 0 h 3142326"/>
                  <a:gd name="connsiteX16" fmla="*/ 1345690 w 2379229"/>
                  <a:gd name="connsiteY16" fmla="*/ 0 h 3142326"/>
                  <a:gd name="connsiteX17" fmla="*/ 1337921 w 2379229"/>
                  <a:gd name="connsiteY17" fmla="*/ 2517 h 3142326"/>
                  <a:gd name="connsiteX18" fmla="*/ 1271848 w 2379229"/>
                  <a:gd name="connsiteY18" fmla="*/ 47861 h 3142326"/>
                  <a:gd name="connsiteX19" fmla="*/ 1248633 w 2379229"/>
                  <a:gd name="connsiteY19" fmla="*/ 90935 h 3142326"/>
                  <a:gd name="connsiteX20" fmla="*/ 1187346 w 2379229"/>
                  <a:gd name="connsiteY20" fmla="*/ 132704 h 3142326"/>
                  <a:gd name="connsiteX21" fmla="*/ 1066048 w 2379229"/>
                  <a:gd name="connsiteY21" fmla="*/ 135626 h 3142326"/>
                  <a:gd name="connsiteX22" fmla="*/ 903353 w 2379229"/>
                  <a:gd name="connsiteY22" fmla="*/ 186625 h 3142326"/>
                  <a:gd name="connsiteX23" fmla="*/ 683132 w 2379229"/>
                  <a:gd name="connsiteY23" fmla="*/ 459089 h 3142326"/>
                  <a:gd name="connsiteX24" fmla="*/ 668277 w 2379229"/>
                  <a:gd name="connsiteY24" fmla="*/ 618769 h 3142326"/>
                  <a:gd name="connsiteX25" fmla="*/ 676481 w 2379229"/>
                  <a:gd name="connsiteY25" fmla="*/ 614449 h 3142326"/>
                  <a:gd name="connsiteX26" fmla="*/ 728506 w 2379229"/>
                  <a:gd name="connsiteY26" fmla="*/ 587287 h 3142326"/>
                  <a:gd name="connsiteX27" fmla="*/ 814158 w 2379229"/>
                  <a:gd name="connsiteY27" fmla="*/ 586044 h 3142326"/>
                  <a:gd name="connsiteX28" fmla="*/ 1073911 w 2379229"/>
                  <a:gd name="connsiteY28" fmla="*/ 641674 h 3142326"/>
                  <a:gd name="connsiteX29" fmla="*/ 1242759 w 2379229"/>
                  <a:gd name="connsiteY29" fmla="*/ 704732 h 3142326"/>
                  <a:gd name="connsiteX30" fmla="*/ 1282881 w 2379229"/>
                  <a:gd name="connsiteY30" fmla="*/ 715205 h 3142326"/>
                  <a:gd name="connsiteX31" fmla="*/ 1316570 w 2379229"/>
                  <a:gd name="connsiteY31" fmla="*/ 697117 h 3142326"/>
                  <a:gd name="connsiteX32" fmla="*/ 1349668 w 2379229"/>
                  <a:gd name="connsiteY32" fmla="*/ 642606 h 3142326"/>
                  <a:gd name="connsiteX33" fmla="*/ 1401476 w 2379229"/>
                  <a:gd name="connsiteY33" fmla="*/ 601396 h 3142326"/>
                  <a:gd name="connsiteX34" fmla="*/ 1460431 w 2379229"/>
                  <a:gd name="connsiteY34" fmla="*/ 632754 h 3142326"/>
                  <a:gd name="connsiteX35" fmla="*/ 1462576 w 2379229"/>
                  <a:gd name="connsiteY35" fmla="*/ 643569 h 3142326"/>
                  <a:gd name="connsiteX36" fmla="*/ 1467268 w 2379229"/>
                  <a:gd name="connsiteY36" fmla="*/ 734038 h 3142326"/>
                  <a:gd name="connsiteX37" fmla="*/ 1482590 w 2379229"/>
                  <a:gd name="connsiteY37" fmla="*/ 835540 h 3142326"/>
                  <a:gd name="connsiteX38" fmla="*/ 1548787 w 2379229"/>
                  <a:gd name="connsiteY38" fmla="*/ 962371 h 3142326"/>
                  <a:gd name="connsiteX39" fmla="*/ 1558639 w 2379229"/>
                  <a:gd name="connsiteY39" fmla="*/ 990869 h 3142326"/>
                  <a:gd name="connsiteX40" fmla="*/ 1569547 w 2379229"/>
                  <a:gd name="connsiteY40" fmla="*/ 1087088 h 3142326"/>
                  <a:gd name="connsiteX41" fmla="*/ 1590525 w 2379229"/>
                  <a:gd name="connsiteY41" fmla="*/ 1268523 h 3142326"/>
                  <a:gd name="connsiteX42" fmla="*/ 1604666 w 2379229"/>
                  <a:gd name="connsiteY42" fmla="*/ 1376613 h 3142326"/>
                  <a:gd name="connsiteX43" fmla="*/ 1598295 w 2379229"/>
                  <a:gd name="connsiteY43" fmla="*/ 1389946 h 3142326"/>
                  <a:gd name="connsiteX44" fmla="*/ 1593229 w 2379229"/>
                  <a:gd name="connsiteY44" fmla="*/ 1395260 h 3142326"/>
                  <a:gd name="connsiteX45" fmla="*/ 1406106 w 2379229"/>
                  <a:gd name="connsiteY45" fmla="*/ 1670987 h 3142326"/>
                  <a:gd name="connsiteX46" fmla="*/ 1307309 w 2379229"/>
                  <a:gd name="connsiteY46" fmla="*/ 1858638 h 3142326"/>
                  <a:gd name="connsiteX47" fmla="*/ 1235331 w 2379229"/>
                  <a:gd name="connsiteY47" fmla="*/ 2011232 h 3142326"/>
                  <a:gd name="connsiteX48" fmla="*/ 1230576 w 2379229"/>
                  <a:gd name="connsiteY48" fmla="*/ 1993020 h 3142326"/>
                  <a:gd name="connsiteX49" fmla="*/ 1179328 w 2379229"/>
                  <a:gd name="connsiteY49" fmla="*/ 1733237 h 3142326"/>
                  <a:gd name="connsiteX50" fmla="*/ 1167332 w 2379229"/>
                  <a:gd name="connsiteY50" fmla="*/ 1617563 h 3142326"/>
                  <a:gd name="connsiteX51" fmla="*/ 1182156 w 2379229"/>
                  <a:gd name="connsiteY51" fmla="*/ 1453190 h 3142326"/>
                  <a:gd name="connsiteX52" fmla="*/ 1190827 w 2379229"/>
                  <a:gd name="connsiteY52" fmla="*/ 1425220 h 3142326"/>
                  <a:gd name="connsiteX53" fmla="*/ 1231819 w 2379229"/>
                  <a:gd name="connsiteY53" fmla="*/ 1302088 h 3142326"/>
                  <a:gd name="connsiteX54" fmla="*/ 1233094 w 2379229"/>
                  <a:gd name="connsiteY54" fmla="*/ 1271600 h 3142326"/>
                  <a:gd name="connsiteX55" fmla="*/ 1208977 w 2379229"/>
                  <a:gd name="connsiteY55" fmla="*/ 1251275 h 3142326"/>
                  <a:gd name="connsiteX56" fmla="*/ 1181628 w 2379229"/>
                  <a:gd name="connsiteY56" fmla="*/ 1257739 h 3142326"/>
                  <a:gd name="connsiteX57" fmla="*/ 1115151 w 2379229"/>
                  <a:gd name="connsiteY57" fmla="*/ 1286113 h 3142326"/>
                  <a:gd name="connsiteX58" fmla="*/ 1046189 w 2379229"/>
                  <a:gd name="connsiteY58" fmla="*/ 1305164 h 3142326"/>
                  <a:gd name="connsiteX59" fmla="*/ 1017690 w 2379229"/>
                  <a:gd name="connsiteY59" fmla="*/ 1289066 h 3142326"/>
                  <a:gd name="connsiteX60" fmla="*/ 1004513 w 2379229"/>
                  <a:gd name="connsiteY60" fmla="*/ 1260163 h 3142326"/>
                  <a:gd name="connsiteX61" fmla="*/ 992672 w 2379229"/>
                  <a:gd name="connsiteY61" fmla="*/ 1251212 h 3142326"/>
                  <a:gd name="connsiteX62" fmla="*/ 802566 w 2379229"/>
                  <a:gd name="connsiteY62" fmla="*/ 1297705 h 3142326"/>
                  <a:gd name="connsiteX63" fmla="*/ 612305 w 2379229"/>
                  <a:gd name="connsiteY63" fmla="*/ 1496824 h 3142326"/>
                  <a:gd name="connsiteX64" fmla="*/ 590270 w 2379229"/>
                  <a:gd name="connsiteY64" fmla="*/ 1627011 h 3142326"/>
                  <a:gd name="connsiteX65" fmla="*/ 567148 w 2379229"/>
                  <a:gd name="connsiteY65" fmla="*/ 2103473 h 3142326"/>
                  <a:gd name="connsiteX66" fmla="*/ 557234 w 2379229"/>
                  <a:gd name="connsiteY66" fmla="*/ 2305544 h 3142326"/>
                  <a:gd name="connsiteX67" fmla="*/ 540638 w 2379229"/>
                  <a:gd name="connsiteY67" fmla="*/ 2509790 h 3142326"/>
                  <a:gd name="connsiteX68" fmla="*/ 530755 w 2379229"/>
                  <a:gd name="connsiteY68" fmla="*/ 2520823 h 3142326"/>
                  <a:gd name="connsiteX69" fmla="*/ 327099 w 2379229"/>
                  <a:gd name="connsiteY69" fmla="*/ 2567596 h 3142326"/>
                  <a:gd name="connsiteX70" fmla="*/ 334092 w 2379229"/>
                  <a:gd name="connsiteY70" fmla="*/ 2573377 h 3142326"/>
                  <a:gd name="connsiteX71" fmla="*/ 335086 w 2379229"/>
                  <a:gd name="connsiteY71" fmla="*/ 2572910 h 3142326"/>
                  <a:gd name="connsiteX72" fmla="*/ 334434 w 2379229"/>
                  <a:gd name="connsiteY72" fmla="*/ 2573998 h 3142326"/>
                  <a:gd name="connsiteX73" fmla="*/ 235698 w 2379229"/>
                  <a:gd name="connsiteY73" fmla="*/ 2689454 h 3142326"/>
                  <a:gd name="connsiteX74" fmla="*/ 182772 w 2379229"/>
                  <a:gd name="connsiteY74" fmla="*/ 2728115 h 3142326"/>
                  <a:gd name="connsiteX75" fmla="*/ 150978 w 2379229"/>
                  <a:gd name="connsiteY75" fmla="*/ 2725567 h 3142326"/>
                  <a:gd name="connsiteX76" fmla="*/ 94851 w 2379229"/>
                  <a:gd name="connsiteY76" fmla="*/ 2697907 h 3142326"/>
                  <a:gd name="connsiteX77" fmla="*/ 14358 w 2379229"/>
                  <a:gd name="connsiteY77" fmla="*/ 2658593 h 3142326"/>
                  <a:gd name="connsiteX78" fmla="*/ 0 w 2379229"/>
                  <a:gd name="connsiteY78" fmla="*/ 2658282 h 3142326"/>
                  <a:gd name="connsiteX79" fmla="*/ 27411 w 2379229"/>
                  <a:gd name="connsiteY79" fmla="*/ 2682803 h 3142326"/>
                  <a:gd name="connsiteX80" fmla="*/ 216864 w 2379229"/>
                  <a:gd name="connsiteY80" fmla="*/ 2823868 h 3142326"/>
                  <a:gd name="connsiteX81" fmla="*/ 498496 w 2379229"/>
                  <a:gd name="connsiteY81" fmla="*/ 2898797 h 3142326"/>
                  <a:gd name="connsiteX82" fmla="*/ 710636 w 2379229"/>
                  <a:gd name="connsiteY82" fmla="*/ 2901656 h 3142326"/>
                  <a:gd name="connsiteX83" fmla="*/ 720737 w 2379229"/>
                  <a:gd name="connsiteY83" fmla="*/ 2912845 h 3142326"/>
                  <a:gd name="connsiteX84" fmla="*/ 695719 w 2379229"/>
                  <a:gd name="connsiteY84" fmla="*/ 3127223 h 3142326"/>
                  <a:gd name="connsiteX85" fmla="*/ 709269 w 2379229"/>
                  <a:gd name="connsiteY85" fmla="*/ 3141767 h 3142326"/>
                  <a:gd name="connsiteX86" fmla="*/ 1270046 w 2379229"/>
                  <a:gd name="connsiteY86" fmla="*/ 3141861 h 3142326"/>
                  <a:gd name="connsiteX87" fmla="*/ 1978071 w 2379229"/>
                  <a:gd name="connsiteY87" fmla="*/ 3142327 h 3142326"/>
                  <a:gd name="connsiteX88" fmla="*/ 1987209 w 2379229"/>
                  <a:gd name="connsiteY88" fmla="*/ 3131916 h 3142326"/>
                  <a:gd name="connsiteX89" fmla="*/ 1949324 w 2379229"/>
                  <a:gd name="connsiteY89" fmla="*/ 2907095 h 3142326"/>
                  <a:gd name="connsiteX90" fmla="*/ 1961755 w 2379229"/>
                  <a:gd name="connsiteY90" fmla="*/ 2894229 h 3142326"/>
                  <a:gd name="connsiteX91" fmla="*/ 2152576 w 2379229"/>
                  <a:gd name="connsiteY91" fmla="*/ 2889443 h 3142326"/>
                  <a:gd name="connsiteX92" fmla="*/ 2283074 w 2379229"/>
                  <a:gd name="connsiteY92" fmla="*/ 2816284 h 3142326"/>
                  <a:gd name="connsiteX93" fmla="*/ 2349519 w 2379229"/>
                  <a:gd name="connsiteY93" fmla="*/ 2654677 h 3142326"/>
                  <a:gd name="connsiteX94" fmla="*/ 2377210 w 2379229"/>
                  <a:gd name="connsiteY94" fmla="*/ 2361827 h 3142326"/>
                  <a:gd name="connsiteX95" fmla="*/ 2379230 w 2379229"/>
                  <a:gd name="connsiteY95" fmla="*/ 2312412 h 3142326"/>
                  <a:gd name="connsiteX96" fmla="*/ 2379168 w 2379229"/>
                  <a:gd name="connsiteY96" fmla="*/ 2192170 h 3142326"/>
                  <a:gd name="connsiteX0" fmla="*/ 2379168 w 2379231"/>
                  <a:gd name="connsiteY0" fmla="*/ 2192170 h 3391009"/>
                  <a:gd name="connsiteX1" fmla="*/ 2377894 w 2379231"/>
                  <a:gd name="connsiteY1" fmla="*/ 2142507 h 3391009"/>
                  <a:gd name="connsiteX2" fmla="*/ 2376993 w 2379231"/>
                  <a:gd name="connsiteY2" fmla="*/ 2092284 h 3391009"/>
                  <a:gd name="connsiteX3" fmla="*/ 2363194 w 2379231"/>
                  <a:gd name="connsiteY3" fmla="*/ 1890679 h 3391009"/>
                  <a:gd name="connsiteX4" fmla="*/ 2333421 w 2379231"/>
                  <a:gd name="connsiteY4" fmla="*/ 1653521 h 3391009"/>
                  <a:gd name="connsiteX5" fmla="*/ 2265577 w 2379231"/>
                  <a:gd name="connsiteY5" fmla="*/ 1442220 h 3391009"/>
                  <a:gd name="connsiteX6" fmla="*/ 2143439 w 2379231"/>
                  <a:gd name="connsiteY6" fmla="*/ 1310230 h 3391009"/>
                  <a:gd name="connsiteX7" fmla="*/ 1980154 w 2379231"/>
                  <a:gd name="connsiteY7" fmla="*/ 1241671 h 3391009"/>
                  <a:gd name="connsiteX8" fmla="*/ 1957435 w 2379231"/>
                  <a:gd name="connsiteY8" fmla="*/ 1224827 h 3391009"/>
                  <a:gd name="connsiteX9" fmla="*/ 1927942 w 2379231"/>
                  <a:gd name="connsiteY9" fmla="*/ 1178178 h 3391009"/>
                  <a:gd name="connsiteX10" fmla="*/ 1817117 w 2379231"/>
                  <a:gd name="connsiteY10" fmla="*/ 939870 h 3391009"/>
                  <a:gd name="connsiteX11" fmla="*/ 1692555 w 2379231"/>
                  <a:gd name="connsiteY11" fmla="*/ 451319 h 3391009"/>
                  <a:gd name="connsiteX12" fmla="*/ 1631828 w 2379231"/>
                  <a:gd name="connsiteY12" fmla="*/ 232839 h 3391009"/>
                  <a:gd name="connsiteX13" fmla="*/ 1564326 w 2379231"/>
                  <a:gd name="connsiteY13" fmla="*/ 101129 h 3391009"/>
                  <a:gd name="connsiteX14" fmla="*/ 1449678 w 2379231"/>
                  <a:gd name="connsiteY14" fmla="*/ 10318 h 3391009"/>
                  <a:gd name="connsiteX15" fmla="*/ 1394794 w 2379231"/>
                  <a:gd name="connsiteY15" fmla="*/ 0 h 3391009"/>
                  <a:gd name="connsiteX16" fmla="*/ 1345690 w 2379231"/>
                  <a:gd name="connsiteY16" fmla="*/ 0 h 3391009"/>
                  <a:gd name="connsiteX17" fmla="*/ 1337921 w 2379231"/>
                  <a:gd name="connsiteY17" fmla="*/ 2517 h 3391009"/>
                  <a:gd name="connsiteX18" fmla="*/ 1271848 w 2379231"/>
                  <a:gd name="connsiteY18" fmla="*/ 47861 h 3391009"/>
                  <a:gd name="connsiteX19" fmla="*/ 1248633 w 2379231"/>
                  <a:gd name="connsiteY19" fmla="*/ 90935 h 3391009"/>
                  <a:gd name="connsiteX20" fmla="*/ 1187346 w 2379231"/>
                  <a:gd name="connsiteY20" fmla="*/ 132704 h 3391009"/>
                  <a:gd name="connsiteX21" fmla="*/ 1066048 w 2379231"/>
                  <a:gd name="connsiteY21" fmla="*/ 135626 h 3391009"/>
                  <a:gd name="connsiteX22" fmla="*/ 903353 w 2379231"/>
                  <a:gd name="connsiteY22" fmla="*/ 186625 h 3391009"/>
                  <a:gd name="connsiteX23" fmla="*/ 683132 w 2379231"/>
                  <a:gd name="connsiteY23" fmla="*/ 459089 h 3391009"/>
                  <a:gd name="connsiteX24" fmla="*/ 668277 w 2379231"/>
                  <a:gd name="connsiteY24" fmla="*/ 618769 h 3391009"/>
                  <a:gd name="connsiteX25" fmla="*/ 676481 w 2379231"/>
                  <a:gd name="connsiteY25" fmla="*/ 614449 h 3391009"/>
                  <a:gd name="connsiteX26" fmla="*/ 728506 w 2379231"/>
                  <a:gd name="connsiteY26" fmla="*/ 587287 h 3391009"/>
                  <a:gd name="connsiteX27" fmla="*/ 814158 w 2379231"/>
                  <a:gd name="connsiteY27" fmla="*/ 586044 h 3391009"/>
                  <a:gd name="connsiteX28" fmla="*/ 1073911 w 2379231"/>
                  <a:gd name="connsiteY28" fmla="*/ 641674 h 3391009"/>
                  <a:gd name="connsiteX29" fmla="*/ 1242759 w 2379231"/>
                  <a:gd name="connsiteY29" fmla="*/ 704732 h 3391009"/>
                  <a:gd name="connsiteX30" fmla="*/ 1282881 w 2379231"/>
                  <a:gd name="connsiteY30" fmla="*/ 715205 h 3391009"/>
                  <a:gd name="connsiteX31" fmla="*/ 1316570 w 2379231"/>
                  <a:gd name="connsiteY31" fmla="*/ 697117 h 3391009"/>
                  <a:gd name="connsiteX32" fmla="*/ 1349668 w 2379231"/>
                  <a:gd name="connsiteY32" fmla="*/ 642606 h 3391009"/>
                  <a:gd name="connsiteX33" fmla="*/ 1401476 w 2379231"/>
                  <a:gd name="connsiteY33" fmla="*/ 601396 h 3391009"/>
                  <a:gd name="connsiteX34" fmla="*/ 1460431 w 2379231"/>
                  <a:gd name="connsiteY34" fmla="*/ 632754 h 3391009"/>
                  <a:gd name="connsiteX35" fmla="*/ 1462576 w 2379231"/>
                  <a:gd name="connsiteY35" fmla="*/ 643569 h 3391009"/>
                  <a:gd name="connsiteX36" fmla="*/ 1467268 w 2379231"/>
                  <a:gd name="connsiteY36" fmla="*/ 734038 h 3391009"/>
                  <a:gd name="connsiteX37" fmla="*/ 1482590 w 2379231"/>
                  <a:gd name="connsiteY37" fmla="*/ 835540 h 3391009"/>
                  <a:gd name="connsiteX38" fmla="*/ 1548787 w 2379231"/>
                  <a:gd name="connsiteY38" fmla="*/ 962371 h 3391009"/>
                  <a:gd name="connsiteX39" fmla="*/ 1558639 w 2379231"/>
                  <a:gd name="connsiteY39" fmla="*/ 990869 h 3391009"/>
                  <a:gd name="connsiteX40" fmla="*/ 1569547 w 2379231"/>
                  <a:gd name="connsiteY40" fmla="*/ 1087088 h 3391009"/>
                  <a:gd name="connsiteX41" fmla="*/ 1590525 w 2379231"/>
                  <a:gd name="connsiteY41" fmla="*/ 1268523 h 3391009"/>
                  <a:gd name="connsiteX42" fmla="*/ 1604666 w 2379231"/>
                  <a:gd name="connsiteY42" fmla="*/ 1376613 h 3391009"/>
                  <a:gd name="connsiteX43" fmla="*/ 1598295 w 2379231"/>
                  <a:gd name="connsiteY43" fmla="*/ 1389946 h 3391009"/>
                  <a:gd name="connsiteX44" fmla="*/ 1593229 w 2379231"/>
                  <a:gd name="connsiteY44" fmla="*/ 1395260 h 3391009"/>
                  <a:gd name="connsiteX45" fmla="*/ 1406106 w 2379231"/>
                  <a:gd name="connsiteY45" fmla="*/ 1670987 h 3391009"/>
                  <a:gd name="connsiteX46" fmla="*/ 1307309 w 2379231"/>
                  <a:gd name="connsiteY46" fmla="*/ 1858638 h 3391009"/>
                  <a:gd name="connsiteX47" fmla="*/ 1235331 w 2379231"/>
                  <a:gd name="connsiteY47" fmla="*/ 2011232 h 3391009"/>
                  <a:gd name="connsiteX48" fmla="*/ 1230576 w 2379231"/>
                  <a:gd name="connsiteY48" fmla="*/ 1993020 h 3391009"/>
                  <a:gd name="connsiteX49" fmla="*/ 1179328 w 2379231"/>
                  <a:gd name="connsiteY49" fmla="*/ 1733237 h 3391009"/>
                  <a:gd name="connsiteX50" fmla="*/ 1167332 w 2379231"/>
                  <a:gd name="connsiteY50" fmla="*/ 1617563 h 3391009"/>
                  <a:gd name="connsiteX51" fmla="*/ 1182156 w 2379231"/>
                  <a:gd name="connsiteY51" fmla="*/ 1453190 h 3391009"/>
                  <a:gd name="connsiteX52" fmla="*/ 1190827 w 2379231"/>
                  <a:gd name="connsiteY52" fmla="*/ 1425220 h 3391009"/>
                  <a:gd name="connsiteX53" fmla="*/ 1231819 w 2379231"/>
                  <a:gd name="connsiteY53" fmla="*/ 1302088 h 3391009"/>
                  <a:gd name="connsiteX54" fmla="*/ 1233094 w 2379231"/>
                  <a:gd name="connsiteY54" fmla="*/ 1271600 h 3391009"/>
                  <a:gd name="connsiteX55" fmla="*/ 1208977 w 2379231"/>
                  <a:gd name="connsiteY55" fmla="*/ 1251275 h 3391009"/>
                  <a:gd name="connsiteX56" fmla="*/ 1181628 w 2379231"/>
                  <a:gd name="connsiteY56" fmla="*/ 1257739 h 3391009"/>
                  <a:gd name="connsiteX57" fmla="*/ 1115151 w 2379231"/>
                  <a:gd name="connsiteY57" fmla="*/ 1286113 h 3391009"/>
                  <a:gd name="connsiteX58" fmla="*/ 1046189 w 2379231"/>
                  <a:gd name="connsiteY58" fmla="*/ 1305164 h 3391009"/>
                  <a:gd name="connsiteX59" fmla="*/ 1017690 w 2379231"/>
                  <a:gd name="connsiteY59" fmla="*/ 1289066 h 3391009"/>
                  <a:gd name="connsiteX60" fmla="*/ 1004513 w 2379231"/>
                  <a:gd name="connsiteY60" fmla="*/ 1260163 h 3391009"/>
                  <a:gd name="connsiteX61" fmla="*/ 992672 w 2379231"/>
                  <a:gd name="connsiteY61" fmla="*/ 1251212 h 3391009"/>
                  <a:gd name="connsiteX62" fmla="*/ 802566 w 2379231"/>
                  <a:gd name="connsiteY62" fmla="*/ 1297705 h 3391009"/>
                  <a:gd name="connsiteX63" fmla="*/ 612305 w 2379231"/>
                  <a:gd name="connsiteY63" fmla="*/ 1496824 h 3391009"/>
                  <a:gd name="connsiteX64" fmla="*/ 590270 w 2379231"/>
                  <a:gd name="connsiteY64" fmla="*/ 1627011 h 3391009"/>
                  <a:gd name="connsiteX65" fmla="*/ 567148 w 2379231"/>
                  <a:gd name="connsiteY65" fmla="*/ 2103473 h 3391009"/>
                  <a:gd name="connsiteX66" fmla="*/ 557234 w 2379231"/>
                  <a:gd name="connsiteY66" fmla="*/ 2305544 h 3391009"/>
                  <a:gd name="connsiteX67" fmla="*/ 540638 w 2379231"/>
                  <a:gd name="connsiteY67" fmla="*/ 2509790 h 3391009"/>
                  <a:gd name="connsiteX68" fmla="*/ 530755 w 2379231"/>
                  <a:gd name="connsiteY68" fmla="*/ 2520823 h 3391009"/>
                  <a:gd name="connsiteX69" fmla="*/ 327099 w 2379231"/>
                  <a:gd name="connsiteY69" fmla="*/ 2567596 h 3391009"/>
                  <a:gd name="connsiteX70" fmla="*/ 334092 w 2379231"/>
                  <a:gd name="connsiteY70" fmla="*/ 2573377 h 3391009"/>
                  <a:gd name="connsiteX71" fmla="*/ 335086 w 2379231"/>
                  <a:gd name="connsiteY71" fmla="*/ 2572910 h 3391009"/>
                  <a:gd name="connsiteX72" fmla="*/ 334434 w 2379231"/>
                  <a:gd name="connsiteY72" fmla="*/ 2573998 h 3391009"/>
                  <a:gd name="connsiteX73" fmla="*/ 235698 w 2379231"/>
                  <a:gd name="connsiteY73" fmla="*/ 2689454 h 3391009"/>
                  <a:gd name="connsiteX74" fmla="*/ 182772 w 2379231"/>
                  <a:gd name="connsiteY74" fmla="*/ 2728115 h 3391009"/>
                  <a:gd name="connsiteX75" fmla="*/ 150978 w 2379231"/>
                  <a:gd name="connsiteY75" fmla="*/ 2725567 h 3391009"/>
                  <a:gd name="connsiteX76" fmla="*/ 94851 w 2379231"/>
                  <a:gd name="connsiteY76" fmla="*/ 2697907 h 3391009"/>
                  <a:gd name="connsiteX77" fmla="*/ 14358 w 2379231"/>
                  <a:gd name="connsiteY77" fmla="*/ 2658593 h 3391009"/>
                  <a:gd name="connsiteX78" fmla="*/ 0 w 2379231"/>
                  <a:gd name="connsiteY78" fmla="*/ 2658282 h 3391009"/>
                  <a:gd name="connsiteX79" fmla="*/ 27411 w 2379231"/>
                  <a:gd name="connsiteY79" fmla="*/ 2682803 h 3391009"/>
                  <a:gd name="connsiteX80" fmla="*/ 216864 w 2379231"/>
                  <a:gd name="connsiteY80" fmla="*/ 2823868 h 3391009"/>
                  <a:gd name="connsiteX81" fmla="*/ 498496 w 2379231"/>
                  <a:gd name="connsiteY81" fmla="*/ 2898797 h 3391009"/>
                  <a:gd name="connsiteX82" fmla="*/ 710636 w 2379231"/>
                  <a:gd name="connsiteY82" fmla="*/ 2901656 h 3391009"/>
                  <a:gd name="connsiteX83" fmla="*/ 720737 w 2379231"/>
                  <a:gd name="connsiteY83" fmla="*/ 2912845 h 3391009"/>
                  <a:gd name="connsiteX84" fmla="*/ 695719 w 2379231"/>
                  <a:gd name="connsiteY84" fmla="*/ 3127223 h 3391009"/>
                  <a:gd name="connsiteX85" fmla="*/ 694607 w 2379231"/>
                  <a:gd name="connsiteY85" fmla="*/ 3391009 h 3391009"/>
                  <a:gd name="connsiteX86" fmla="*/ 1270046 w 2379231"/>
                  <a:gd name="connsiteY86" fmla="*/ 3141861 h 3391009"/>
                  <a:gd name="connsiteX87" fmla="*/ 1978071 w 2379231"/>
                  <a:gd name="connsiteY87" fmla="*/ 3142327 h 3391009"/>
                  <a:gd name="connsiteX88" fmla="*/ 1987209 w 2379231"/>
                  <a:gd name="connsiteY88" fmla="*/ 3131916 h 3391009"/>
                  <a:gd name="connsiteX89" fmla="*/ 1949324 w 2379231"/>
                  <a:gd name="connsiteY89" fmla="*/ 2907095 h 3391009"/>
                  <a:gd name="connsiteX90" fmla="*/ 1961755 w 2379231"/>
                  <a:gd name="connsiteY90" fmla="*/ 2894229 h 3391009"/>
                  <a:gd name="connsiteX91" fmla="*/ 2152576 w 2379231"/>
                  <a:gd name="connsiteY91" fmla="*/ 2889443 h 3391009"/>
                  <a:gd name="connsiteX92" fmla="*/ 2283074 w 2379231"/>
                  <a:gd name="connsiteY92" fmla="*/ 2816284 h 3391009"/>
                  <a:gd name="connsiteX93" fmla="*/ 2349519 w 2379231"/>
                  <a:gd name="connsiteY93" fmla="*/ 2654677 h 3391009"/>
                  <a:gd name="connsiteX94" fmla="*/ 2377210 w 2379231"/>
                  <a:gd name="connsiteY94" fmla="*/ 2361827 h 3391009"/>
                  <a:gd name="connsiteX95" fmla="*/ 2379230 w 2379231"/>
                  <a:gd name="connsiteY95" fmla="*/ 2312412 h 3391009"/>
                  <a:gd name="connsiteX96" fmla="*/ 2379168 w 2379231"/>
                  <a:gd name="connsiteY96" fmla="*/ 2192170 h 3391009"/>
                  <a:gd name="connsiteX0" fmla="*/ 2379168 w 2379229"/>
                  <a:gd name="connsiteY0" fmla="*/ 2192170 h 3453566"/>
                  <a:gd name="connsiteX1" fmla="*/ 2377894 w 2379229"/>
                  <a:gd name="connsiteY1" fmla="*/ 2142507 h 3453566"/>
                  <a:gd name="connsiteX2" fmla="*/ 2376993 w 2379229"/>
                  <a:gd name="connsiteY2" fmla="*/ 2092284 h 3453566"/>
                  <a:gd name="connsiteX3" fmla="*/ 2363194 w 2379229"/>
                  <a:gd name="connsiteY3" fmla="*/ 1890679 h 3453566"/>
                  <a:gd name="connsiteX4" fmla="*/ 2333421 w 2379229"/>
                  <a:gd name="connsiteY4" fmla="*/ 1653521 h 3453566"/>
                  <a:gd name="connsiteX5" fmla="*/ 2265577 w 2379229"/>
                  <a:gd name="connsiteY5" fmla="*/ 1442220 h 3453566"/>
                  <a:gd name="connsiteX6" fmla="*/ 2143439 w 2379229"/>
                  <a:gd name="connsiteY6" fmla="*/ 1310230 h 3453566"/>
                  <a:gd name="connsiteX7" fmla="*/ 1980154 w 2379229"/>
                  <a:gd name="connsiteY7" fmla="*/ 1241671 h 3453566"/>
                  <a:gd name="connsiteX8" fmla="*/ 1957435 w 2379229"/>
                  <a:gd name="connsiteY8" fmla="*/ 1224827 h 3453566"/>
                  <a:gd name="connsiteX9" fmla="*/ 1927942 w 2379229"/>
                  <a:gd name="connsiteY9" fmla="*/ 1178178 h 3453566"/>
                  <a:gd name="connsiteX10" fmla="*/ 1817117 w 2379229"/>
                  <a:gd name="connsiteY10" fmla="*/ 939870 h 3453566"/>
                  <a:gd name="connsiteX11" fmla="*/ 1692555 w 2379229"/>
                  <a:gd name="connsiteY11" fmla="*/ 451319 h 3453566"/>
                  <a:gd name="connsiteX12" fmla="*/ 1631828 w 2379229"/>
                  <a:gd name="connsiteY12" fmla="*/ 232839 h 3453566"/>
                  <a:gd name="connsiteX13" fmla="*/ 1564326 w 2379229"/>
                  <a:gd name="connsiteY13" fmla="*/ 101129 h 3453566"/>
                  <a:gd name="connsiteX14" fmla="*/ 1449678 w 2379229"/>
                  <a:gd name="connsiteY14" fmla="*/ 10318 h 3453566"/>
                  <a:gd name="connsiteX15" fmla="*/ 1394794 w 2379229"/>
                  <a:gd name="connsiteY15" fmla="*/ 0 h 3453566"/>
                  <a:gd name="connsiteX16" fmla="*/ 1345690 w 2379229"/>
                  <a:gd name="connsiteY16" fmla="*/ 0 h 3453566"/>
                  <a:gd name="connsiteX17" fmla="*/ 1337921 w 2379229"/>
                  <a:gd name="connsiteY17" fmla="*/ 2517 h 3453566"/>
                  <a:gd name="connsiteX18" fmla="*/ 1271848 w 2379229"/>
                  <a:gd name="connsiteY18" fmla="*/ 47861 h 3453566"/>
                  <a:gd name="connsiteX19" fmla="*/ 1248633 w 2379229"/>
                  <a:gd name="connsiteY19" fmla="*/ 90935 h 3453566"/>
                  <a:gd name="connsiteX20" fmla="*/ 1187346 w 2379229"/>
                  <a:gd name="connsiteY20" fmla="*/ 132704 h 3453566"/>
                  <a:gd name="connsiteX21" fmla="*/ 1066048 w 2379229"/>
                  <a:gd name="connsiteY21" fmla="*/ 135626 h 3453566"/>
                  <a:gd name="connsiteX22" fmla="*/ 903353 w 2379229"/>
                  <a:gd name="connsiteY22" fmla="*/ 186625 h 3453566"/>
                  <a:gd name="connsiteX23" fmla="*/ 683132 w 2379229"/>
                  <a:gd name="connsiteY23" fmla="*/ 459089 h 3453566"/>
                  <a:gd name="connsiteX24" fmla="*/ 668277 w 2379229"/>
                  <a:gd name="connsiteY24" fmla="*/ 618769 h 3453566"/>
                  <a:gd name="connsiteX25" fmla="*/ 676481 w 2379229"/>
                  <a:gd name="connsiteY25" fmla="*/ 614449 h 3453566"/>
                  <a:gd name="connsiteX26" fmla="*/ 728506 w 2379229"/>
                  <a:gd name="connsiteY26" fmla="*/ 587287 h 3453566"/>
                  <a:gd name="connsiteX27" fmla="*/ 814158 w 2379229"/>
                  <a:gd name="connsiteY27" fmla="*/ 586044 h 3453566"/>
                  <a:gd name="connsiteX28" fmla="*/ 1073911 w 2379229"/>
                  <a:gd name="connsiteY28" fmla="*/ 641674 h 3453566"/>
                  <a:gd name="connsiteX29" fmla="*/ 1242759 w 2379229"/>
                  <a:gd name="connsiteY29" fmla="*/ 704732 h 3453566"/>
                  <a:gd name="connsiteX30" fmla="*/ 1282881 w 2379229"/>
                  <a:gd name="connsiteY30" fmla="*/ 715205 h 3453566"/>
                  <a:gd name="connsiteX31" fmla="*/ 1316570 w 2379229"/>
                  <a:gd name="connsiteY31" fmla="*/ 697117 h 3453566"/>
                  <a:gd name="connsiteX32" fmla="*/ 1349668 w 2379229"/>
                  <a:gd name="connsiteY32" fmla="*/ 642606 h 3453566"/>
                  <a:gd name="connsiteX33" fmla="*/ 1401476 w 2379229"/>
                  <a:gd name="connsiteY33" fmla="*/ 601396 h 3453566"/>
                  <a:gd name="connsiteX34" fmla="*/ 1460431 w 2379229"/>
                  <a:gd name="connsiteY34" fmla="*/ 632754 h 3453566"/>
                  <a:gd name="connsiteX35" fmla="*/ 1462576 w 2379229"/>
                  <a:gd name="connsiteY35" fmla="*/ 643569 h 3453566"/>
                  <a:gd name="connsiteX36" fmla="*/ 1467268 w 2379229"/>
                  <a:gd name="connsiteY36" fmla="*/ 734038 h 3453566"/>
                  <a:gd name="connsiteX37" fmla="*/ 1482590 w 2379229"/>
                  <a:gd name="connsiteY37" fmla="*/ 835540 h 3453566"/>
                  <a:gd name="connsiteX38" fmla="*/ 1548787 w 2379229"/>
                  <a:gd name="connsiteY38" fmla="*/ 962371 h 3453566"/>
                  <a:gd name="connsiteX39" fmla="*/ 1558639 w 2379229"/>
                  <a:gd name="connsiteY39" fmla="*/ 990869 h 3453566"/>
                  <a:gd name="connsiteX40" fmla="*/ 1569547 w 2379229"/>
                  <a:gd name="connsiteY40" fmla="*/ 1087088 h 3453566"/>
                  <a:gd name="connsiteX41" fmla="*/ 1590525 w 2379229"/>
                  <a:gd name="connsiteY41" fmla="*/ 1268523 h 3453566"/>
                  <a:gd name="connsiteX42" fmla="*/ 1604666 w 2379229"/>
                  <a:gd name="connsiteY42" fmla="*/ 1376613 h 3453566"/>
                  <a:gd name="connsiteX43" fmla="*/ 1598295 w 2379229"/>
                  <a:gd name="connsiteY43" fmla="*/ 1389946 h 3453566"/>
                  <a:gd name="connsiteX44" fmla="*/ 1593229 w 2379229"/>
                  <a:gd name="connsiteY44" fmla="*/ 1395260 h 3453566"/>
                  <a:gd name="connsiteX45" fmla="*/ 1406106 w 2379229"/>
                  <a:gd name="connsiteY45" fmla="*/ 1670987 h 3453566"/>
                  <a:gd name="connsiteX46" fmla="*/ 1307309 w 2379229"/>
                  <a:gd name="connsiteY46" fmla="*/ 1858638 h 3453566"/>
                  <a:gd name="connsiteX47" fmla="*/ 1235331 w 2379229"/>
                  <a:gd name="connsiteY47" fmla="*/ 2011232 h 3453566"/>
                  <a:gd name="connsiteX48" fmla="*/ 1230576 w 2379229"/>
                  <a:gd name="connsiteY48" fmla="*/ 1993020 h 3453566"/>
                  <a:gd name="connsiteX49" fmla="*/ 1179328 w 2379229"/>
                  <a:gd name="connsiteY49" fmla="*/ 1733237 h 3453566"/>
                  <a:gd name="connsiteX50" fmla="*/ 1167332 w 2379229"/>
                  <a:gd name="connsiteY50" fmla="*/ 1617563 h 3453566"/>
                  <a:gd name="connsiteX51" fmla="*/ 1182156 w 2379229"/>
                  <a:gd name="connsiteY51" fmla="*/ 1453190 h 3453566"/>
                  <a:gd name="connsiteX52" fmla="*/ 1190827 w 2379229"/>
                  <a:gd name="connsiteY52" fmla="*/ 1425220 h 3453566"/>
                  <a:gd name="connsiteX53" fmla="*/ 1231819 w 2379229"/>
                  <a:gd name="connsiteY53" fmla="*/ 1302088 h 3453566"/>
                  <a:gd name="connsiteX54" fmla="*/ 1233094 w 2379229"/>
                  <a:gd name="connsiteY54" fmla="*/ 1271600 h 3453566"/>
                  <a:gd name="connsiteX55" fmla="*/ 1208977 w 2379229"/>
                  <a:gd name="connsiteY55" fmla="*/ 1251275 h 3453566"/>
                  <a:gd name="connsiteX56" fmla="*/ 1181628 w 2379229"/>
                  <a:gd name="connsiteY56" fmla="*/ 1257739 h 3453566"/>
                  <a:gd name="connsiteX57" fmla="*/ 1115151 w 2379229"/>
                  <a:gd name="connsiteY57" fmla="*/ 1286113 h 3453566"/>
                  <a:gd name="connsiteX58" fmla="*/ 1046189 w 2379229"/>
                  <a:gd name="connsiteY58" fmla="*/ 1305164 h 3453566"/>
                  <a:gd name="connsiteX59" fmla="*/ 1017690 w 2379229"/>
                  <a:gd name="connsiteY59" fmla="*/ 1289066 h 3453566"/>
                  <a:gd name="connsiteX60" fmla="*/ 1004513 w 2379229"/>
                  <a:gd name="connsiteY60" fmla="*/ 1260163 h 3453566"/>
                  <a:gd name="connsiteX61" fmla="*/ 992672 w 2379229"/>
                  <a:gd name="connsiteY61" fmla="*/ 1251212 h 3453566"/>
                  <a:gd name="connsiteX62" fmla="*/ 802566 w 2379229"/>
                  <a:gd name="connsiteY62" fmla="*/ 1297705 h 3453566"/>
                  <a:gd name="connsiteX63" fmla="*/ 612305 w 2379229"/>
                  <a:gd name="connsiteY63" fmla="*/ 1496824 h 3453566"/>
                  <a:gd name="connsiteX64" fmla="*/ 590270 w 2379229"/>
                  <a:gd name="connsiteY64" fmla="*/ 1627011 h 3453566"/>
                  <a:gd name="connsiteX65" fmla="*/ 567148 w 2379229"/>
                  <a:gd name="connsiteY65" fmla="*/ 2103473 h 3453566"/>
                  <a:gd name="connsiteX66" fmla="*/ 557234 w 2379229"/>
                  <a:gd name="connsiteY66" fmla="*/ 2305544 h 3453566"/>
                  <a:gd name="connsiteX67" fmla="*/ 540638 w 2379229"/>
                  <a:gd name="connsiteY67" fmla="*/ 2509790 h 3453566"/>
                  <a:gd name="connsiteX68" fmla="*/ 530755 w 2379229"/>
                  <a:gd name="connsiteY68" fmla="*/ 2520823 h 3453566"/>
                  <a:gd name="connsiteX69" fmla="*/ 327099 w 2379229"/>
                  <a:gd name="connsiteY69" fmla="*/ 2567596 h 3453566"/>
                  <a:gd name="connsiteX70" fmla="*/ 334092 w 2379229"/>
                  <a:gd name="connsiteY70" fmla="*/ 2573377 h 3453566"/>
                  <a:gd name="connsiteX71" fmla="*/ 335086 w 2379229"/>
                  <a:gd name="connsiteY71" fmla="*/ 2572910 h 3453566"/>
                  <a:gd name="connsiteX72" fmla="*/ 334434 w 2379229"/>
                  <a:gd name="connsiteY72" fmla="*/ 2573998 h 3453566"/>
                  <a:gd name="connsiteX73" fmla="*/ 235698 w 2379229"/>
                  <a:gd name="connsiteY73" fmla="*/ 2689454 h 3453566"/>
                  <a:gd name="connsiteX74" fmla="*/ 182772 w 2379229"/>
                  <a:gd name="connsiteY74" fmla="*/ 2728115 h 3453566"/>
                  <a:gd name="connsiteX75" fmla="*/ 150978 w 2379229"/>
                  <a:gd name="connsiteY75" fmla="*/ 2725567 h 3453566"/>
                  <a:gd name="connsiteX76" fmla="*/ 94851 w 2379229"/>
                  <a:gd name="connsiteY76" fmla="*/ 2697907 h 3453566"/>
                  <a:gd name="connsiteX77" fmla="*/ 14358 w 2379229"/>
                  <a:gd name="connsiteY77" fmla="*/ 2658593 h 3453566"/>
                  <a:gd name="connsiteX78" fmla="*/ 0 w 2379229"/>
                  <a:gd name="connsiteY78" fmla="*/ 2658282 h 3453566"/>
                  <a:gd name="connsiteX79" fmla="*/ 27411 w 2379229"/>
                  <a:gd name="connsiteY79" fmla="*/ 2682803 h 3453566"/>
                  <a:gd name="connsiteX80" fmla="*/ 216864 w 2379229"/>
                  <a:gd name="connsiteY80" fmla="*/ 2823868 h 3453566"/>
                  <a:gd name="connsiteX81" fmla="*/ 498496 w 2379229"/>
                  <a:gd name="connsiteY81" fmla="*/ 2898797 h 3453566"/>
                  <a:gd name="connsiteX82" fmla="*/ 710636 w 2379229"/>
                  <a:gd name="connsiteY82" fmla="*/ 2901656 h 3453566"/>
                  <a:gd name="connsiteX83" fmla="*/ 720737 w 2379229"/>
                  <a:gd name="connsiteY83" fmla="*/ 2912845 h 3453566"/>
                  <a:gd name="connsiteX84" fmla="*/ 695719 w 2379229"/>
                  <a:gd name="connsiteY84" fmla="*/ 3127223 h 3453566"/>
                  <a:gd name="connsiteX85" fmla="*/ 694607 w 2379229"/>
                  <a:gd name="connsiteY85" fmla="*/ 3391009 h 3453566"/>
                  <a:gd name="connsiteX86" fmla="*/ 1255384 w 2379229"/>
                  <a:gd name="connsiteY86" fmla="*/ 3435089 h 3453566"/>
                  <a:gd name="connsiteX87" fmla="*/ 1978071 w 2379229"/>
                  <a:gd name="connsiteY87" fmla="*/ 3142327 h 3453566"/>
                  <a:gd name="connsiteX88" fmla="*/ 1987209 w 2379229"/>
                  <a:gd name="connsiteY88" fmla="*/ 3131916 h 3453566"/>
                  <a:gd name="connsiteX89" fmla="*/ 1949324 w 2379229"/>
                  <a:gd name="connsiteY89" fmla="*/ 2907095 h 3453566"/>
                  <a:gd name="connsiteX90" fmla="*/ 1961755 w 2379229"/>
                  <a:gd name="connsiteY90" fmla="*/ 2894229 h 3453566"/>
                  <a:gd name="connsiteX91" fmla="*/ 2152576 w 2379229"/>
                  <a:gd name="connsiteY91" fmla="*/ 2889443 h 3453566"/>
                  <a:gd name="connsiteX92" fmla="*/ 2283074 w 2379229"/>
                  <a:gd name="connsiteY92" fmla="*/ 2816284 h 3453566"/>
                  <a:gd name="connsiteX93" fmla="*/ 2349519 w 2379229"/>
                  <a:gd name="connsiteY93" fmla="*/ 2654677 h 3453566"/>
                  <a:gd name="connsiteX94" fmla="*/ 2377210 w 2379229"/>
                  <a:gd name="connsiteY94" fmla="*/ 2361827 h 3453566"/>
                  <a:gd name="connsiteX95" fmla="*/ 2379230 w 2379229"/>
                  <a:gd name="connsiteY95" fmla="*/ 2312412 h 3453566"/>
                  <a:gd name="connsiteX96" fmla="*/ 2379168 w 2379229"/>
                  <a:gd name="connsiteY96" fmla="*/ 2192170 h 3453566"/>
                  <a:gd name="connsiteX0" fmla="*/ 2379168 w 2379231"/>
                  <a:gd name="connsiteY0" fmla="*/ 2192170 h 3601230"/>
                  <a:gd name="connsiteX1" fmla="*/ 2377894 w 2379231"/>
                  <a:gd name="connsiteY1" fmla="*/ 2142507 h 3601230"/>
                  <a:gd name="connsiteX2" fmla="*/ 2376993 w 2379231"/>
                  <a:gd name="connsiteY2" fmla="*/ 2092284 h 3601230"/>
                  <a:gd name="connsiteX3" fmla="*/ 2363194 w 2379231"/>
                  <a:gd name="connsiteY3" fmla="*/ 1890679 h 3601230"/>
                  <a:gd name="connsiteX4" fmla="*/ 2333421 w 2379231"/>
                  <a:gd name="connsiteY4" fmla="*/ 1653521 h 3601230"/>
                  <a:gd name="connsiteX5" fmla="*/ 2265577 w 2379231"/>
                  <a:gd name="connsiteY5" fmla="*/ 1442220 h 3601230"/>
                  <a:gd name="connsiteX6" fmla="*/ 2143439 w 2379231"/>
                  <a:gd name="connsiteY6" fmla="*/ 1310230 h 3601230"/>
                  <a:gd name="connsiteX7" fmla="*/ 1980154 w 2379231"/>
                  <a:gd name="connsiteY7" fmla="*/ 1241671 h 3601230"/>
                  <a:gd name="connsiteX8" fmla="*/ 1957435 w 2379231"/>
                  <a:gd name="connsiteY8" fmla="*/ 1224827 h 3601230"/>
                  <a:gd name="connsiteX9" fmla="*/ 1927942 w 2379231"/>
                  <a:gd name="connsiteY9" fmla="*/ 1178178 h 3601230"/>
                  <a:gd name="connsiteX10" fmla="*/ 1817117 w 2379231"/>
                  <a:gd name="connsiteY10" fmla="*/ 939870 h 3601230"/>
                  <a:gd name="connsiteX11" fmla="*/ 1692555 w 2379231"/>
                  <a:gd name="connsiteY11" fmla="*/ 451319 h 3601230"/>
                  <a:gd name="connsiteX12" fmla="*/ 1631828 w 2379231"/>
                  <a:gd name="connsiteY12" fmla="*/ 232839 h 3601230"/>
                  <a:gd name="connsiteX13" fmla="*/ 1564326 w 2379231"/>
                  <a:gd name="connsiteY13" fmla="*/ 101129 h 3601230"/>
                  <a:gd name="connsiteX14" fmla="*/ 1449678 w 2379231"/>
                  <a:gd name="connsiteY14" fmla="*/ 10318 h 3601230"/>
                  <a:gd name="connsiteX15" fmla="*/ 1394794 w 2379231"/>
                  <a:gd name="connsiteY15" fmla="*/ 0 h 3601230"/>
                  <a:gd name="connsiteX16" fmla="*/ 1345690 w 2379231"/>
                  <a:gd name="connsiteY16" fmla="*/ 0 h 3601230"/>
                  <a:gd name="connsiteX17" fmla="*/ 1337921 w 2379231"/>
                  <a:gd name="connsiteY17" fmla="*/ 2517 h 3601230"/>
                  <a:gd name="connsiteX18" fmla="*/ 1271848 w 2379231"/>
                  <a:gd name="connsiteY18" fmla="*/ 47861 h 3601230"/>
                  <a:gd name="connsiteX19" fmla="*/ 1248633 w 2379231"/>
                  <a:gd name="connsiteY19" fmla="*/ 90935 h 3601230"/>
                  <a:gd name="connsiteX20" fmla="*/ 1187346 w 2379231"/>
                  <a:gd name="connsiteY20" fmla="*/ 132704 h 3601230"/>
                  <a:gd name="connsiteX21" fmla="*/ 1066048 w 2379231"/>
                  <a:gd name="connsiteY21" fmla="*/ 135626 h 3601230"/>
                  <a:gd name="connsiteX22" fmla="*/ 903353 w 2379231"/>
                  <a:gd name="connsiteY22" fmla="*/ 186625 h 3601230"/>
                  <a:gd name="connsiteX23" fmla="*/ 683132 w 2379231"/>
                  <a:gd name="connsiteY23" fmla="*/ 459089 h 3601230"/>
                  <a:gd name="connsiteX24" fmla="*/ 668277 w 2379231"/>
                  <a:gd name="connsiteY24" fmla="*/ 618769 h 3601230"/>
                  <a:gd name="connsiteX25" fmla="*/ 676481 w 2379231"/>
                  <a:gd name="connsiteY25" fmla="*/ 614449 h 3601230"/>
                  <a:gd name="connsiteX26" fmla="*/ 728506 w 2379231"/>
                  <a:gd name="connsiteY26" fmla="*/ 587287 h 3601230"/>
                  <a:gd name="connsiteX27" fmla="*/ 814158 w 2379231"/>
                  <a:gd name="connsiteY27" fmla="*/ 586044 h 3601230"/>
                  <a:gd name="connsiteX28" fmla="*/ 1073911 w 2379231"/>
                  <a:gd name="connsiteY28" fmla="*/ 641674 h 3601230"/>
                  <a:gd name="connsiteX29" fmla="*/ 1242759 w 2379231"/>
                  <a:gd name="connsiteY29" fmla="*/ 704732 h 3601230"/>
                  <a:gd name="connsiteX30" fmla="*/ 1282881 w 2379231"/>
                  <a:gd name="connsiteY30" fmla="*/ 715205 h 3601230"/>
                  <a:gd name="connsiteX31" fmla="*/ 1316570 w 2379231"/>
                  <a:gd name="connsiteY31" fmla="*/ 697117 h 3601230"/>
                  <a:gd name="connsiteX32" fmla="*/ 1349668 w 2379231"/>
                  <a:gd name="connsiteY32" fmla="*/ 642606 h 3601230"/>
                  <a:gd name="connsiteX33" fmla="*/ 1401476 w 2379231"/>
                  <a:gd name="connsiteY33" fmla="*/ 601396 h 3601230"/>
                  <a:gd name="connsiteX34" fmla="*/ 1460431 w 2379231"/>
                  <a:gd name="connsiteY34" fmla="*/ 632754 h 3601230"/>
                  <a:gd name="connsiteX35" fmla="*/ 1462576 w 2379231"/>
                  <a:gd name="connsiteY35" fmla="*/ 643569 h 3601230"/>
                  <a:gd name="connsiteX36" fmla="*/ 1467268 w 2379231"/>
                  <a:gd name="connsiteY36" fmla="*/ 734038 h 3601230"/>
                  <a:gd name="connsiteX37" fmla="*/ 1482590 w 2379231"/>
                  <a:gd name="connsiteY37" fmla="*/ 835540 h 3601230"/>
                  <a:gd name="connsiteX38" fmla="*/ 1548787 w 2379231"/>
                  <a:gd name="connsiteY38" fmla="*/ 962371 h 3601230"/>
                  <a:gd name="connsiteX39" fmla="*/ 1558639 w 2379231"/>
                  <a:gd name="connsiteY39" fmla="*/ 990869 h 3601230"/>
                  <a:gd name="connsiteX40" fmla="*/ 1569547 w 2379231"/>
                  <a:gd name="connsiteY40" fmla="*/ 1087088 h 3601230"/>
                  <a:gd name="connsiteX41" fmla="*/ 1590525 w 2379231"/>
                  <a:gd name="connsiteY41" fmla="*/ 1268523 h 3601230"/>
                  <a:gd name="connsiteX42" fmla="*/ 1604666 w 2379231"/>
                  <a:gd name="connsiteY42" fmla="*/ 1376613 h 3601230"/>
                  <a:gd name="connsiteX43" fmla="*/ 1598295 w 2379231"/>
                  <a:gd name="connsiteY43" fmla="*/ 1389946 h 3601230"/>
                  <a:gd name="connsiteX44" fmla="*/ 1593229 w 2379231"/>
                  <a:gd name="connsiteY44" fmla="*/ 1395260 h 3601230"/>
                  <a:gd name="connsiteX45" fmla="*/ 1406106 w 2379231"/>
                  <a:gd name="connsiteY45" fmla="*/ 1670987 h 3601230"/>
                  <a:gd name="connsiteX46" fmla="*/ 1307309 w 2379231"/>
                  <a:gd name="connsiteY46" fmla="*/ 1858638 h 3601230"/>
                  <a:gd name="connsiteX47" fmla="*/ 1235331 w 2379231"/>
                  <a:gd name="connsiteY47" fmla="*/ 2011232 h 3601230"/>
                  <a:gd name="connsiteX48" fmla="*/ 1230576 w 2379231"/>
                  <a:gd name="connsiteY48" fmla="*/ 1993020 h 3601230"/>
                  <a:gd name="connsiteX49" fmla="*/ 1179328 w 2379231"/>
                  <a:gd name="connsiteY49" fmla="*/ 1733237 h 3601230"/>
                  <a:gd name="connsiteX50" fmla="*/ 1167332 w 2379231"/>
                  <a:gd name="connsiteY50" fmla="*/ 1617563 h 3601230"/>
                  <a:gd name="connsiteX51" fmla="*/ 1182156 w 2379231"/>
                  <a:gd name="connsiteY51" fmla="*/ 1453190 h 3601230"/>
                  <a:gd name="connsiteX52" fmla="*/ 1190827 w 2379231"/>
                  <a:gd name="connsiteY52" fmla="*/ 1425220 h 3601230"/>
                  <a:gd name="connsiteX53" fmla="*/ 1231819 w 2379231"/>
                  <a:gd name="connsiteY53" fmla="*/ 1302088 h 3601230"/>
                  <a:gd name="connsiteX54" fmla="*/ 1233094 w 2379231"/>
                  <a:gd name="connsiteY54" fmla="*/ 1271600 h 3601230"/>
                  <a:gd name="connsiteX55" fmla="*/ 1208977 w 2379231"/>
                  <a:gd name="connsiteY55" fmla="*/ 1251275 h 3601230"/>
                  <a:gd name="connsiteX56" fmla="*/ 1181628 w 2379231"/>
                  <a:gd name="connsiteY56" fmla="*/ 1257739 h 3601230"/>
                  <a:gd name="connsiteX57" fmla="*/ 1115151 w 2379231"/>
                  <a:gd name="connsiteY57" fmla="*/ 1286113 h 3601230"/>
                  <a:gd name="connsiteX58" fmla="*/ 1046189 w 2379231"/>
                  <a:gd name="connsiteY58" fmla="*/ 1305164 h 3601230"/>
                  <a:gd name="connsiteX59" fmla="*/ 1017690 w 2379231"/>
                  <a:gd name="connsiteY59" fmla="*/ 1289066 h 3601230"/>
                  <a:gd name="connsiteX60" fmla="*/ 1004513 w 2379231"/>
                  <a:gd name="connsiteY60" fmla="*/ 1260163 h 3601230"/>
                  <a:gd name="connsiteX61" fmla="*/ 992672 w 2379231"/>
                  <a:gd name="connsiteY61" fmla="*/ 1251212 h 3601230"/>
                  <a:gd name="connsiteX62" fmla="*/ 802566 w 2379231"/>
                  <a:gd name="connsiteY62" fmla="*/ 1297705 h 3601230"/>
                  <a:gd name="connsiteX63" fmla="*/ 612305 w 2379231"/>
                  <a:gd name="connsiteY63" fmla="*/ 1496824 h 3601230"/>
                  <a:gd name="connsiteX64" fmla="*/ 590270 w 2379231"/>
                  <a:gd name="connsiteY64" fmla="*/ 1627011 h 3601230"/>
                  <a:gd name="connsiteX65" fmla="*/ 567148 w 2379231"/>
                  <a:gd name="connsiteY65" fmla="*/ 2103473 h 3601230"/>
                  <a:gd name="connsiteX66" fmla="*/ 557234 w 2379231"/>
                  <a:gd name="connsiteY66" fmla="*/ 2305544 h 3601230"/>
                  <a:gd name="connsiteX67" fmla="*/ 540638 w 2379231"/>
                  <a:gd name="connsiteY67" fmla="*/ 2509790 h 3601230"/>
                  <a:gd name="connsiteX68" fmla="*/ 530755 w 2379231"/>
                  <a:gd name="connsiteY68" fmla="*/ 2520823 h 3601230"/>
                  <a:gd name="connsiteX69" fmla="*/ 327099 w 2379231"/>
                  <a:gd name="connsiteY69" fmla="*/ 2567596 h 3601230"/>
                  <a:gd name="connsiteX70" fmla="*/ 334092 w 2379231"/>
                  <a:gd name="connsiteY70" fmla="*/ 2573377 h 3601230"/>
                  <a:gd name="connsiteX71" fmla="*/ 335086 w 2379231"/>
                  <a:gd name="connsiteY71" fmla="*/ 2572910 h 3601230"/>
                  <a:gd name="connsiteX72" fmla="*/ 334434 w 2379231"/>
                  <a:gd name="connsiteY72" fmla="*/ 2573998 h 3601230"/>
                  <a:gd name="connsiteX73" fmla="*/ 235698 w 2379231"/>
                  <a:gd name="connsiteY73" fmla="*/ 2689454 h 3601230"/>
                  <a:gd name="connsiteX74" fmla="*/ 182772 w 2379231"/>
                  <a:gd name="connsiteY74" fmla="*/ 2728115 h 3601230"/>
                  <a:gd name="connsiteX75" fmla="*/ 150978 w 2379231"/>
                  <a:gd name="connsiteY75" fmla="*/ 2725567 h 3601230"/>
                  <a:gd name="connsiteX76" fmla="*/ 94851 w 2379231"/>
                  <a:gd name="connsiteY76" fmla="*/ 2697907 h 3601230"/>
                  <a:gd name="connsiteX77" fmla="*/ 14358 w 2379231"/>
                  <a:gd name="connsiteY77" fmla="*/ 2658593 h 3601230"/>
                  <a:gd name="connsiteX78" fmla="*/ 0 w 2379231"/>
                  <a:gd name="connsiteY78" fmla="*/ 2658282 h 3601230"/>
                  <a:gd name="connsiteX79" fmla="*/ 27411 w 2379231"/>
                  <a:gd name="connsiteY79" fmla="*/ 2682803 h 3601230"/>
                  <a:gd name="connsiteX80" fmla="*/ 216864 w 2379231"/>
                  <a:gd name="connsiteY80" fmla="*/ 2823868 h 3601230"/>
                  <a:gd name="connsiteX81" fmla="*/ 498496 w 2379231"/>
                  <a:gd name="connsiteY81" fmla="*/ 2898797 h 3601230"/>
                  <a:gd name="connsiteX82" fmla="*/ 710636 w 2379231"/>
                  <a:gd name="connsiteY82" fmla="*/ 2901656 h 3601230"/>
                  <a:gd name="connsiteX83" fmla="*/ 720737 w 2379231"/>
                  <a:gd name="connsiteY83" fmla="*/ 2912845 h 3601230"/>
                  <a:gd name="connsiteX84" fmla="*/ 695719 w 2379231"/>
                  <a:gd name="connsiteY84" fmla="*/ 3127223 h 3601230"/>
                  <a:gd name="connsiteX85" fmla="*/ 694607 w 2379231"/>
                  <a:gd name="connsiteY85" fmla="*/ 3391009 h 3601230"/>
                  <a:gd name="connsiteX86" fmla="*/ 1255384 w 2379231"/>
                  <a:gd name="connsiteY86" fmla="*/ 3435089 h 3601230"/>
                  <a:gd name="connsiteX87" fmla="*/ 1978071 w 2379231"/>
                  <a:gd name="connsiteY87" fmla="*/ 3142327 h 3601230"/>
                  <a:gd name="connsiteX88" fmla="*/ 2045854 w 2379231"/>
                  <a:gd name="connsiteY88" fmla="*/ 3601079 h 3601230"/>
                  <a:gd name="connsiteX89" fmla="*/ 1949324 w 2379231"/>
                  <a:gd name="connsiteY89" fmla="*/ 2907095 h 3601230"/>
                  <a:gd name="connsiteX90" fmla="*/ 1961755 w 2379231"/>
                  <a:gd name="connsiteY90" fmla="*/ 2894229 h 3601230"/>
                  <a:gd name="connsiteX91" fmla="*/ 2152576 w 2379231"/>
                  <a:gd name="connsiteY91" fmla="*/ 2889443 h 3601230"/>
                  <a:gd name="connsiteX92" fmla="*/ 2283074 w 2379231"/>
                  <a:gd name="connsiteY92" fmla="*/ 2816284 h 3601230"/>
                  <a:gd name="connsiteX93" fmla="*/ 2349519 w 2379231"/>
                  <a:gd name="connsiteY93" fmla="*/ 2654677 h 3601230"/>
                  <a:gd name="connsiteX94" fmla="*/ 2377210 w 2379231"/>
                  <a:gd name="connsiteY94" fmla="*/ 2361827 h 3601230"/>
                  <a:gd name="connsiteX95" fmla="*/ 2379230 w 2379231"/>
                  <a:gd name="connsiteY95" fmla="*/ 2312412 h 3601230"/>
                  <a:gd name="connsiteX96" fmla="*/ 2379168 w 2379231"/>
                  <a:gd name="connsiteY96" fmla="*/ 2192170 h 3601230"/>
                  <a:gd name="connsiteX0" fmla="*/ 2379168 w 2379229"/>
                  <a:gd name="connsiteY0" fmla="*/ 2192170 h 3621771"/>
                  <a:gd name="connsiteX1" fmla="*/ 2377894 w 2379229"/>
                  <a:gd name="connsiteY1" fmla="*/ 2142507 h 3621771"/>
                  <a:gd name="connsiteX2" fmla="*/ 2376993 w 2379229"/>
                  <a:gd name="connsiteY2" fmla="*/ 2092284 h 3621771"/>
                  <a:gd name="connsiteX3" fmla="*/ 2363194 w 2379229"/>
                  <a:gd name="connsiteY3" fmla="*/ 1890679 h 3621771"/>
                  <a:gd name="connsiteX4" fmla="*/ 2333421 w 2379229"/>
                  <a:gd name="connsiteY4" fmla="*/ 1653521 h 3621771"/>
                  <a:gd name="connsiteX5" fmla="*/ 2265577 w 2379229"/>
                  <a:gd name="connsiteY5" fmla="*/ 1442220 h 3621771"/>
                  <a:gd name="connsiteX6" fmla="*/ 2143439 w 2379229"/>
                  <a:gd name="connsiteY6" fmla="*/ 1310230 h 3621771"/>
                  <a:gd name="connsiteX7" fmla="*/ 1980154 w 2379229"/>
                  <a:gd name="connsiteY7" fmla="*/ 1241671 h 3621771"/>
                  <a:gd name="connsiteX8" fmla="*/ 1957435 w 2379229"/>
                  <a:gd name="connsiteY8" fmla="*/ 1224827 h 3621771"/>
                  <a:gd name="connsiteX9" fmla="*/ 1927942 w 2379229"/>
                  <a:gd name="connsiteY9" fmla="*/ 1178178 h 3621771"/>
                  <a:gd name="connsiteX10" fmla="*/ 1817117 w 2379229"/>
                  <a:gd name="connsiteY10" fmla="*/ 939870 h 3621771"/>
                  <a:gd name="connsiteX11" fmla="*/ 1692555 w 2379229"/>
                  <a:gd name="connsiteY11" fmla="*/ 451319 h 3621771"/>
                  <a:gd name="connsiteX12" fmla="*/ 1631828 w 2379229"/>
                  <a:gd name="connsiteY12" fmla="*/ 232839 h 3621771"/>
                  <a:gd name="connsiteX13" fmla="*/ 1564326 w 2379229"/>
                  <a:gd name="connsiteY13" fmla="*/ 101129 h 3621771"/>
                  <a:gd name="connsiteX14" fmla="*/ 1449678 w 2379229"/>
                  <a:gd name="connsiteY14" fmla="*/ 10318 h 3621771"/>
                  <a:gd name="connsiteX15" fmla="*/ 1394794 w 2379229"/>
                  <a:gd name="connsiteY15" fmla="*/ 0 h 3621771"/>
                  <a:gd name="connsiteX16" fmla="*/ 1345690 w 2379229"/>
                  <a:gd name="connsiteY16" fmla="*/ 0 h 3621771"/>
                  <a:gd name="connsiteX17" fmla="*/ 1337921 w 2379229"/>
                  <a:gd name="connsiteY17" fmla="*/ 2517 h 3621771"/>
                  <a:gd name="connsiteX18" fmla="*/ 1271848 w 2379229"/>
                  <a:gd name="connsiteY18" fmla="*/ 47861 h 3621771"/>
                  <a:gd name="connsiteX19" fmla="*/ 1248633 w 2379229"/>
                  <a:gd name="connsiteY19" fmla="*/ 90935 h 3621771"/>
                  <a:gd name="connsiteX20" fmla="*/ 1187346 w 2379229"/>
                  <a:gd name="connsiteY20" fmla="*/ 132704 h 3621771"/>
                  <a:gd name="connsiteX21" fmla="*/ 1066048 w 2379229"/>
                  <a:gd name="connsiteY21" fmla="*/ 135626 h 3621771"/>
                  <a:gd name="connsiteX22" fmla="*/ 903353 w 2379229"/>
                  <a:gd name="connsiteY22" fmla="*/ 186625 h 3621771"/>
                  <a:gd name="connsiteX23" fmla="*/ 683132 w 2379229"/>
                  <a:gd name="connsiteY23" fmla="*/ 459089 h 3621771"/>
                  <a:gd name="connsiteX24" fmla="*/ 668277 w 2379229"/>
                  <a:gd name="connsiteY24" fmla="*/ 618769 h 3621771"/>
                  <a:gd name="connsiteX25" fmla="*/ 676481 w 2379229"/>
                  <a:gd name="connsiteY25" fmla="*/ 614449 h 3621771"/>
                  <a:gd name="connsiteX26" fmla="*/ 728506 w 2379229"/>
                  <a:gd name="connsiteY26" fmla="*/ 587287 h 3621771"/>
                  <a:gd name="connsiteX27" fmla="*/ 814158 w 2379229"/>
                  <a:gd name="connsiteY27" fmla="*/ 586044 h 3621771"/>
                  <a:gd name="connsiteX28" fmla="*/ 1073911 w 2379229"/>
                  <a:gd name="connsiteY28" fmla="*/ 641674 h 3621771"/>
                  <a:gd name="connsiteX29" fmla="*/ 1242759 w 2379229"/>
                  <a:gd name="connsiteY29" fmla="*/ 704732 h 3621771"/>
                  <a:gd name="connsiteX30" fmla="*/ 1282881 w 2379229"/>
                  <a:gd name="connsiteY30" fmla="*/ 715205 h 3621771"/>
                  <a:gd name="connsiteX31" fmla="*/ 1316570 w 2379229"/>
                  <a:gd name="connsiteY31" fmla="*/ 697117 h 3621771"/>
                  <a:gd name="connsiteX32" fmla="*/ 1349668 w 2379229"/>
                  <a:gd name="connsiteY32" fmla="*/ 642606 h 3621771"/>
                  <a:gd name="connsiteX33" fmla="*/ 1401476 w 2379229"/>
                  <a:gd name="connsiteY33" fmla="*/ 601396 h 3621771"/>
                  <a:gd name="connsiteX34" fmla="*/ 1460431 w 2379229"/>
                  <a:gd name="connsiteY34" fmla="*/ 632754 h 3621771"/>
                  <a:gd name="connsiteX35" fmla="*/ 1462576 w 2379229"/>
                  <a:gd name="connsiteY35" fmla="*/ 643569 h 3621771"/>
                  <a:gd name="connsiteX36" fmla="*/ 1467268 w 2379229"/>
                  <a:gd name="connsiteY36" fmla="*/ 734038 h 3621771"/>
                  <a:gd name="connsiteX37" fmla="*/ 1482590 w 2379229"/>
                  <a:gd name="connsiteY37" fmla="*/ 835540 h 3621771"/>
                  <a:gd name="connsiteX38" fmla="*/ 1548787 w 2379229"/>
                  <a:gd name="connsiteY38" fmla="*/ 962371 h 3621771"/>
                  <a:gd name="connsiteX39" fmla="*/ 1558639 w 2379229"/>
                  <a:gd name="connsiteY39" fmla="*/ 990869 h 3621771"/>
                  <a:gd name="connsiteX40" fmla="*/ 1569547 w 2379229"/>
                  <a:gd name="connsiteY40" fmla="*/ 1087088 h 3621771"/>
                  <a:gd name="connsiteX41" fmla="*/ 1590525 w 2379229"/>
                  <a:gd name="connsiteY41" fmla="*/ 1268523 h 3621771"/>
                  <a:gd name="connsiteX42" fmla="*/ 1604666 w 2379229"/>
                  <a:gd name="connsiteY42" fmla="*/ 1376613 h 3621771"/>
                  <a:gd name="connsiteX43" fmla="*/ 1598295 w 2379229"/>
                  <a:gd name="connsiteY43" fmla="*/ 1389946 h 3621771"/>
                  <a:gd name="connsiteX44" fmla="*/ 1593229 w 2379229"/>
                  <a:gd name="connsiteY44" fmla="*/ 1395260 h 3621771"/>
                  <a:gd name="connsiteX45" fmla="*/ 1406106 w 2379229"/>
                  <a:gd name="connsiteY45" fmla="*/ 1670987 h 3621771"/>
                  <a:gd name="connsiteX46" fmla="*/ 1307309 w 2379229"/>
                  <a:gd name="connsiteY46" fmla="*/ 1858638 h 3621771"/>
                  <a:gd name="connsiteX47" fmla="*/ 1235331 w 2379229"/>
                  <a:gd name="connsiteY47" fmla="*/ 2011232 h 3621771"/>
                  <a:gd name="connsiteX48" fmla="*/ 1230576 w 2379229"/>
                  <a:gd name="connsiteY48" fmla="*/ 1993020 h 3621771"/>
                  <a:gd name="connsiteX49" fmla="*/ 1179328 w 2379229"/>
                  <a:gd name="connsiteY49" fmla="*/ 1733237 h 3621771"/>
                  <a:gd name="connsiteX50" fmla="*/ 1167332 w 2379229"/>
                  <a:gd name="connsiteY50" fmla="*/ 1617563 h 3621771"/>
                  <a:gd name="connsiteX51" fmla="*/ 1182156 w 2379229"/>
                  <a:gd name="connsiteY51" fmla="*/ 1453190 h 3621771"/>
                  <a:gd name="connsiteX52" fmla="*/ 1190827 w 2379229"/>
                  <a:gd name="connsiteY52" fmla="*/ 1425220 h 3621771"/>
                  <a:gd name="connsiteX53" fmla="*/ 1231819 w 2379229"/>
                  <a:gd name="connsiteY53" fmla="*/ 1302088 h 3621771"/>
                  <a:gd name="connsiteX54" fmla="*/ 1233094 w 2379229"/>
                  <a:gd name="connsiteY54" fmla="*/ 1271600 h 3621771"/>
                  <a:gd name="connsiteX55" fmla="*/ 1208977 w 2379229"/>
                  <a:gd name="connsiteY55" fmla="*/ 1251275 h 3621771"/>
                  <a:gd name="connsiteX56" fmla="*/ 1181628 w 2379229"/>
                  <a:gd name="connsiteY56" fmla="*/ 1257739 h 3621771"/>
                  <a:gd name="connsiteX57" fmla="*/ 1115151 w 2379229"/>
                  <a:gd name="connsiteY57" fmla="*/ 1286113 h 3621771"/>
                  <a:gd name="connsiteX58" fmla="*/ 1046189 w 2379229"/>
                  <a:gd name="connsiteY58" fmla="*/ 1305164 h 3621771"/>
                  <a:gd name="connsiteX59" fmla="*/ 1017690 w 2379229"/>
                  <a:gd name="connsiteY59" fmla="*/ 1289066 h 3621771"/>
                  <a:gd name="connsiteX60" fmla="*/ 1004513 w 2379229"/>
                  <a:gd name="connsiteY60" fmla="*/ 1260163 h 3621771"/>
                  <a:gd name="connsiteX61" fmla="*/ 992672 w 2379229"/>
                  <a:gd name="connsiteY61" fmla="*/ 1251212 h 3621771"/>
                  <a:gd name="connsiteX62" fmla="*/ 802566 w 2379229"/>
                  <a:gd name="connsiteY62" fmla="*/ 1297705 h 3621771"/>
                  <a:gd name="connsiteX63" fmla="*/ 612305 w 2379229"/>
                  <a:gd name="connsiteY63" fmla="*/ 1496824 h 3621771"/>
                  <a:gd name="connsiteX64" fmla="*/ 590270 w 2379229"/>
                  <a:gd name="connsiteY64" fmla="*/ 1627011 h 3621771"/>
                  <a:gd name="connsiteX65" fmla="*/ 567148 w 2379229"/>
                  <a:gd name="connsiteY65" fmla="*/ 2103473 h 3621771"/>
                  <a:gd name="connsiteX66" fmla="*/ 557234 w 2379229"/>
                  <a:gd name="connsiteY66" fmla="*/ 2305544 h 3621771"/>
                  <a:gd name="connsiteX67" fmla="*/ 540638 w 2379229"/>
                  <a:gd name="connsiteY67" fmla="*/ 2509790 h 3621771"/>
                  <a:gd name="connsiteX68" fmla="*/ 530755 w 2379229"/>
                  <a:gd name="connsiteY68" fmla="*/ 2520823 h 3621771"/>
                  <a:gd name="connsiteX69" fmla="*/ 327099 w 2379229"/>
                  <a:gd name="connsiteY69" fmla="*/ 2567596 h 3621771"/>
                  <a:gd name="connsiteX70" fmla="*/ 334092 w 2379229"/>
                  <a:gd name="connsiteY70" fmla="*/ 2573377 h 3621771"/>
                  <a:gd name="connsiteX71" fmla="*/ 335086 w 2379229"/>
                  <a:gd name="connsiteY71" fmla="*/ 2572910 h 3621771"/>
                  <a:gd name="connsiteX72" fmla="*/ 334434 w 2379229"/>
                  <a:gd name="connsiteY72" fmla="*/ 2573998 h 3621771"/>
                  <a:gd name="connsiteX73" fmla="*/ 235698 w 2379229"/>
                  <a:gd name="connsiteY73" fmla="*/ 2689454 h 3621771"/>
                  <a:gd name="connsiteX74" fmla="*/ 182772 w 2379229"/>
                  <a:gd name="connsiteY74" fmla="*/ 2728115 h 3621771"/>
                  <a:gd name="connsiteX75" fmla="*/ 150978 w 2379229"/>
                  <a:gd name="connsiteY75" fmla="*/ 2725567 h 3621771"/>
                  <a:gd name="connsiteX76" fmla="*/ 94851 w 2379229"/>
                  <a:gd name="connsiteY76" fmla="*/ 2697907 h 3621771"/>
                  <a:gd name="connsiteX77" fmla="*/ 14358 w 2379229"/>
                  <a:gd name="connsiteY77" fmla="*/ 2658593 h 3621771"/>
                  <a:gd name="connsiteX78" fmla="*/ 0 w 2379229"/>
                  <a:gd name="connsiteY78" fmla="*/ 2658282 h 3621771"/>
                  <a:gd name="connsiteX79" fmla="*/ 27411 w 2379229"/>
                  <a:gd name="connsiteY79" fmla="*/ 2682803 h 3621771"/>
                  <a:gd name="connsiteX80" fmla="*/ 216864 w 2379229"/>
                  <a:gd name="connsiteY80" fmla="*/ 2823868 h 3621771"/>
                  <a:gd name="connsiteX81" fmla="*/ 498496 w 2379229"/>
                  <a:gd name="connsiteY81" fmla="*/ 2898797 h 3621771"/>
                  <a:gd name="connsiteX82" fmla="*/ 710636 w 2379229"/>
                  <a:gd name="connsiteY82" fmla="*/ 2901656 h 3621771"/>
                  <a:gd name="connsiteX83" fmla="*/ 720737 w 2379229"/>
                  <a:gd name="connsiteY83" fmla="*/ 2912845 h 3621771"/>
                  <a:gd name="connsiteX84" fmla="*/ 695719 w 2379229"/>
                  <a:gd name="connsiteY84" fmla="*/ 3127223 h 3621771"/>
                  <a:gd name="connsiteX85" fmla="*/ 694607 w 2379229"/>
                  <a:gd name="connsiteY85" fmla="*/ 3391009 h 3621771"/>
                  <a:gd name="connsiteX86" fmla="*/ 1255384 w 2379229"/>
                  <a:gd name="connsiteY86" fmla="*/ 3435089 h 3621771"/>
                  <a:gd name="connsiteX87" fmla="*/ 2045854 w 2379229"/>
                  <a:gd name="connsiteY87" fmla="*/ 3601079 h 3621771"/>
                  <a:gd name="connsiteX88" fmla="*/ 1949324 w 2379229"/>
                  <a:gd name="connsiteY88" fmla="*/ 2907095 h 3621771"/>
                  <a:gd name="connsiteX89" fmla="*/ 1961755 w 2379229"/>
                  <a:gd name="connsiteY89" fmla="*/ 2894229 h 3621771"/>
                  <a:gd name="connsiteX90" fmla="*/ 2152576 w 2379229"/>
                  <a:gd name="connsiteY90" fmla="*/ 2889443 h 3621771"/>
                  <a:gd name="connsiteX91" fmla="*/ 2283074 w 2379229"/>
                  <a:gd name="connsiteY91" fmla="*/ 2816284 h 3621771"/>
                  <a:gd name="connsiteX92" fmla="*/ 2349519 w 2379229"/>
                  <a:gd name="connsiteY92" fmla="*/ 2654677 h 3621771"/>
                  <a:gd name="connsiteX93" fmla="*/ 2377210 w 2379229"/>
                  <a:gd name="connsiteY93" fmla="*/ 2361827 h 3621771"/>
                  <a:gd name="connsiteX94" fmla="*/ 2379230 w 2379229"/>
                  <a:gd name="connsiteY94" fmla="*/ 2312412 h 3621771"/>
                  <a:gd name="connsiteX95" fmla="*/ 2379168 w 2379229"/>
                  <a:gd name="connsiteY95" fmla="*/ 2192170 h 3621771"/>
                  <a:gd name="connsiteX0" fmla="*/ 2379168 w 2379231"/>
                  <a:gd name="connsiteY0" fmla="*/ 2192170 h 3621771"/>
                  <a:gd name="connsiteX1" fmla="*/ 2377894 w 2379231"/>
                  <a:gd name="connsiteY1" fmla="*/ 2142507 h 3621771"/>
                  <a:gd name="connsiteX2" fmla="*/ 2376993 w 2379231"/>
                  <a:gd name="connsiteY2" fmla="*/ 2092284 h 3621771"/>
                  <a:gd name="connsiteX3" fmla="*/ 2363194 w 2379231"/>
                  <a:gd name="connsiteY3" fmla="*/ 1890679 h 3621771"/>
                  <a:gd name="connsiteX4" fmla="*/ 2333421 w 2379231"/>
                  <a:gd name="connsiteY4" fmla="*/ 1653521 h 3621771"/>
                  <a:gd name="connsiteX5" fmla="*/ 2265577 w 2379231"/>
                  <a:gd name="connsiteY5" fmla="*/ 1442220 h 3621771"/>
                  <a:gd name="connsiteX6" fmla="*/ 2143439 w 2379231"/>
                  <a:gd name="connsiteY6" fmla="*/ 1310230 h 3621771"/>
                  <a:gd name="connsiteX7" fmla="*/ 1980154 w 2379231"/>
                  <a:gd name="connsiteY7" fmla="*/ 1241671 h 3621771"/>
                  <a:gd name="connsiteX8" fmla="*/ 1957435 w 2379231"/>
                  <a:gd name="connsiteY8" fmla="*/ 1224827 h 3621771"/>
                  <a:gd name="connsiteX9" fmla="*/ 1927942 w 2379231"/>
                  <a:gd name="connsiteY9" fmla="*/ 1178178 h 3621771"/>
                  <a:gd name="connsiteX10" fmla="*/ 1817117 w 2379231"/>
                  <a:gd name="connsiteY10" fmla="*/ 939870 h 3621771"/>
                  <a:gd name="connsiteX11" fmla="*/ 1692555 w 2379231"/>
                  <a:gd name="connsiteY11" fmla="*/ 451319 h 3621771"/>
                  <a:gd name="connsiteX12" fmla="*/ 1631828 w 2379231"/>
                  <a:gd name="connsiteY12" fmla="*/ 232839 h 3621771"/>
                  <a:gd name="connsiteX13" fmla="*/ 1564326 w 2379231"/>
                  <a:gd name="connsiteY13" fmla="*/ 101129 h 3621771"/>
                  <a:gd name="connsiteX14" fmla="*/ 1449678 w 2379231"/>
                  <a:gd name="connsiteY14" fmla="*/ 10318 h 3621771"/>
                  <a:gd name="connsiteX15" fmla="*/ 1394794 w 2379231"/>
                  <a:gd name="connsiteY15" fmla="*/ 0 h 3621771"/>
                  <a:gd name="connsiteX16" fmla="*/ 1345690 w 2379231"/>
                  <a:gd name="connsiteY16" fmla="*/ 0 h 3621771"/>
                  <a:gd name="connsiteX17" fmla="*/ 1337921 w 2379231"/>
                  <a:gd name="connsiteY17" fmla="*/ 2517 h 3621771"/>
                  <a:gd name="connsiteX18" fmla="*/ 1271848 w 2379231"/>
                  <a:gd name="connsiteY18" fmla="*/ 47861 h 3621771"/>
                  <a:gd name="connsiteX19" fmla="*/ 1248633 w 2379231"/>
                  <a:gd name="connsiteY19" fmla="*/ 90935 h 3621771"/>
                  <a:gd name="connsiteX20" fmla="*/ 1187346 w 2379231"/>
                  <a:gd name="connsiteY20" fmla="*/ 132704 h 3621771"/>
                  <a:gd name="connsiteX21" fmla="*/ 1066048 w 2379231"/>
                  <a:gd name="connsiteY21" fmla="*/ 135626 h 3621771"/>
                  <a:gd name="connsiteX22" fmla="*/ 903353 w 2379231"/>
                  <a:gd name="connsiteY22" fmla="*/ 186625 h 3621771"/>
                  <a:gd name="connsiteX23" fmla="*/ 683132 w 2379231"/>
                  <a:gd name="connsiteY23" fmla="*/ 459089 h 3621771"/>
                  <a:gd name="connsiteX24" fmla="*/ 668277 w 2379231"/>
                  <a:gd name="connsiteY24" fmla="*/ 618769 h 3621771"/>
                  <a:gd name="connsiteX25" fmla="*/ 676481 w 2379231"/>
                  <a:gd name="connsiteY25" fmla="*/ 614449 h 3621771"/>
                  <a:gd name="connsiteX26" fmla="*/ 728506 w 2379231"/>
                  <a:gd name="connsiteY26" fmla="*/ 587287 h 3621771"/>
                  <a:gd name="connsiteX27" fmla="*/ 814158 w 2379231"/>
                  <a:gd name="connsiteY27" fmla="*/ 586044 h 3621771"/>
                  <a:gd name="connsiteX28" fmla="*/ 1073911 w 2379231"/>
                  <a:gd name="connsiteY28" fmla="*/ 641674 h 3621771"/>
                  <a:gd name="connsiteX29" fmla="*/ 1242759 w 2379231"/>
                  <a:gd name="connsiteY29" fmla="*/ 704732 h 3621771"/>
                  <a:gd name="connsiteX30" fmla="*/ 1282881 w 2379231"/>
                  <a:gd name="connsiteY30" fmla="*/ 715205 h 3621771"/>
                  <a:gd name="connsiteX31" fmla="*/ 1316570 w 2379231"/>
                  <a:gd name="connsiteY31" fmla="*/ 697117 h 3621771"/>
                  <a:gd name="connsiteX32" fmla="*/ 1349668 w 2379231"/>
                  <a:gd name="connsiteY32" fmla="*/ 642606 h 3621771"/>
                  <a:gd name="connsiteX33" fmla="*/ 1401476 w 2379231"/>
                  <a:gd name="connsiteY33" fmla="*/ 601396 h 3621771"/>
                  <a:gd name="connsiteX34" fmla="*/ 1460431 w 2379231"/>
                  <a:gd name="connsiteY34" fmla="*/ 632754 h 3621771"/>
                  <a:gd name="connsiteX35" fmla="*/ 1462576 w 2379231"/>
                  <a:gd name="connsiteY35" fmla="*/ 643569 h 3621771"/>
                  <a:gd name="connsiteX36" fmla="*/ 1467268 w 2379231"/>
                  <a:gd name="connsiteY36" fmla="*/ 734038 h 3621771"/>
                  <a:gd name="connsiteX37" fmla="*/ 1482590 w 2379231"/>
                  <a:gd name="connsiteY37" fmla="*/ 835540 h 3621771"/>
                  <a:gd name="connsiteX38" fmla="*/ 1548787 w 2379231"/>
                  <a:gd name="connsiteY38" fmla="*/ 962371 h 3621771"/>
                  <a:gd name="connsiteX39" fmla="*/ 1558639 w 2379231"/>
                  <a:gd name="connsiteY39" fmla="*/ 990869 h 3621771"/>
                  <a:gd name="connsiteX40" fmla="*/ 1569547 w 2379231"/>
                  <a:gd name="connsiteY40" fmla="*/ 1087088 h 3621771"/>
                  <a:gd name="connsiteX41" fmla="*/ 1590525 w 2379231"/>
                  <a:gd name="connsiteY41" fmla="*/ 1268523 h 3621771"/>
                  <a:gd name="connsiteX42" fmla="*/ 1604666 w 2379231"/>
                  <a:gd name="connsiteY42" fmla="*/ 1376613 h 3621771"/>
                  <a:gd name="connsiteX43" fmla="*/ 1598295 w 2379231"/>
                  <a:gd name="connsiteY43" fmla="*/ 1389946 h 3621771"/>
                  <a:gd name="connsiteX44" fmla="*/ 1593229 w 2379231"/>
                  <a:gd name="connsiteY44" fmla="*/ 1395260 h 3621771"/>
                  <a:gd name="connsiteX45" fmla="*/ 1406106 w 2379231"/>
                  <a:gd name="connsiteY45" fmla="*/ 1670987 h 3621771"/>
                  <a:gd name="connsiteX46" fmla="*/ 1307309 w 2379231"/>
                  <a:gd name="connsiteY46" fmla="*/ 1858638 h 3621771"/>
                  <a:gd name="connsiteX47" fmla="*/ 1235331 w 2379231"/>
                  <a:gd name="connsiteY47" fmla="*/ 2011232 h 3621771"/>
                  <a:gd name="connsiteX48" fmla="*/ 1230576 w 2379231"/>
                  <a:gd name="connsiteY48" fmla="*/ 1993020 h 3621771"/>
                  <a:gd name="connsiteX49" fmla="*/ 1179328 w 2379231"/>
                  <a:gd name="connsiteY49" fmla="*/ 1733237 h 3621771"/>
                  <a:gd name="connsiteX50" fmla="*/ 1167332 w 2379231"/>
                  <a:gd name="connsiteY50" fmla="*/ 1617563 h 3621771"/>
                  <a:gd name="connsiteX51" fmla="*/ 1182156 w 2379231"/>
                  <a:gd name="connsiteY51" fmla="*/ 1453190 h 3621771"/>
                  <a:gd name="connsiteX52" fmla="*/ 1190827 w 2379231"/>
                  <a:gd name="connsiteY52" fmla="*/ 1425220 h 3621771"/>
                  <a:gd name="connsiteX53" fmla="*/ 1231819 w 2379231"/>
                  <a:gd name="connsiteY53" fmla="*/ 1302088 h 3621771"/>
                  <a:gd name="connsiteX54" fmla="*/ 1233094 w 2379231"/>
                  <a:gd name="connsiteY54" fmla="*/ 1271600 h 3621771"/>
                  <a:gd name="connsiteX55" fmla="*/ 1208977 w 2379231"/>
                  <a:gd name="connsiteY55" fmla="*/ 1251275 h 3621771"/>
                  <a:gd name="connsiteX56" fmla="*/ 1181628 w 2379231"/>
                  <a:gd name="connsiteY56" fmla="*/ 1257739 h 3621771"/>
                  <a:gd name="connsiteX57" fmla="*/ 1115151 w 2379231"/>
                  <a:gd name="connsiteY57" fmla="*/ 1286113 h 3621771"/>
                  <a:gd name="connsiteX58" fmla="*/ 1046189 w 2379231"/>
                  <a:gd name="connsiteY58" fmla="*/ 1305164 h 3621771"/>
                  <a:gd name="connsiteX59" fmla="*/ 1017690 w 2379231"/>
                  <a:gd name="connsiteY59" fmla="*/ 1289066 h 3621771"/>
                  <a:gd name="connsiteX60" fmla="*/ 1004513 w 2379231"/>
                  <a:gd name="connsiteY60" fmla="*/ 1260163 h 3621771"/>
                  <a:gd name="connsiteX61" fmla="*/ 992672 w 2379231"/>
                  <a:gd name="connsiteY61" fmla="*/ 1251212 h 3621771"/>
                  <a:gd name="connsiteX62" fmla="*/ 802566 w 2379231"/>
                  <a:gd name="connsiteY62" fmla="*/ 1297705 h 3621771"/>
                  <a:gd name="connsiteX63" fmla="*/ 612305 w 2379231"/>
                  <a:gd name="connsiteY63" fmla="*/ 1496824 h 3621771"/>
                  <a:gd name="connsiteX64" fmla="*/ 590270 w 2379231"/>
                  <a:gd name="connsiteY64" fmla="*/ 1627011 h 3621771"/>
                  <a:gd name="connsiteX65" fmla="*/ 567148 w 2379231"/>
                  <a:gd name="connsiteY65" fmla="*/ 2103473 h 3621771"/>
                  <a:gd name="connsiteX66" fmla="*/ 557234 w 2379231"/>
                  <a:gd name="connsiteY66" fmla="*/ 2305544 h 3621771"/>
                  <a:gd name="connsiteX67" fmla="*/ 540638 w 2379231"/>
                  <a:gd name="connsiteY67" fmla="*/ 2509790 h 3621771"/>
                  <a:gd name="connsiteX68" fmla="*/ 530755 w 2379231"/>
                  <a:gd name="connsiteY68" fmla="*/ 2520823 h 3621771"/>
                  <a:gd name="connsiteX69" fmla="*/ 327099 w 2379231"/>
                  <a:gd name="connsiteY69" fmla="*/ 2567596 h 3621771"/>
                  <a:gd name="connsiteX70" fmla="*/ 334092 w 2379231"/>
                  <a:gd name="connsiteY70" fmla="*/ 2573377 h 3621771"/>
                  <a:gd name="connsiteX71" fmla="*/ 335086 w 2379231"/>
                  <a:gd name="connsiteY71" fmla="*/ 2572910 h 3621771"/>
                  <a:gd name="connsiteX72" fmla="*/ 334434 w 2379231"/>
                  <a:gd name="connsiteY72" fmla="*/ 2573998 h 3621771"/>
                  <a:gd name="connsiteX73" fmla="*/ 235698 w 2379231"/>
                  <a:gd name="connsiteY73" fmla="*/ 2689454 h 3621771"/>
                  <a:gd name="connsiteX74" fmla="*/ 182772 w 2379231"/>
                  <a:gd name="connsiteY74" fmla="*/ 2728115 h 3621771"/>
                  <a:gd name="connsiteX75" fmla="*/ 150978 w 2379231"/>
                  <a:gd name="connsiteY75" fmla="*/ 2725567 h 3621771"/>
                  <a:gd name="connsiteX76" fmla="*/ 94851 w 2379231"/>
                  <a:gd name="connsiteY76" fmla="*/ 2697907 h 3621771"/>
                  <a:gd name="connsiteX77" fmla="*/ 14358 w 2379231"/>
                  <a:gd name="connsiteY77" fmla="*/ 2658593 h 3621771"/>
                  <a:gd name="connsiteX78" fmla="*/ 0 w 2379231"/>
                  <a:gd name="connsiteY78" fmla="*/ 2658282 h 3621771"/>
                  <a:gd name="connsiteX79" fmla="*/ 27411 w 2379231"/>
                  <a:gd name="connsiteY79" fmla="*/ 2682803 h 3621771"/>
                  <a:gd name="connsiteX80" fmla="*/ 216864 w 2379231"/>
                  <a:gd name="connsiteY80" fmla="*/ 2823868 h 3621771"/>
                  <a:gd name="connsiteX81" fmla="*/ 498496 w 2379231"/>
                  <a:gd name="connsiteY81" fmla="*/ 2898797 h 3621771"/>
                  <a:gd name="connsiteX82" fmla="*/ 710636 w 2379231"/>
                  <a:gd name="connsiteY82" fmla="*/ 2901656 h 3621771"/>
                  <a:gd name="connsiteX83" fmla="*/ 720737 w 2379231"/>
                  <a:gd name="connsiteY83" fmla="*/ 2912845 h 3621771"/>
                  <a:gd name="connsiteX84" fmla="*/ 695719 w 2379231"/>
                  <a:gd name="connsiteY84" fmla="*/ 3127223 h 3621771"/>
                  <a:gd name="connsiteX85" fmla="*/ 694607 w 2379231"/>
                  <a:gd name="connsiteY85" fmla="*/ 3391009 h 3621771"/>
                  <a:gd name="connsiteX86" fmla="*/ 1255383 w 2379231"/>
                  <a:gd name="connsiteY86" fmla="*/ 3435089 h 3621771"/>
                  <a:gd name="connsiteX87" fmla="*/ 2045854 w 2379231"/>
                  <a:gd name="connsiteY87" fmla="*/ 3601079 h 3621771"/>
                  <a:gd name="connsiteX88" fmla="*/ 1949324 w 2379231"/>
                  <a:gd name="connsiteY88" fmla="*/ 2907095 h 3621771"/>
                  <a:gd name="connsiteX89" fmla="*/ 1961755 w 2379231"/>
                  <a:gd name="connsiteY89" fmla="*/ 2894229 h 3621771"/>
                  <a:gd name="connsiteX90" fmla="*/ 2152576 w 2379231"/>
                  <a:gd name="connsiteY90" fmla="*/ 2889443 h 3621771"/>
                  <a:gd name="connsiteX91" fmla="*/ 2283074 w 2379231"/>
                  <a:gd name="connsiteY91" fmla="*/ 2816284 h 3621771"/>
                  <a:gd name="connsiteX92" fmla="*/ 2349519 w 2379231"/>
                  <a:gd name="connsiteY92" fmla="*/ 2654677 h 3621771"/>
                  <a:gd name="connsiteX93" fmla="*/ 2377210 w 2379231"/>
                  <a:gd name="connsiteY93" fmla="*/ 2361827 h 3621771"/>
                  <a:gd name="connsiteX94" fmla="*/ 2379230 w 2379231"/>
                  <a:gd name="connsiteY94" fmla="*/ 2312412 h 3621771"/>
                  <a:gd name="connsiteX95" fmla="*/ 2379168 w 2379231"/>
                  <a:gd name="connsiteY95" fmla="*/ 2192170 h 3621771"/>
                  <a:gd name="connsiteX0" fmla="*/ 2379168 w 2379229"/>
                  <a:gd name="connsiteY0" fmla="*/ 2192170 h 3619091"/>
                  <a:gd name="connsiteX1" fmla="*/ 2377894 w 2379229"/>
                  <a:gd name="connsiteY1" fmla="*/ 2142507 h 3619091"/>
                  <a:gd name="connsiteX2" fmla="*/ 2376993 w 2379229"/>
                  <a:gd name="connsiteY2" fmla="*/ 2092284 h 3619091"/>
                  <a:gd name="connsiteX3" fmla="*/ 2363194 w 2379229"/>
                  <a:gd name="connsiteY3" fmla="*/ 1890679 h 3619091"/>
                  <a:gd name="connsiteX4" fmla="*/ 2333421 w 2379229"/>
                  <a:gd name="connsiteY4" fmla="*/ 1653521 h 3619091"/>
                  <a:gd name="connsiteX5" fmla="*/ 2265577 w 2379229"/>
                  <a:gd name="connsiteY5" fmla="*/ 1442220 h 3619091"/>
                  <a:gd name="connsiteX6" fmla="*/ 2143439 w 2379229"/>
                  <a:gd name="connsiteY6" fmla="*/ 1310230 h 3619091"/>
                  <a:gd name="connsiteX7" fmla="*/ 1980154 w 2379229"/>
                  <a:gd name="connsiteY7" fmla="*/ 1241671 h 3619091"/>
                  <a:gd name="connsiteX8" fmla="*/ 1957435 w 2379229"/>
                  <a:gd name="connsiteY8" fmla="*/ 1224827 h 3619091"/>
                  <a:gd name="connsiteX9" fmla="*/ 1927942 w 2379229"/>
                  <a:gd name="connsiteY9" fmla="*/ 1178178 h 3619091"/>
                  <a:gd name="connsiteX10" fmla="*/ 1817117 w 2379229"/>
                  <a:gd name="connsiteY10" fmla="*/ 939870 h 3619091"/>
                  <a:gd name="connsiteX11" fmla="*/ 1692555 w 2379229"/>
                  <a:gd name="connsiteY11" fmla="*/ 451319 h 3619091"/>
                  <a:gd name="connsiteX12" fmla="*/ 1631828 w 2379229"/>
                  <a:gd name="connsiteY12" fmla="*/ 232839 h 3619091"/>
                  <a:gd name="connsiteX13" fmla="*/ 1564326 w 2379229"/>
                  <a:gd name="connsiteY13" fmla="*/ 101129 h 3619091"/>
                  <a:gd name="connsiteX14" fmla="*/ 1449678 w 2379229"/>
                  <a:gd name="connsiteY14" fmla="*/ 10318 h 3619091"/>
                  <a:gd name="connsiteX15" fmla="*/ 1394794 w 2379229"/>
                  <a:gd name="connsiteY15" fmla="*/ 0 h 3619091"/>
                  <a:gd name="connsiteX16" fmla="*/ 1345690 w 2379229"/>
                  <a:gd name="connsiteY16" fmla="*/ 0 h 3619091"/>
                  <a:gd name="connsiteX17" fmla="*/ 1337921 w 2379229"/>
                  <a:gd name="connsiteY17" fmla="*/ 2517 h 3619091"/>
                  <a:gd name="connsiteX18" fmla="*/ 1271848 w 2379229"/>
                  <a:gd name="connsiteY18" fmla="*/ 47861 h 3619091"/>
                  <a:gd name="connsiteX19" fmla="*/ 1248633 w 2379229"/>
                  <a:gd name="connsiteY19" fmla="*/ 90935 h 3619091"/>
                  <a:gd name="connsiteX20" fmla="*/ 1187346 w 2379229"/>
                  <a:gd name="connsiteY20" fmla="*/ 132704 h 3619091"/>
                  <a:gd name="connsiteX21" fmla="*/ 1066048 w 2379229"/>
                  <a:gd name="connsiteY21" fmla="*/ 135626 h 3619091"/>
                  <a:gd name="connsiteX22" fmla="*/ 903353 w 2379229"/>
                  <a:gd name="connsiteY22" fmla="*/ 186625 h 3619091"/>
                  <a:gd name="connsiteX23" fmla="*/ 683132 w 2379229"/>
                  <a:gd name="connsiteY23" fmla="*/ 459089 h 3619091"/>
                  <a:gd name="connsiteX24" fmla="*/ 668277 w 2379229"/>
                  <a:gd name="connsiteY24" fmla="*/ 618769 h 3619091"/>
                  <a:gd name="connsiteX25" fmla="*/ 676481 w 2379229"/>
                  <a:gd name="connsiteY25" fmla="*/ 614449 h 3619091"/>
                  <a:gd name="connsiteX26" fmla="*/ 728506 w 2379229"/>
                  <a:gd name="connsiteY26" fmla="*/ 587287 h 3619091"/>
                  <a:gd name="connsiteX27" fmla="*/ 814158 w 2379229"/>
                  <a:gd name="connsiteY27" fmla="*/ 586044 h 3619091"/>
                  <a:gd name="connsiteX28" fmla="*/ 1073911 w 2379229"/>
                  <a:gd name="connsiteY28" fmla="*/ 641674 h 3619091"/>
                  <a:gd name="connsiteX29" fmla="*/ 1242759 w 2379229"/>
                  <a:gd name="connsiteY29" fmla="*/ 704732 h 3619091"/>
                  <a:gd name="connsiteX30" fmla="*/ 1282881 w 2379229"/>
                  <a:gd name="connsiteY30" fmla="*/ 715205 h 3619091"/>
                  <a:gd name="connsiteX31" fmla="*/ 1316570 w 2379229"/>
                  <a:gd name="connsiteY31" fmla="*/ 697117 h 3619091"/>
                  <a:gd name="connsiteX32" fmla="*/ 1349668 w 2379229"/>
                  <a:gd name="connsiteY32" fmla="*/ 642606 h 3619091"/>
                  <a:gd name="connsiteX33" fmla="*/ 1401476 w 2379229"/>
                  <a:gd name="connsiteY33" fmla="*/ 601396 h 3619091"/>
                  <a:gd name="connsiteX34" fmla="*/ 1460431 w 2379229"/>
                  <a:gd name="connsiteY34" fmla="*/ 632754 h 3619091"/>
                  <a:gd name="connsiteX35" fmla="*/ 1462576 w 2379229"/>
                  <a:gd name="connsiteY35" fmla="*/ 643569 h 3619091"/>
                  <a:gd name="connsiteX36" fmla="*/ 1467268 w 2379229"/>
                  <a:gd name="connsiteY36" fmla="*/ 734038 h 3619091"/>
                  <a:gd name="connsiteX37" fmla="*/ 1482590 w 2379229"/>
                  <a:gd name="connsiteY37" fmla="*/ 835540 h 3619091"/>
                  <a:gd name="connsiteX38" fmla="*/ 1548787 w 2379229"/>
                  <a:gd name="connsiteY38" fmla="*/ 962371 h 3619091"/>
                  <a:gd name="connsiteX39" fmla="*/ 1558639 w 2379229"/>
                  <a:gd name="connsiteY39" fmla="*/ 990869 h 3619091"/>
                  <a:gd name="connsiteX40" fmla="*/ 1569547 w 2379229"/>
                  <a:gd name="connsiteY40" fmla="*/ 1087088 h 3619091"/>
                  <a:gd name="connsiteX41" fmla="*/ 1590525 w 2379229"/>
                  <a:gd name="connsiteY41" fmla="*/ 1268523 h 3619091"/>
                  <a:gd name="connsiteX42" fmla="*/ 1604666 w 2379229"/>
                  <a:gd name="connsiteY42" fmla="*/ 1376613 h 3619091"/>
                  <a:gd name="connsiteX43" fmla="*/ 1598295 w 2379229"/>
                  <a:gd name="connsiteY43" fmla="*/ 1389946 h 3619091"/>
                  <a:gd name="connsiteX44" fmla="*/ 1593229 w 2379229"/>
                  <a:gd name="connsiteY44" fmla="*/ 1395260 h 3619091"/>
                  <a:gd name="connsiteX45" fmla="*/ 1406106 w 2379229"/>
                  <a:gd name="connsiteY45" fmla="*/ 1670987 h 3619091"/>
                  <a:gd name="connsiteX46" fmla="*/ 1307309 w 2379229"/>
                  <a:gd name="connsiteY46" fmla="*/ 1858638 h 3619091"/>
                  <a:gd name="connsiteX47" fmla="*/ 1235331 w 2379229"/>
                  <a:gd name="connsiteY47" fmla="*/ 2011232 h 3619091"/>
                  <a:gd name="connsiteX48" fmla="*/ 1230576 w 2379229"/>
                  <a:gd name="connsiteY48" fmla="*/ 1993020 h 3619091"/>
                  <a:gd name="connsiteX49" fmla="*/ 1179328 w 2379229"/>
                  <a:gd name="connsiteY49" fmla="*/ 1733237 h 3619091"/>
                  <a:gd name="connsiteX50" fmla="*/ 1167332 w 2379229"/>
                  <a:gd name="connsiteY50" fmla="*/ 1617563 h 3619091"/>
                  <a:gd name="connsiteX51" fmla="*/ 1182156 w 2379229"/>
                  <a:gd name="connsiteY51" fmla="*/ 1453190 h 3619091"/>
                  <a:gd name="connsiteX52" fmla="*/ 1190827 w 2379229"/>
                  <a:gd name="connsiteY52" fmla="*/ 1425220 h 3619091"/>
                  <a:gd name="connsiteX53" fmla="*/ 1231819 w 2379229"/>
                  <a:gd name="connsiteY53" fmla="*/ 1302088 h 3619091"/>
                  <a:gd name="connsiteX54" fmla="*/ 1233094 w 2379229"/>
                  <a:gd name="connsiteY54" fmla="*/ 1271600 h 3619091"/>
                  <a:gd name="connsiteX55" fmla="*/ 1208977 w 2379229"/>
                  <a:gd name="connsiteY55" fmla="*/ 1251275 h 3619091"/>
                  <a:gd name="connsiteX56" fmla="*/ 1181628 w 2379229"/>
                  <a:gd name="connsiteY56" fmla="*/ 1257739 h 3619091"/>
                  <a:gd name="connsiteX57" fmla="*/ 1115151 w 2379229"/>
                  <a:gd name="connsiteY57" fmla="*/ 1286113 h 3619091"/>
                  <a:gd name="connsiteX58" fmla="*/ 1046189 w 2379229"/>
                  <a:gd name="connsiteY58" fmla="*/ 1305164 h 3619091"/>
                  <a:gd name="connsiteX59" fmla="*/ 1017690 w 2379229"/>
                  <a:gd name="connsiteY59" fmla="*/ 1289066 h 3619091"/>
                  <a:gd name="connsiteX60" fmla="*/ 1004513 w 2379229"/>
                  <a:gd name="connsiteY60" fmla="*/ 1260163 h 3619091"/>
                  <a:gd name="connsiteX61" fmla="*/ 992672 w 2379229"/>
                  <a:gd name="connsiteY61" fmla="*/ 1251212 h 3619091"/>
                  <a:gd name="connsiteX62" fmla="*/ 802566 w 2379229"/>
                  <a:gd name="connsiteY62" fmla="*/ 1297705 h 3619091"/>
                  <a:gd name="connsiteX63" fmla="*/ 612305 w 2379229"/>
                  <a:gd name="connsiteY63" fmla="*/ 1496824 h 3619091"/>
                  <a:gd name="connsiteX64" fmla="*/ 590270 w 2379229"/>
                  <a:gd name="connsiteY64" fmla="*/ 1627011 h 3619091"/>
                  <a:gd name="connsiteX65" fmla="*/ 567148 w 2379229"/>
                  <a:gd name="connsiteY65" fmla="*/ 2103473 h 3619091"/>
                  <a:gd name="connsiteX66" fmla="*/ 557234 w 2379229"/>
                  <a:gd name="connsiteY66" fmla="*/ 2305544 h 3619091"/>
                  <a:gd name="connsiteX67" fmla="*/ 540638 w 2379229"/>
                  <a:gd name="connsiteY67" fmla="*/ 2509790 h 3619091"/>
                  <a:gd name="connsiteX68" fmla="*/ 530755 w 2379229"/>
                  <a:gd name="connsiteY68" fmla="*/ 2520823 h 3619091"/>
                  <a:gd name="connsiteX69" fmla="*/ 327099 w 2379229"/>
                  <a:gd name="connsiteY69" fmla="*/ 2567596 h 3619091"/>
                  <a:gd name="connsiteX70" fmla="*/ 334092 w 2379229"/>
                  <a:gd name="connsiteY70" fmla="*/ 2573377 h 3619091"/>
                  <a:gd name="connsiteX71" fmla="*/ 335086 w 2379229"/>
                  <a:gd name="connsiteY71" fmla="*/ 2572910 h 3619091"/>
                  <a:gd name="connsiteX72" fmla="*/ 334434 w 2379229"/>
                  <a:gd name="connsiteY72" fmla="*/ 2573998 h 3619091"/>
                  <a:gd name="connsiteX73" fmla="*/ 235698 w 2379229"/>
                  <a:gd name="connsiteY73" fmla="*/ 2689454 h 3619091"/>
                  <a:gd name="connsiteX74" fmla="*/ 182772 w 2379229"/>
                  <a:gd name="connsiteY74" fmla="*/ 2728115 h 3619091"/>
                  <a:gd name="connsiteX75" fmla="*/ 150978 w 2379229"/>
                  <a:gd name="connsiteY75" fmla="*/ 2725567 h 3619091"/>
                  <a:gd name="connsiteX76" fmla="*/ 94851 w 2379229"/>
                  <a:gd name="connsiteY76" fmla="*/ 2697907 h 3619091"/>
                  <a:gd name="connsiteX77" fmla="*/ 14358 w 2379229"/>
                  <a:gd name="connsiteY77" fmla="*/ 2658593 h 3619091"/>
                  <a:gd name="connsiteX78" fmla="*/ 0 w 2379229"/>
                  <a:gd name="connsiteY78" fmla="*/ 2658282 h 3619091"/>
                  <a:gd name="connsiteX79" fmla="*/ 27411 w 2379229"/>
                  <a:gd name="connsiteY79" fmla="*/ 2682803 h 3619091"/>
                  <a:gd name="connsiteX80" fmla="*/ 216864 w 2379229"/>
                  <a:gd name="connsiteY80" fmla="*/ 2823868 h 3619091"/>
                  <a:gd name="connsiteX81" fmla="*/ 498496 w 2379229"/>
                  <a:gd name="connsiteY81" fmla="*/ 2898797 h 3619091"/>
                  <a:gd name="connsiteX82" fmla="*/ 710636 w 2379229"/>
                  <a:gd name="connsiteY82" fmla="*/ 2901656 h 3619091"/>
                  <a:gd name="connsiteX83" fmla="*/ 720737 w 2379229"/>
                  <a:gd name="connsiteY83" fmla="*/ 2912845 h 3619091"/>
                  <a:gd name="connsiteX84" fmla="*/ 695719 w 2379229"/>
                  <a:gd name="connsiteY84" fmla="*/ 3127223 h 3619091"/>
                  <a:gd name="connsiteX85" fmla="*/ 694607 w 2379229"/>
                  <a:gd name="connsiteY85" fmla="*/ 3391009 h 3619091"/>
                  <a:gd name="connsiteX86" fmla="*/ 2045854 w 2379229"/>
                  <a:gd name="connsiteY86" fmla="*/ 3601079 h 3619091"/>
                  <a:gd name="connsiteX87" fmla="*/ 1949324 w 2379229"/>
                  <a:gd name="connsiteY87" fmla="*/ 2907095 h 3619091"/>
                  <a:gd name="connsiteX88" fmla="*/ 1961755 w 2379229"/>
                  <a:gd name="connsiteY88" fmla="*/ 2894229 h 3619091"/>
                  <a:gd name="connsiteX89" fmla="*/ 2152576 w 2379229"/>
                  <a:gd name="connsiteY89" fmla="*/ 2889443 h 3619091"/>
                  <a:gd name="connsiteX90" fmla="*/ 2283074 w 2379229"/>
                  <a:gd name="connsiteY90" fmla="*/ 2816284 h 3619091"/>
                  <a:gd name="connsiteX91" fmla="*/ 2349519 w 2379229"/>
                  <a:gd name="connsiteY91" fmla="*/ 2654677 h 3619091"/>
                  <a:gd name="connsiteX92" fmla="*/ 2377210 w 2379229"/>
                  <a:gd name="connsiteY92" fmla="*/ 2361827 h 3619091"/>
                  <a:gd name="connsiteX93" fmla="*/ 2379230 w 2379229"/>
                  <a:gd name="connsiteY93" fmla="*/ 2312412 h 3619091"/>
                  <a:gd name="connsiteX94" fmla="*/ 2379168 w 2379229"/>
                  <a:gd name="connsiteY94" fmla="*/ 2192170 h 3619091"/>
                  <a:gd name="connsiteX0" fmla="*/ 2379168 w 2379231"/>
                  <a:gd name="connsiteY0" fmla="*/ 2192170 h 3619091"/>
                  <a:gd name="connsiteX1" fmla="*/ 2377894 w 2379231"/>
                  <a:gd name="connsiteY1" fmla="*/ 2142507 h 3619091"/>
                  <a:gd name="connsiteX2" fmla="*/ 2376993 w 2379231"/>
                  <a:gd name="connsiteY2" fmla="*/ 2092284 h 3619091"/>
                  <a:gd name="connsiteX3" fmla="*/ 2363194 w 2379231"/>
                  <a:gd name="connsiteY3" fmla="*/ 1890679 h 3619091"/>
                  <a:gd name="connsiteX4" fmla="*/ 2333421 w 2379231"/>
                  <a:gd name="connsiteY4" fmla="*/ 1653521 h 3619091"/>
                  <a:gd name="connsiteX5" fmla="*/ 2265577 w 2379231"/>
                  <a:gd name="connsiteY5" fmla="*/ 1442220 h 3619091"/>
                  <a:gd name="connsiteX6" fmla="*/ 2143439 w 2379231"/>
                  <a:gd name="connsiteY6" fmla="*/ 1310230 h 3619091"/>
                  <a:gd name="connsiteX7" fmla="*/ 1980154 w 2379231"/>
                  <a:gd name="connsiteY7" fmla="*/ 1241671 h 3619091"/>
                  <a:gd name="connsiteX8" fmla="*/ 1957435 w 2379231"/>
                  <a:gd name="connsiteY8" fmla="*/ 1224827 h 3619091"/>
                  <a:gd name="connsiteX9" fmla="*/ 1927942 w 2379231"/>
                  <a:gd name="connsiteY9" fmla="*/ 1178178 h 3619091"/>
                  <a:gd name="connsiteX10" fmla="*/ 1817117 w 2379231"/>
                  <a:gd name="connsiteY10" fmla="*/ 939870 h 3619091"/>
                  <a:gd name="connsiteX11" fmla="*/ 1692555 w 2379231"/>
                  <a:gd name="connsiteY11" fmla="*/ 451319 h 3619091"/>
                  <a:gd name="connsiteX12" fmla="*/ 1631828 w 2379231"/>
                  <a:gd name="connsiteY12" fmla="*/ 232839 h 3619091"/>
                  <a:gd name="connsiteX13" fmla="*/ 1564326 w 2379231"/>
                  <a:gd name="connsiteY13" fmla="*/ 101129 h 3619091"/>
                  <a:gd name="connsiteX14" fmla="*/ 1449678 w 2379231"/>
                  <a:gd name="connsiteY14" fmla="*/ 10318 h 3619091"/>
                  <a:gd name="connsiteX15" fmla="*/ 1394794 w 2379231"/>
                  <a:gd name="connsiteY15" fmla="*/ 0 h 3619091"/>
                  <a:gd name="connsiteX16" fmla="*/ 1345690 w 2379231"/>
                  <a:gd name="connsiteY16" fmla="*/ 0 h 3619091"/>
                  <a:gd name="connsiteX17" fmla="*/ 1337921 w 2379231"/>
                  <a:gd name="connsiteY17" fmla="*/ 2517 h 3619091"/>
                  <a:gd name="connsiteX18" fmla="*/ 1271848 w 2379231"/>
                  <a:gd name="connsiteY18" fmla="*/ 47861 h 3619091"/>
                  <a:gd name="connsiteX19" fmla="*/ 1248633 w 2379231"/>
                  <a:gd name="connsiteY19" fmla="*/ 90935 h 3619091"/>
                  <a:gd name="connsiteX20" fmla="*/ 1187346 w 2379231"/>
                  <a:gd name="connsiteY20" fmla="*/ 132704 h 3619091"/>
                  <a:gd name="connsiteX21" fmla="*/ 1066048 w 2379231"/>
                  <a:gd name="connsiteY21" fmla="*/ 135626 h 3619091"/>
                  <a:gd name="connsiteX22" fmla="*/ 903353 w 2379231"/>
                  <a:gd name="connsiteY22" fmla="*/ 186625 h 3619091"/>
                  <a:gd name="connsiteX23" fmla="*/ 683132 w 2379231"/>
                  <a:gd name="connsiteY23" fmla="*/ 459089 h 3619091"/>
                  <a:gd name="connsiteX24" fmla="*/ 668277 w 2379231"/>
                  <a:gd name="connsiteY24" fmla="*/ 618769 h 3619091"/>
                  <a:gd name="connsiteX25" fmla="*/ 676481 w 2379231"/>
                  <a:gd name="connsiteY25" fmla="*/ 614449 h 3619091"/>
                  <a:gd name="connsiteX26" fmla="*/ 728506 w 2379231"/>
                  <a:gd name="connsiteY26" fmla="*/ 587287 h 3619091"/>
                  <a:gd name="connsiteX27" fmla="*/ 814158 w 2379231"/>
                  <a:gd name="connsiteY27" fmla="*/ 586044 h 3619091"/>
                  <a:gd name="connsiteX28" fmla="*/ 1073911 w 2379231"/>
                  <a:gd name="connsiteY28" fmla="*/ 641674 h 3619091"/>
                  <a:gd name="connsiteX29" fmla="*/ 1242759 w 2379231"/>
                  <a:gd name="connsiteY29" fmla="*/ 704732 h 3619091"/>
                  <a:gd name="connsiteX30" fmla="*/ 1282881 w 2379231"/>
                  <a:gd name="connsiteY30" fmla="*/ 715205 h 3619091"/>
                  <a:gd name="connsiteX31" fmla="*/ 1316570 w 2379231"/>
                  <a:gd name="connsiteY31" fmla="*/ 697117 h 3619091"/>
                  <a:gd name="connsiteX32" fmla="*/ 1349668 w 2379231"/>
                  <a:gd name="connsiteY32" fmla="*/ 642606 h 3619091"/>
                  <a:gd name="connsiteX33" fmla="*/ 1401476 w 2379231"/>
                  <a:gd name="connsiteY33" fmla="*/ 601396 h 3619091"/>
                  <a:gd name="connsiteX34" fmla="*/ 1460431 w 2379231"/>
                  <a:gd name="connsiteY34" fmla="*/ 632754 h 3619091"/>
                  <a:gd name="connsiteX35" fmla="*/ 1462576 w 2379231"/>
                  <a:gd name="connsiteY35" fmla="*/ 643569 h 3619091"/>
                  <a:gd name="connsiteX36" fmla="*/ 1467268 w 2379231"/>
                  <a:gd name="connsiteY36" fmla="*/ 734038 h 3619091"/>
                  <a:gd name="connsiteX37" fmla="*/ 1482590 w 2379231"/>
                  <a:gd name="connsiteY37" fmla="*/ 835540 h 3619091"/>
                  <a:gd name="connsiteX38" fmla="*/ 1548787 w 2379231"/>
                  <a:gd name="connsiteY38" fmla="*/ 962371 h 3619091"/>
                  <a:gd name="connsiteX39" fmla="*/ 1558639 w 2379231"/>
                  <a:gd name="connsiteY39" fmla="*/ 990869 h 3619091"/>
                  <a:gd name="connsiteX40" fmla="*/ 1569547 w 2379231"/>
                  <a:gd name="connsiteY40" fmla="*/ 1087088 h 3619091"/>
                  <a:gd name="connsiteX41" fmla="*/ 1590525 w 2379231"/>
                  <a:gd name="connsiteY41" fmla="*/ 1268523 h 3619091"/>
                  <a:gd name="connsiteX42" fmla="*/ 1604666 w 2379231"/>
                  <a:gd name="connsiteY42" fmla="*/ 1376613 h 3619091"/>
                  <a:gd name="connsiteX43" fmla="*/ 1598295 w 2379231"/>
                  <a:gd name="connsiteY43" fmla="*/ 1389946 h 3619091"/>
                  <a:gd name="connsiteX44" fmla="*/ 1593229 w 2379231"/>
                  <a:gd name="connsiteY44" fmla="*/ 1395260 h 3619091"/>
                  <a:gd name="connsiteX45" fmla="*/ 1406106 w 2379231"/>
                  <a:gd name="connsiteY45" fmla="*/ 1670987 h 3619091"/>
                  <a:gd name="connsiteX46" fmla="*/ 1307309 w 2379231"/>
                  <a:gd name="connsiteY46" fmla="*/ 1858638 h 3619091"/>
                  <a:gd name="connsiteX47" fmla="*/ 1235331 w 2379231"/>
                  <a:gd name="connsiteY47" fmla="*/ 2011232 h 3619091"/>
                  <a:gd name="connsiteX48" fmla="*/ 1230576 w 2379231"/>
                  <a:gd name="connsiteY48" fmla="*/ 1993020 h 3619091"/>
                  <a:gd name="connsiteX49" fmla="*/ 1179328 w 2379231"/>
                  <a:gd name="connsiteY49" fmla="*/ 1733237 h 3619091"/>
                  <a:gd name="connsiteX50" fmla="*/ 1167332 w 2379231"/>
                  <a:gd name="connsiteY50" fmla="*/ 1617563 h 3619091"/>
                  <a:gd name="connsiteX51" fmla="*/ 1182156 w 2379231"/>
                  <a:gd name="connsiteY51" fmla="*/ 1453190 h 3619091"/>
                  <a:gd name="connsiteX52" fmla="*/ 1190827 w 2379231"/>
                  <a:gd name="connsiteY52" fmla="*/ 1425220 h 3619091"/>
                  <a:gd name="connsiteX53" fmla="*/ 1231819 w 2379231"/>
                  <a:gd name="connsiteY53" fmla="*/ 1302088 h 3619091"/>
                  <a:gd name="connsiteX54" fmla="*/ 1233094 w 2379231"/>
                  <a:gd name="connsiteY54" fmla="*/ 1271600 h 3619091"/>
                  <a:gd name="connsiteX55" fmla="*/ 1208977 w 2379231"/>
                  <a:gd name="connsiteY55" fmla="*/ 1251275 h 3619091"/>
                  <a:gd name="connsiteX56" fmla="*/ 1181628 w 2379231"/>
                  <a:gd name="connsiteY56" fmla="*/ 1257739 h 3619091"/>
                  <a:gd name="connsiteX57" fmla="*/ 1115151 w 2379231"/>
                  <a:gd name="connsiteY57" fmla="*/ 1286113 h 3619091"/>
                  <a:gd name="connsiteX58" fmla="*/ 1046189 w 2379231"/>
                  <a:gd name="connsiteY58" fmla="*/ 1305164 h 3619091"/>
                  <a:gd name="connsiteX59" fmla="*/ 1017690 w 2379231"/>
                  <a:gd name="connsiteY59" fmla="*/ 1289066 h 3619091"/>
                  <a:gd name="connsiteX60" fmla="*/ 1004513 w 2379231"/>
                  <a:gd name="connsiteY60" fmla="*/ 1260163 h 3619091"/>
                  <a:gd name="connsiteX61" fmla="*/ 992672 w 2379231"/>
                  <a:gd name="connsiteY61" fmla="*/ 1251212 h 3619091"/>
                  <a:gd name="connsiteX62" fmla="*/ 802566 w 2379231"/>
                  <a:gd name="connsiteY62" fmla="*/ 1297705 h 3619091"/>
                  <a:gd name="connsiteX63" fmla="*/ 612305 w 2379231"/>
                  <a:gd name="connsiteY63" fmla="*/ 1496824 h 3619091"/>
                  <a:gd name="connsiteX64" fmla="*/ 590270 w 2379231"/>
                  <a:gd name="connsiteY64" fmla="*/ 1627011 h 3619091"/>
                  <a:gd name="connsiteX65" fmla="*/ 567148 w 2379231"/>
                  <a:gd name="connsiteY65" fmla="*/ 2103473 h 3619091"/>
                  <a:gd name="connsiteX66" fmla="*/ 557234 w 2379231"/>
                  <a:gd name="connsiteY66" fmla="*/ 2305544 h 3619091"/>
                  <a:gd name="connsiteX67" fmla="*/ 540638 w 2379231"/>
                  <a:gd name="connsiteY67" fmla="*/ 2509790 h 3619091"/>
                  <a:gd name="connsiteX68" fmla="*/ 530755 w 2379231"/>
                  <a:gd name="connsiteY68" fmla="*/ 2520823 h 3619091"/>
                  <a:gd name="connsiteX69" fmla="*/ 327099 w 2379231"/>
                  <a:gd name="connsiteY69" fmla="*/ 2567596 h 3619091"/>
                  <a:gd name="connsiteX70" fmla="*/ 334092 w 2379231"/>
                  <a:gd name="connsiteY70" fmla="*/ 2573377 h 3619091"/>
                  <a:gd name="connsiteX71" fmla="*/ 335086 w 2379231"/>
                  <a:gd name="connsiteY71" fmla="*/ 2572910 h 3619091"/>
                  <a:gd name="connsiteX72" fmla="*/ 334434 w 2379231"/>
                  <a:gd name="connsiteY72" fmla="*/ 2573998 h 3619091"/>
                  <a:gd name="connsiteX73" fmla="*/ 235698 w 2379231"/>
                  <a:gd name="connsiteY73" fmla="*/ 2689454 h 3619091"/>
                  <a:gd name="connsiteX74" fmla="*/ 182772 w 2379231"/>
                  <a:gd name="connsiteY74" fmla="*/ 2728115 h 3619091"/>
                  <a:gd name="connsiteX75" fmla="*/ 150978 w 2379231"/>
                  <a:gd name="connsiteY75" fmla="*/ 2725567 h 3619091"/>
                  <a:gd name="connsiteX76" fmla="*/ 94851 w 2379231"/>
                  <a:gd name="connsiteY76" fmla="*/ 2697907 h 3619091"/>
                  <a:gd name="connsiteX77" fmla="*/ 14358 w 2379231"/>
                  <a:gd name="connsiteY77" fmla="*/ 2658593 h 3619091"/>
                  <a:gd name="connsiteX78" fmla="*/ 0 w 2379231"/>
                  <a:gd name="connsiteY78" fmla="*/ 2658282 h 3619091"/>
                  <a:gd name="connsiteX79" fmla="*/ 27411 w 2379231"/>
                  <a:gd name="connsiteY79" fmla="*/ 2682803 h 3619091"/>
                  <a:gd name="connsiteX80" fmla="*/ 216864 w 2379231"/>
                  <a:gd name="connsiteY80" fmla="*/ 2823868 h 3619091"/>
                  <a:gd name="connsiteX81" fmla="*/ 498496 w 2379231"/>
                  <a:gd name="connsiteY81" fmla="*/ 2898797 h 3619091"/>
                  <a:gd name="connsiteX82" fmla="*/ 710636 w 2379231"/>
                  <a:gd name="connsiteY82" fmla="*/ 2901656 h 3619091"/>
                  <a:gd name="connsiteX83" fmla="*/ 720737 w 2379231"/>
                  <a:gd name="connsiteY83" fmla="*/ 2912845 h 3619091"/>
                  <a:gd name="connsiteX84" fmla="*/ 695719 w 2379231"/>
                  <a:gd name="connsiteY84" fmla="*/ 3127223 h 3619091"/>
                  <a:gd name="connsiteX85" fmla="*/ 694607 w 2379231"/>
                  <a:gd name="connsiteY85" fmla="*/ 3391009 h 3619091"/>
                  <a:gd name="connsiteX86" fmla="*/ 2045854 w 2379231"/>
                  <a:gd name="connsiteY86" fmla="*/ 3601079 h 3619091"/>
                  <a:gd name="connsiteX87" fmla="*/ 1949324 w 2379231"/>
                  <a:gd name="connsiteY87" fmla="*/ 2907095 h 3619091"/>
                  <a:gd name="connsiteX88" fmla="*/ 1961755 w 2379231"/>
                  <a:gd name="connsiteY88" fmla="*/ 2894229 h 3619091"/>
                  <a:gd name="connsiteX89" fmla="*/ 2152576 w 2379231"/>
                  <a:gd name="connsiteY89" fmla="*/ 2889443 h 3619091"/>
                  <a:gd name="connsiteX90" fmla="*/ 2283074 w 2379231"/>
                  <a:gd name="connsiteY90" fmla="*/ 2816284 h 3619091"/>
                  <a:gd name="connsiteX91" fmla="*/ 2349519 w 2379231"/>
                  <a:gd name="connsiteY91" fmla="*/ 2654677 h 3619091"/>
                  <a:gd name="connsiteX92" fmla="*/ 2377210 w 2379231"/>
                  <a:gd name="connsiteY92" fmla="*/ 2361827 h 3619091"/>
                  <a:gd name="connsiteX93" fmla="*/ 2379230 w 2379231"/>
                  <a:gd name="connsiteY93" fmla="*/ 2312412 h 3619091"/>
                  <a:gd name="connsiteX94" fmla="*/ 2379168 w 2379231"/>
                  <a:gd name="connsiteY94" fmla="*/ 2192170 h 3619091"/>
                  <a:gd name="connsiteX0" fmla="*/ 2379168 w 2379229"/>
                  <a:gd name="connsiteY0" fmla="*/ 2192170 h 3629423"/>
                  <a:gd name="connsiteX1" fmla="*/ 2377894 w 2379229"/>
                  <a:gd name="connsiteY1" fmla="*/ 2142507 h 3629423"/>
                  <a:gd name="connsiteX2" fmla="*/ 2376993 w 2379229"/>
                  <a:gd name="connsiteY2" fmla="*/ 2092284 h 3629423"/>
                  <a:gd name="connsiteX3" fmla="*/ 2363194 w 2379229"/>
                  <a:gd name="connsiteY3" fmla="*/ 1890679 h 3629423"/>
                  <a:gd name="connsiteX4" fmla="*/ 2333421 w 2379229"/>
                  <a:gd name="connsiteY4" fmla="*/ 1653521 h 3629423"/>
                  <a:gd name="connsiteX5" fmla="*/ 2265577 w 2379229"/>
                  <a:gd name="connsiteY5" fmla="*/ 1442220 h 3629423"/>
                  <a:gd name="connsiteX6" fmla="*/ 2143439 w 2379229"/>
                  <a:gd name="connsiteY6" fmla="*/ 1310230 h 3629423"/>
                  <a:gd name="connsiteX7" fmla="*/ 1980154 w 2379229"/>
                  <a:gd name="connsiteY7" fmla="*/ 1241671 h 3629423"/>
                  <a:gd name="connsiteX8" fmla="*/ 1957435 w 2379229"/>
                  <a:gd name="connsiteY8" fmla="*/ 1224827 h 3629423"/>
                  <a:gd name="connsiteX9" fmla="*/ 1927942 w 2379229"/>
                  <a:gd name="connsiteY9" fmla="*/ 1178178 h 3629423"/>
                  <a:gd name="connsiteX10" fmla="*/ 1817117 w 2379229"/>
                  <a:gd name="connsiteY10" fmla="*/ 939870 h 3629423"/>
                  <a:gd name="connsiteX11" fmla="*/ 1692555 w 2379229"/>
                  <a:gd name="connsiteY11" fmla="*/ 451319 h 3629423"/>
                  <a:gd name="connsiteX12" fmla="*/ 1631828 w 2379229"/>
                  <a:gd name="connsiteY12" fmla="*/ 232839 h 3629423"/>
                  <a:gd name="connsiteX13" fmla="*/ 1564326 w 2379229"/>
                  <a:gd name="connsiteY13" fmla="*/ 101129 h 3629423"/>
                  <a:gd name="connsiteX14" fmla="*/ 1449678 w 2379229"/>
                  <a:gd name="connsiteY14" fmla="*/ 10318 h 3629423"/>
                  <a:gd name="connsiteX15" fmla="*/ 1394794 w 2379229"/>
                  <a:gd name="connsiteY15" fmla="*/ 0 h 3629423"/>
                  <a:gd name="connsiteX16" fmla="*/ 1345690 w 2379229"/>
                  <a:gd name="connsiteY16" fmla="*/ 0 h 3629423"/>
                  <a:gd name="connsiteX17" fmla="*/ 1337921 w 2379229"/>
                  <a:gd name="connsiteY17" fmla="*/ 2517 h 3629423"/>
                  <a:gd name="connsiteX18" fmla="*/ 1271848 w 2379229"/>
                  <a:gd name="connsiteY18" fmla="*/ 47861 h 3629423"/>
                  <a:gd name="connsiteX19" fmla="*/ 1248633 w 2379229"/>
                  <a:gd name="connsiteY19" fmla="*/ 90935 h 3629423"/>
                  <a:gd name="connsiteX20" fmla="*/ 1187346 w 2379229"/>
                  <a:gd name="connsiteY20" fmla="*/ 132704 h 3629423"/>
                  <a:gd name="connsiteX21" fmla="*/ 1066048 w 2379229"/>
                  <a:gd name="connsiteY21" fmla="*/ 135626 h 3629423"/>
                  <a:gd name="connsiteX22" fmla="*/ 903353 w 2379229"/>
                  <a:gd name="connsiteY22" fmla="*/ 186625 h 3629423"/>
                  <a:gd name="connsiteX23" fmla="*/ 683132 w 2379229"/>
                  <a:gd name="connsiteY23" fmla="*/ 459089 h 3629423"/>
                  <a:gd name="connsiteX24" fmla="*/ 668277 w 2379229"/>
                  <a:gd name="connsiteY24" fmla="*/ 618769 h 3629423"/>
                  <a:gd name="connsiteX25" fmla="*/ 676481 w 2379229"/>
                  <a:gd name="connsiteY25" fmla="*/ 614449 h 3629423"/>
                  <a:gd name="connsiteX26" fmla="*/ 728506 w 2379229"/>
                  <a:gd name="connsiteY26" fmla="*/ 587287 h 3629423"/>
                  <a:gd name="connsiteX27" fmla="*/ 814158 w 2379229"/>
                  <a:gd name="connsiteY27" fmla="*/ 586044 h 3629423"/>
                  <a:gd name="connsiteX28" fmla="*/ 1073911 w 2379229"/>
                  <a:gd name="connsiteY28" fmla="*/ 641674 h 3629423"/>
                  <a:gd name="connsiteX29" fmla="*/ 1242759 w 2379229"/>
                  <a:gd name="connsiteY29" fmla="*/ 704732 h 3629423"/>
                  <a:gd name="connsiteX30" fmla="*/ 1282881 w 2379229"/>
                  <a:gd name="connsiteY30" fmla="*/ 715205 h 3629423"/>
                  <a:gd name="connsiteX31" fmla="*/ 1316570 w 2379229"/>
                  <a:gd name="connsiteY31" fmla="*/ 697117 h 3629423"/>
                  <a:gd name="connsiteX32" fmla="*/ 1349668 w 2379229"/>
                  <a:gd name="connsiteY32" fmla="*/ 642606 h 3629423"/>
                  <a:gd name="connsiteX33" fmla="*/ 1401476 w 2379229"/>
                  <a:gd name="connsiteY33" fmla="*/ 601396 h 3629423"/>
                  <a:gd name="connsiteX34" fmla="*/ 1460431 w 2379229"/>
                  <a:gd name="connsiteY34" fmla="*/ 632754 h 3629423"/>
                  <a:gd name="connsiteX35" fmla="*/ 1462576 w 2379229"/>
                  <a:gd name="connsiteY35" fmla="*/ 643569 h 3629423"/>
                  <a:gd name="connsiteX36" fmla="*/ 1467268 w 2379229"/>
                  <a:gd name="connsiteY36" fmla="*/ 734038 h 3629423"/>
                  <a:gd name="connsiteX37" fmla="*/ 1482590 w 2379229"/>
                  <a:gd name="connsiteY37" fmla="*/ 835540 h 3629423"/>
                  <a:gd name="connsiteX38" fmla="*/ 1548787 w 2379229"/>
                  <a:gd name="connsiteY38" fmla="*/ 962371 h 3629423"/>
                  <a:gd name="connsiteX39" fmla="*/ 1558639 w 2379229"/>
                  <a:gd name="connsiteY39" fmla="*/ 990869 h 3629423"/>
                  <a:gd name="connsiteX40" fmla="*/ 1569547 w 2379229"/>
                  <a:gd name="connsiteY40" fmla="*/ 1087088 h 3629423"/>
                  <a:gd name="connsiteX41" fmla="*/ 1590525 w 2379229"/>
                  <a:gd name="connsiteY41" fmla="*/ 1268523 h 3629423"/>
                  <a:gd name="connsiteX42" fmla="*/ 1604666 w 2379229"/>
                  <a:gd name="connsiteY42" fmla="*/ 1376613 h 3629423"/>
                  <a:gd name="connsiteX43" fmla="*/ 1598295 w 2379229"/>
                  <a:gd name="connsiteY43" fmla="*/ 1389946 h 3629423"/>
                  <a:gd name="connsiteX44" fmla="*/ 1593229 w 2379229"/>
                  <a:gd name="connsiteY44" fmla="*/ 1395260 h 3629423"/>
                  <a:gd name="connsiteX45" fmla="*/ 1406106 w 2379229"/>
                  <a:gd name="connsiteY45" fmla="*/ 1670987 h 3629423"/>
                  <a:gd name="connsiteX46" fmla="*/ 1307309 w 2379229"/>
                  <a:gd name="connsiteY46" fmla="*/ 1858638 h 3629423"/>
                  <a:gd name="connsiteX47" fmla="*/ 1235331 w 2379229"/>
                  <a:gd name="connsiteY47" fmla="*/ 2011232 h 3629423"/>
                  <a:gd name="connsiteX48" fmla="*/ 1230576 w 2379229"/>
                  <a:gd name="connsiteY48" fmla="*/ 1993020 h 3629423"/>
                  <a:gd name="connsiteX49" fmla="*/ 1179328 w 2379229"/>
                  <a:gd name="connsiteY49" fmla="*/ 1733237 h 3629423"/>
                  <a:gd name="connsiteX50" fmla="*/ 1167332 w 2379229"/>
                  <a:gd name="connsiteY50" fmla="*/ 1617563 h 3629423"/>
                  <a:gd name="connsiteX51" fmla="*/ 1182156 w 2379229"/>
                  <a:gd name="connsiteY51" fmla="*/ 1453190 h 3629423"/>
                  <a:gd name="connsiteX52" fmla="*/ 1190827 w 2379229"/>
                  <a:gd name="connsiteY52" fmla="*/ 1425220 h 3629423"/>
                  <a:gd name="connsiteX53" fmla="*/ 1231819 w 2379229"/>
                  <a:gd name="connsiteY53" fmla="*/ 1302088 h 3629423"/>
                  <a:gd name="connsiteX54" fmla="*/ 1233094 w 2379229"/>
                  <a:gd name="connsiteY54" fmla="*/ 1271600 h 3629423"/>
                  <a:gd name="connsiteX55" fmla="*/ 1208977 w 2379229"/>
                  <a:gd name="connsiteY55" fmla="*/ 1251275 h 3629423"/>
                  <a:gd name="connsiteX56" fmla="*/ 1181628 w 2379229"/>
                  <a:gd name="connsiteY56" fmla="*/ 1257739 h 3629423"/>
                  <a:gd name="connsiteX57" fmla="*/ 1115151 w 2379229"/>
                  <a:gd name="connsiteY57" fmla="*/ 1286113 h 3629423"/>
                  <a:gd name="connsiteX58" fmla="*/ 1046189 w 2379229"/>
                  <a:gd name="connsiteY58" fmla="*/ 1305164 h 3629423"/>
                  <a:gd name="connsiteX59" fmla="*/ 1017690 w 2379229"/>
                  <a:gd name="connsiteY59" fmla="*/ 1289066 h 3629423"/>
                  <a:gd name="connsiteX60" fmla="*/ 1004513 w 2379229"/>
                  <a:gd name="connsiteY60" fmla="*/ 1260163 h 3629423"/>
                  <a:gd name="connsiteX61" fmla="*/ 992672 w 2379229"/>
                  <a:gd name="connsiteY61" fmla="*/ 1251212 h 3629423"/>
                  <a:gd name="connsiteX62" fmla="*/ 802566 w 2379229"/>
                  <a:gd name="connsiteY62" fmla="*/ 1297705 h 3629423"/>
                  <a:gd name="connsiteX63" fmla="*/ 612305 w 2379229"/>
                  <a:gd name="connsiteY63" fmla="*/ 1496824 h 3629423"/>
                  <a:gd name="connsiteX64" fmla="*/ 590270 w 2379229"/>
                  <a:gd name="connsiteY64" fmla="*/ 1627011 h 3629423"/>
                  <a:gd name="connsiteX65" fmla="*/ 567148 w 2379229"/>
                  <a:gd name="connsiteY65" fmla="*/ 2103473 h 3629423"/>
                  <a:gd name="connsiteX66" fmla="*/ 557234 w 2379229"/>
                  <a:gd name="connsiteY66" fmla="*/ 2305544 h 3629423"/>
                  <a:gd name="connsiteX67" fmla="*/ 540638 w 2379229"/>
                  <a:gd name="connsiteY67" fmla="*/ 2509790 h 3629423"/>
                  <a:gd name="connsiteX68" fmla="*/ 530755 w 2379229"/>
                  <a:gd name="connsiteY68" fmla="*/ 2520823 h 3629423"/>
                  <a:gd name="connsiteX69" fmla="*/ 327099 w 2379229"/>
                  <a:gd name="connsiteY69" fmla="*/ 2567596 h 3629423"/>
                  <a:gd name="connsiteX70" fmla="*/ 334092 w 2379229"/>
                  <a:gd name="connsiteY70" fmla="*/ 2573377 h 3629423"/>
                  <a:gd name="connsiteX71" fmla="*/ 335086 w 2379229"/>
                  <a:gd name="connsiteY71" fmla="*/ 2572910 h 3629423"/>
                  <a:gd name="connsiteX72" fmla="*/ 334434 w 2379229"/>
                  <a:gd name="connsiteY72" fmla="*/ 2573998 h 3629423"/>
                  <a:gd name="connsiteX73" fmla="*/ 235698 w 2379229"/>
                  <a:gd name="connsiteY73" fmla="*/ 2689454 h 3629423"/>
                  <a:gd name="connsiteX74" fmla="*/ 182772 w 2379229"/>
                  <a:gd name="connsiteY74" fmla="*/ 2728115 h 3629423"/>
                  <a:gd name="connsiteX75" fmla="*/ 150978 w 2379229"/>
                  <a:gd name="connsiteY75" fmla="*/ 2725567 h 3629423"/>
                  <a:gd name="connsiteX76" fmla="*/ 94851 w 2379229"/>
                  <a:gd name="connsiteY76" fmla="*/ 2697907 h 3629423"/>
                  <a:gd name="connsiteX77" fmla="*/ 14358 w 2379229"/>
                  <a:gd name="connsiteY77" fmla="*/ 2658593 h 3629423"/>
                  <a:gd name="connsiteX78" fmla="*/ 0 w 2379229"/>
                  <a:gd name="connsiteY78" fmla="*/ 2658282 h 3629423"/>
                  <a:gd name="connsiteX79" fmla="*/ 27411 w 2379229"/>
                  <a:gd name="connsiteY79" fmla="*/ 2682803 h 3629423"/>
                  <a:gd name="connsiteX80" fmla="*/ 216864 w 2379229"/>
                  <a:gd name="connsiteY80" fmla="*/ 2823868 h 3629423"/>
                  <a:gd name="connsiteX81" fmla="*/ 498496 w 2379229"/>
                  <a:gd name="connsiteY81" fmla="*/ 2898797 h 3629423"/>
                  <a:gd name="connsiteX82" fmla="*/ 710636 w 2379229"/>
                  <a:gd name="connsiteY82" fmla="*/ 2901656 h 3629423"/>
                  <a:gd name="connsiteX83" fmla="*/ 720737 w 2379229"/>
                  <a:gd name="connsiteY83" fmla="*/ 2912845 h 3629423"/>
                  <a:gd name="connsiteX84" fmla="*/ 695719 w 2379229"/>
                  <a:gd name="connsiteY84" fmla="*/ 3127223 h 3629423"/>
                  <a:gd name="connsiteX85" fmla="*/ 694607 w 2379229"/>
                  <a:gd name="connsiteY85" fmla="*/ 3493638 h 3629423"/>
                  <a:gd name="connsiteX86" fmla="*/ 2045854 w 2379229"/>
                  <a:gd name="connsiteY86" fmla="*/ 3601079 h 3629423"/>
                  <a:gd name="connsiteX87" fmla="*/ 1949324 w 2379229"/>
                  <a:gd name="connsiteY87" fmla="*/ 2907095 h 3629423"/>
                  <a:gd name="connsiteX88" fmla="*/ 1961755 w 2379229"/>
                  <a:gd name="connsiteY88" fmla="*/ 2894229 h 3629423"/>
                  <a:gd name="connsiteX89" fmla="*/ 2152576 w 2379229"/>
                  <a:gd name="connsiteY89" fmla="*/ 2889443 h 3629423"/>
                  <a:gd name="connsiteX90" fmla="*/ 2283074 w 2379229"/>
                  <a:gd name="connsiteY90" fmla="*/ 2816284 h 3629423"/>
                  <a:gd name="connsiteX91" fmla="*/ 2349519 w 2379229"/>
                  <a:gd name="connsiteY91" fmla="*/ 2654677 h 3629423"/>
                  <a:gd name="connsiteX92" fmla="*/ 2377210 w 2379229"/>
                  <a:gd name="connsiteY92" fmla="*/ 2361827 h 3629423"/>
                  <a:gd name="connsiteX93" fmla="*/ 2379230 w 2379229"/>
                  <a:gd name="connsiteY93" fmla="*/ 2312412 h 3629423"/>
                  <a:gd name="connsiteX94" fmla="*/ 2379168 w 2379229"/>
                  <a:gd name="connsiteY94" fmla="*/ 2192170 h 3629423"/>
                  <a:gd name="connsiteX0" fmla="*/ 2379168 w 2379231"/>
                  <a:gd name="connsiteY0" fmla="*/ 2192170 h 3629423"/>
                  <a:gd name="connsiteX1" fmla="*/ 2377894 w 2379231"/>
                  <a:gd name="connsiteY1" fmla="*/ 2142507 h 3629423"/>
                  <a:gd name="connsiteX2" fmla="*/ 2376993 w 2379231"/>
                  <a:gd name="connsiteY2" fmla="*/ 2092284 h 3629423"/>
                  <a:gd name="connsiteX3" fmla="*/ 2363194 w 2379231"/>
                  <a:gd name="connsiteY3" fmla="*/ 1890679 h 3629423"/>
                  <a:gd name="connsiteX4" fmla="*/ 2333421 w 2379231"/>
                  <a:gd name="connsiteY4" fmla="*/ 1653521 h 3629423"/>
                  <a:gd name="connsiteX5" fmla="*/ 2265577 w 2379231"/>
                  <a:gd name="connsiteY5" fmla="*/ 1442220 h 3629423"/>
                  <a:gd name="connsiteX6" fmla="*/ 2143439 w 2379231"/>
                  <a:gd name="connsiteY6" fmla="*/ 1310230 h 3629423"/>
                  <a:gd name="connsiteX7" fmla="*/ 1980154 w 2379231"/>
                  <a:gd name="connsiteY7" fmla="*/ 1241671 h 3629423"/>
                  <a:gd name="connsiteX8" fmla="*/ 1957435 w 2379231"/>
                  <a:gd name="connsiteY8" fmla="*/ 1224827 h 3629423"/>
                  <a:gd name="connsiteX9" fmla="*/ 1927942 w 2379231"/>
                  <a:gd name="connsiteY9" fmla="*/ 1178178 h 3629423"/>
                  <a:gd name="connsiteX10" fmla="*/ 1817117 w 2379231"/>
                  <a:gd name="connsiteY10" fmla="*/ 939870 h 3629423"/>
                  <a:gd name="connsiteX11" fmla="*/ 1692555 w 2379231"/>
                  <a:gd name="connsiteY11" fmla="*/ 451319 h 3629423"/>
                  <a:gd name="connsiteX12" fmla="*/ 1631828 w 2379231"/>
                  <a:gd name="connsiteY12" fmla="*/ 232839 h 3629423"/>
                  <a:gd name="connsiteX13" fmla="*/ 1564326 w 2379231"/>
                  <a:gd name="connsiteY13" fmla="*/ 101129 h 3629423"/>
                  <a:gd name="connsiteX14" fmla="*/ 1449678 w 2379231"/>
                  <a:gd name="connsiteY14" fmla="*/ 10318 h 3629423"/>
                  <a:gd name="connsiteX15" fmla="*/ 1394794 w 2379231"/>
                  <a:gd name="connsiteY15" fmla="*/ 0 h 3629423"/>
                  <a:gd name="connsiteX16" fmla="*/ 1345690 w 2379231"/>
                  <a:gd name="connsiteY16" fmla="*/ 0 h 3629423"/>
                  <a:gd name="connsiteX17" fmla="*/ 1337921 w 2379231"/>
                  <a:gd name="connsiteY17" fmla="*/ 2517 h 3629423"/>
                  <a:gd name="connsiteX18" fmla="*/ 1271848 w 2379231"/>
                  <a:gd name="connsiteY18" fmla="*/ 47861 h 3629423"/>
                  <a:gd name="connsiteX19" fmla="*/ 1248633 w 2379231"/>
                  <a:gd name="connsiteY19" fmla="*/ 90935 h 3629423"/>
                  <a:gd name="connsiteX20" fmla="*/ 1187346 w 2379231"/>
                  <a:gd name="connsiteY20" fmla="*/ 132704 h 3629423"/>
                  <a:gd name="connsiteX21" fmla="*/ 1066048 w 2379231"/>
                  <a:gd name="connsiteY21" fmla="*/ 135626 h 3629423"/>
                  <a:gd name="connsiteX22" fmla="*/ 903353 w 2379231"/>
                  <a:gd name="connsiteY22" fmla="*/ 186625 h 3629423"/>
                  <a:gd name="connsiteX23" fmla="*/ 683132 w 2379231"/>
                  <a:gd name="connsiteY23" fmla="*/ 459089 h 3629423"/>
                  <a:gd name="connsiteX24" fmla="*/ 668277 w 2379231"/>
                  <a:gd name="connsiteY24" fmla="*/ 618769 h 3629423"/>
                  <a:gd name="connsiteX25" fmla="*/ 676481 w 2379231"/>
                  <a:gd name="connsiteY25" fmla="*/ 614449 h 3629423"/>
                  <a:gd name="connsiteX26" fmla="*/ 728506 w 2379231"/>
                  <a:gd name="connsiteY26" fmla="*/ 587287 h 3629423"/>
                  <a:gd name="connsiteX27" fmla="*/ 814158 w 2379231"/>
                  <a:gd name="connsiteY27" fmla="*/ 586044 h 3629423"/>
                  <a:gd name="connsiteX28" fmla="*/ 1073911 w 2379231"/>
                  <a:gd name="connsiteY28" fmla="*/ 641674 h 3629423"/>
                  <a:gd name="connsiteX29" fmla="*/ 1242759 w 2379231"/>
                  <a:gd name="connsiteY29" fmla="*/ 704732 h 3629423"/>
                  <a:gd name="connsiteX30" fmla="*/ 1282881 w 2379231"/>
                  <a:gd name="connsiteY30" fmla="*/ 715205 h 3629423"/>
                  <a:gd name="connsiteX31" fmla="*/ 1316570 w 2379231"/>
                  <a:gd name="connsiteY31" fmla="*/ 697117 h 3629423"/>
                  <a:gd name="connsiteX32" fmla="*/ 1349668 w 2379231"/>
                  <a:gd name="connsiteY32" fmla="*/ 642606 h 3629423"/>
                  <a:gd name="connsiteX33" fmla="*/ 1401476 w 2379231"/>
                  <a:gd name="connsiteY33" fmla="*/ 601396 h 3629423"/>
                  <a:gd name="connsiteX34" fmla="*/ 1460431 w 2379231"/>
                  <a:gd name="connsiteY34" fmla="*/ 632754 h 3629423"/>
                  <a:gd name="connsiteX35" fmla="*/ 1462576 w 2379231"/>
                  <a:gd name="connsiteY35" fmla="*/ 643569 h 3629423"/>
                  <a:gd name="connsiteX36" fmla="*/ 1467268 w 2379231"/>
                  <a:gd name="connsiteY36" fmla="*/ 734038 h 3629423"/>
                  <a:gd name="connsiteX37" fmla="*/ 1482590 w 2379231"/>
                  <a:gd name="connsiteY37" fmla="*/ 835540 h 3629423"/>
                  <a:gd name="connsiteX38" fmla="*/ 1548787 w 2379231"/>
                  <a:gd name="connsiteY38" fmla="*/ 962371 h 3629423"/>
                  <a:gd name="connsiteX39" fmla="*/ 1558639 w 2379231"/>
                  <a:gd name="connsiteY39" fmla="*/ 990869 h 3629423"/>
                  <a:gd name="connsiteX40" fmla="*/ 1569547 w 2379231"/>
                  <a:gd name="connsiteY40" fmla="*/ 1087088 h 3629423"/>
                  <a:gd name="connsiteX41" fmla="*/ 1590525 w 2379231"/>
                  <a:gd name="connsiteY41" fmla="*/ 1268523 h 3629423"/>
                  <a:gd name="connsiteX42" fmla="*/ 1604666 w 2379231"/>
                  <a:gd name="connsiteY42" fmla="*/ 1376613 h 3629423"/>
                  <a:gd name="connsiteX43" fmla="*/ 1598295 w 2379231"/>
                  <a:gd name="connsiteY43" fmla="*/ 1389946 h 3629423"/>
                  <a:gd name="connsiteX44" fmla="*/ 1593229 w 2379231"/>
                  <a:gd name="connsiteY44" fmla="*/ 1395260 h 3629423"/>
                  <a:gd name="connsiteX45" fmla="*/ 1406106 w 2379231"/>
                  <a:gd name="connsiteY45" fmla="*/ 1670987 h 3629423"/>
                  <a:gd name="connsiteX46" fmla="*/ 1307309 w 2379231"/>
                  <a:gd name="connsiteY46" fmla="*/ 1858638 h 3629423"/>
                  <a:gd name="connsiteX47" fmla="*/ 1235331 w 2379231"/>
                  <a:gd name="connsiteY47" fmla="*/ 2011232 h 3629423"/>
                  <a:gd name="connsiteX48" fmla="*/ 1230576 w 2379231"/>
                  <a:gd name="connsiteY48" fmla="*/ 1993020 h 3629423"/>
                  <a:gd name="connsiteX49" fmla="*/ 1179328 w 2379231"/>
                  <a:gd name="connsiteY49" fmla="*/ 1733237 h 3629423"/>
                  <a:gd name="connsiteX50" fmla="*/ 1167332 w 2379231"/>
                  <a:gd name="connsiteY50" fmla="*/ 1617563 h 3629423"/>
                  <a:gd name="connsiteX51" fmla="*/ 1182156 w 2379231"/>
                  <a:gd name="connsiteY51" fmla="*/ 1453190 h 3629423"/>
                  <a:gd name="connsiteX52" fmla="*/ 1190827 w 2379231"/>
                  <a:gd name="connsiteY52" fmla="*/ 1425220 h 3629423"/>
                  <a:gd name="connsiteX53" fmla="*/ 1231819 w 2379231"/>
                  <a:gd name="connsiteY53" fmla="*/ 1302088 h 3629423"/>
                  <a:gd name="connsiteX54" fmla="*/ 1233094 w 2379231"/>
                  <a:gd name="connsiteY54" fmla="*/ 1271600 h 3629423"/>
                  <a:gd name="connsiteX55" fmla="*/ 1208977 w 2379231"/>
                  <a:gd name="connsiteY55" fmla="*/ 1251275 h 3629423"/>
                  <a:gd name="connsiteX56" fmla="*/ 1181628 w 2379231"/>
                  <a:gd name="connsiteY56" fmla="*/ 1257739 h 3629423"/>
                  <a:gd name="connsiteX57" fmla="*/ 1115151 w 2379231"/>
                  <a:gd name="connsiteY57" fmla="*/ 1286113 h 3629423"/>
                  <a:gd name="connsiteX58" fmla="*/ 1046189 w 2379231"/>
                  <a:gd name="connsiteY58" fmla="*/ 1305164 h 3629423"/>
                  <a:gd name="connsiteX59" fmla="*/ 1017690 w 2379231"/>
                  <a:gd name="connsiteY59" fmla="*/ 1289066 h 3629423"/>
                  <a:gd name="connsiteX60" fmla="*/ 1004513 w 2379231"/>
                  <a:gd name="connsiteY60" fmla="*/ 1260163 h 3629423"/>
                  <a:gd name="connsiteX61" fmla="*/ 992672 w 2379231"/>
                  <a:gd name="connsiteY61" fmla="*/ 1251212 h 3629423"/>
                  <a:gd name="connsiteX62" fmla="*/ 802566 w 2379231"/>
                  <a:gd name="connsiteY62" fmla="*/ 1297705 h 3629423"/>
                  <a:gd name="connsiteX63" fmla="*/ 612305 w 2379231"/>
                  <a:gd name="connsiteY63" fmla="*/ 1496824 h 3629423"/>
                  <a:gd name="connsiteX64" fmla="*/ 590270 w 2379231"/>
                  <a:gd name="connsiteY64" fmla="*/ 1627011 h 3629423"/>
                  <a:gd name="connsiteX65" fmla="*/ 567148 w 2379231"/>
                  <a:gd name="connsiteY65" fmla="*/ 2103473 h 3629423"/>
                  <a:gd name="connsiteX66" fmla="*/ 557234 w 2379231"/>
                  <a:gd name="connsiteY66" fmla="*/ 2305544 h 3629423"/>
                  <a:gd name="connsiteX67" fmla="*/ 540638 w 2379231"/>
                  <a:gd name="connsiteY67" fmla="*/ 2509790 h 3629423"/>
                  <a:gd name="connsiteX68" fmla="*/ 530755 w 2379231"/>
                  <a:gd name="connsiteY68" fmla="*/ 2520823 h 3629423"/>
                  <a:gd name="connsiteX69" fmla="*/ 327099 w 2379231"/>
                  <a:gd name="connsiteY69" fmla="*/ 2567596 h 3629423"/>
                  <a:gd name="connsiteX70" fmla="*/ 334092 w 2379231"/>
                  <a:gd name="connsiteY70" fmla="*/ 2573377 h 3629423"/>
                  <a:gd name="connsiteX71" fmla="*/ 335086 w 2379231"/>
                  <a:gd name="connsiteY71" fmla="*/ 2572910 h 3629423"/>
                  <a:gd name="connsiteX72" fmla="*/ 334434 w 2379231"/>
                  <a:gd name="connsiteY72" fmla="*/ 2573998 h 3629423"/>
                  <a:gd name="connsiteX73" fmla="*/ 235698 w 2379231"/>
                  <a:gd name="connsiteY73" fmla="*/ 2689454 h 3629423"/>
                  <a:gd name="connsiteX74" fmla="*/ 182772 w 2379231"/>
                  <a:gd name="connsiteY74" fmla="*/ 2728115 h 3629423"/>
                  <a:gd name="connsiteX75" fmla="*/ 150978 w 2379231"/>
                  <a:gd name="connsiteY75" fmla="*/ 2725567 h 3629423"/>
                  <a:gd name="connsiteX76" fmla="*/ 94851 w 2379231"/>
                  <a:gd name="connsiteY76" fmla="*/ 2697907 h 3629423"/>
                  <a:gd name="connsiteX77" fmla="*/ 14358 w 2379231"/>
                  <a:gd name="connsiteY77" fmla="*/ 2658593 h 3629423"/>
                  <a:gd name="connsiteX78" fmla="*/ 0 w 2379231"/>
                  <a:gd name="connsiteY78" fmla="*/ 2658282 h 3629423"/>
                  <a:gd name="connsiteX79" fmla="*/ 27411 w 2379231"/>
                  <a:gd name="connsiteY79" fmla="*/ 2682803 h 3629423"/>
                  <a:gd name="connsiteX80" fmla="*/ 216864 w 2379231"/>
                  <a:gd name="connsiteY80" fmla="*/ 2823868 h 3629423"/>
                  <a:gd name="connsiteX81" fmla="*/ 498496 w 2379231"/>
                  <a:gd name="connsiteY81" fmla="*/ 2898797 h 3629423"/>
                  <a:gd name="connsiteX82" fmla="*/ 710636 w 2379231"/>
                  <a:gd name="connsiteY82" fmla="*/ 2901656 h 3629423"/>
                  <a:gd name="connsiteX83" fmla="*/ 720737 w 2379231"/>
                  <a:gd name="connsiteY83" fmla="*/ 2912845 h 3629423"/>
                  <a:gd name="connsiteX84" fmla="*/ 695719 w 2379231"/>
                  <a:gd name="connsiteY84" fmla="*/ 3127223 h 3629423"/>
                  <a:gd name="connsiteX85" fmla="*/ 694607 w 2379231"/>
                  <a:gd name="connsiteY85" fmla="*/ 3493638 h 3629423"/>
                  <a:gd name="connsiteX86" fmla="*/ 2045854 w 2379231"/>
                  <a:gd name="connsiteY86" fmla="*/ 3601079 h 3629423"/>
                  <a:gd name="connsiteX87" fmla="*/ 1949324 w 2379231"/>
                  <a:gd name="connsiteY87" fmla="*/ 2907095 h 3629423"/>
                  <a:gd name="connsiteX88" fmla="*/ 1961755 w 2379231"/>
                  <a:gd name="connsiteY88" fmla="*/ 2894229 h 3629423"/>
                  <a:gd name="connsiteX89" fmla="*/ 2152576 w 2379231"/>
                  <a:gd name="connsiteY89" fmla="*/ 2889443 h 3629423"/>
                  <a:gd name="connsiteX90" fmla="*/ 2283074 w 2379231"/>
                  <a:gd name="connsiteY90" fmla="*/ 2816284 h 3629423"/>
                  <a:gd name="connsiteX91" fmla="*/ 2349519 w 2379231"/>
                  <a:gd name="connsiteY91" fmla="*/ 2654677 h 3629423"/>
                  <a:gd name="connsiteX92" fmla="*/ 2377210 w 2379231"/>
                  <a:gd name="connsiteY92" fmla="*/ 2361827 h 3629423"/>
                  <a:gd name="connsiteX93" fmla="*/ 2379230 w 2379231"/>
                  <a:gd name="connsiteY93" fmla="*/ 2312412 h 3629423"/>
                  <a:gd name="connsiteX94" fmla="*/ 2379168 w 2379231"/>
                  <a:gd name="connsiteY94" fmla="*/ 2192170 h 3629423"/>
                  <a:gd name="connsiteX0" fmla="*/ 2379168 w 2379229"/>
                  <a:gd name="connsiteY0" fmla="*/ 2192170 h 3646654"/>
                  <a:gd name="connsiteX1" fmla="*/ 2377894 w 2379229"/>
                  <a:gd name="connsiteY1" fmla="*/ 2142507 h 3646654"/>
                  <a:gd name="connsiteX2" fmla="*/ 2376993 w 2379229"/>
                  <a:gd name="connsiteY2" fmla="*/ 2092284 h 3646654"/>
                  <a:gd name="connsiteX3" fmla="*/ 2363194 w 2379229"/>
                  <a:gd name="connsiteY3" fmla="*/ 1890679 h 3646654"/>
                  <a:gd name="connsiteX4" fmla="*/ 2333421 w 2379229"/>
                  <a:gd name="connsiteY4" fmla="*/ 1653521 h 3646654"/>
                  <a:gd name="connsiteX5" fmla="*/ 2265577 w 2379229"/>
                  <a:gd name="connsiteY5" fmla="*/ 1442220 h 3646654"/>
                  <a:gd name="connsiteX6" fmla="*/ 2143439 w 2379229"/>
                  <a:gd name="connsiteY6" fmla="*/ 1310230 h 3646654"/>
                  <a:gd name="connsiteX7" fmla="*/ 1980154 w 2379229"/>
                  <a:gd name="connsiteY7" fmla="*/ 1241671 h 3646654"/>
                  <a:gd name="connsiteX8" fmla="*/ 1957435 w 2379229"/>
                  <a:gd name="connsiteY8" fmla="*/ 1224827 h 3646654"/>
                  <a:gd name="connsiteX9" fmla="*/ 1927942 w 2379229"/>
                  <a:gd name="connsiteY9" fmla="*/ 1178178 h 3646654"/>
                  <a:gd name="connsiteX10" fmla="*/ 1817117 w 2379229"/>
                  <a:gd name="connsiteY10" fmla="*/ 939870 h 3646654"/>
                  <a:gd name="connsiteX11" fmla="*/ 1692555 w 2379229"/>
                  <a:gd name="connsiteY11" fmla="*/ 451319 h 3646654"/>
                  <a:gd name="connsiteX12" fmla="*/ 1631828 w 2379229"/>
                  <a:gd name="connsiteY12" fmla="*/ 232839 h 3646654"/>
                  <a:gd name="connsiteX13" fmla="*/ 1564326 w 2379229"/>
                  <a:gd name="connsiteY13" fmla="*/ 101129 h 3646654"/>
                  <a:gd name="connsiteX14" fmla="*/ 1449678 w 2379229"/>
                  <a:gd name="connsiteY14" fmla="*/ 10318 h 3646654"/>
                  <a:gd name="connsiteX15" fmla="*/ 1394794 w 2379229"/>
                  <a:gd name="connsiteY15" fmla="*/ 0 h 3646654"/>
                  <a:gd name="connsiteX16" fmla="*/ 1345690 w 2379229"/>
                  <a:gd name="connsiteY16" fmla="*/ 0 h 3646654"/>
                  <a:gd name="connsiteX17" fmla="*/ 1337921 w 2379229"/>
                  <a:gd name="connsiteY17" fmla="*/ 2517 h 3646654"/>
                  <a:gd name="connsiteX18" fmla="*/ 1271848 w 2379229"/>
                  <a:gd name="connsiteY18" fmla="*/ 47861 h 3646654"/>
                  <a:gd name="connsiteX19" fmla="*/ 1248633 w 2379229"/>
                  <a:gd name="connsiteY19" fmla="*/ 90935 h 3646654"/>
                  <a:gd name="connsiteX20" fmla="*/ 1187346 w 2379229"/>
                  <a:gd name="connsiteY20" fmla="*/ 132704 h 3646654"/>
                  <a:gd name="connsiteX21" fmla="*/ 1066048 w 2379229"/>
                  <a:gd name="connsiteY21" fmla="*/ 135626 h 3646654"/>
                  <a:gd name="connsiteX22" fmla="*/ 903353 w 2379229"/>
                  <a:gd name="connsiteY22" fmla="*/ 186625 h 3646654"/>
                  <a:gd name="connsiteX23" fmla="*/ 683132 w 2379229"/>
                  <a:gd name="connsiteY23" fmla="*/ 459089 h 3646654"/>
                  <a:gd name="connsiteX24" fmla="*/ 668277 w 2379229"/>
                  <a:gd name="connsiteY24" fmla="*/ 618769 h 3646654"/>
                  <a:gd name="connsiteX25" fmla="*/ 676481 w 2379229"/>
                  <a:gd name="connsiteY25" fmla="*/ 614449 h 3646654"/>
                  <a:gd name="connsiteX26" fmla="*/ 728506 w 2379229"/>
                  <a:gd name="connsiteY26" fmla="*/ 587287 h 3646654"/>
                  <a:gd name="connsiteX27" fmla="*/ 814158 w 2379229"/>
                  <a:gd name="connsiteY27" fmla="*/ 586044 h 3646654"/>
                  <a:gd name="connsiteX28" fmla="*/ 1073911 w 2379229"/>
                  <a:gd name="connsiteY28" fmla="*/ 641674 h 3646654"/>
                  <a:gd name="connsiteX29" fmla="*/ 1242759 w 2379229"/>
                  <a:gd name="connsiteY29" fmla="*/ 704732 h 3646654"/>
                  <a:gd name="connsiteX30" fmla="*/ 1282881 w 2379229"/>
                  <a:gd name="connsiteY30" fmla="*/ 715205 h 3646654"/>
                  <a:gd name="connsiteX31" fmla="*/ 1316570 w 2379229"/>
                  <a:gd name="connsiteY31" fmla="*/ 697117 h 3646654"/>
                  <a:gd name="connsiteX32" fmla="*/ 1349668 w 2379229"/>
                  <a:gd name="connsiteY32" fmla="*/ 642606 h 3646654"/>
                  <a:gd name="connsiteX33" fmla="*/ 1401476 w 2379229"/>
                  <a:gd name="connsiteY33" fmla="*/ 601396 h 3646654"/>
                  <a:gd name="connsiteX34" fmla="*/ 1460431 w 2379229"/>
                  <a:gd name="connsiteY34" fmla="*/ 632754 h 3646654"/>
                  <a:gd name="connsiteX35" fmla="*/ 1462576 w 2379229"/>
                  <a:gd name="connsiteY35" fmla="*/ 643569 h 3646654"/>
                  <a:gd name="connsiteX36" fmla="*/ 1467268 w 2379229"/>
                  <a:gd name="connsiteY36" fmla="*/ 734038 h 3646654"/>
                  <a:gd name="connsiteX37" fmla="*/ 1482590 w 2379229"/>
                  <a:gd name="connsiteY37" fmla="*/ 835540 h 3646654"/>
                  <a:gd name="connsiteX38" fmla="*/ 1548787 w 2379229"/>
                  <a:gd name="connsiteY38" fmla="*/ 962371 h 3646654"/>
                  <a:gd name="connsiteX39" fmla="*/ 1558639 w 2379229"/>
                  <a:gd name="connsiteY39" fmla="*/ 990869 h 3646654"/>
                  <a:gd name="connsiteX40" fmla="*/ 1569547 w 2379229"/>
                  <a:gd name="connsiteY40" fmla="*/ 1087088 h 3646654"/>
                  <a:gd name="connsiteX41" fmla="*/ 1590525 w 2379229"/>
                  <a:gd name="connsiteY41" fmla="*/ 1268523 h 3646654"/>
                  <a:gd name="connsiteX42" fmla="*/ 1604666 w 2379229"/>
                  <a:gd name="connsiteY42" fmla="*/ 1376613 h 3646654"/>
                  <a:gd name="connsiteX43" fmla="*/ 1598295 w 2379229"/>
                  <a:gd name="connsiteY43" fmla="*/ 1389946 h 3646654"/>
                  <a:gd name="connsiteX44" fmla="*/ 1593229 w 2379229"/>
                  <a:gd name="connsiteY44" fmla="*/ 1395260 h 3646654"/>
                  <a:gd name="connsiteX45" fmla="*/ 1406106 w 2379229"/>
                  <a:gd name="connsiteY45" fmla="*/ 1670987 h 3646654"/>
                  <a:gd name="connsiteX46" fmla="*/ 1307309 w 2379229"/>
                  <a:gd name="connsiteY46" fmla="*/ 1858638 h 3646654"/>
                  <a:gd name="connsiteX47" fmla="*/ 1235331 w 2379229"/>
                  <a:gd name="connsiteY47" fmla="*/ 2011232 h 3646654"/>
                  <a:gd name="connsiteX48" fmla="*/ 1230576 w 2379229"/>
                  <a:gd name="connsiteY48" fmla="*/ 1993020 h 3646654"/>
                  <a:gd name="connsiteX49" fmla="*/ 1179328 w 2379229"/>
                  <a:gd name="connsiteY49" fmla="*/ 1733237 h 3646654"/>
                  <a:gd name="connsiteX50" fmla="*/ 1167332 w 2379229"/>
                  <a:gd name="connsiteY50" fmla="*/ 1617563 h 3646654"/>
                  <a:gd name="connsiteX51" fmla="*/ 1182156 w 2379229"/>
                  <a:gd name="connsiteY51" fmla="*/ 1453190 h 3646654"/>
                  <a:gd name="connsiteX52" fmla="*/ 1190827 w 2379229"/>
                  <a:gd name="connsiteY52" fmla="*/ 1425220 h 3646654"/>
                  <a:gd name="connsiteX53" fmla="*/ 1231819 w 2379229"/>
                  <a:gd name="connsiteY53" fmla="*/ 1302088 h 3646654"/>
                  <a:gd name="connsiteX54" fmla="*/ 1233094 w 2379229"/>
                  <a:gd name="connsiteY54" fmla="*/ 1271600 h 3646654"/>
                  <a:gd name="connsiteX55" fmla="*/ 1208977 w 2379229"/>
                  <a:gd name="connsiteY55" fmla="*/ 1251275 h 3646654"/>
                  <a:gd name="connsiteX56" fmla="*/ 1181628 w 2379229"/>
                  <a:gd name="connsiteY56" fmla="*/ 1257739 h 3646654"/>
                  <a:gd name="connsiteX57" fmla="*/ 1115151 w 2379229"/>
                  <a:gd name="connsiteY57" fmla="*/ 1286113 h 3646654"/>
                  <a:gd name="connsiteX58" fmla="*/ 1046189 w 2379229"/>
                  <a:gd name="connsiteY58" fmla="*/ 1305164 h 3646654"/>
                  <a:gd name="connsiteX59" fmla="*/ 1017690 w 2379229"/>
                  <a:gd name="connsiteY59" fmla="*/ 1289066 h 3646654"/>
                  <a:gd name="connsiteX60" fmla="*/ 1004513 w 2379229"/>
                  <a:gd name="connsiteY60" fmla="*/ 1260163 h 3646654"/>
                  <a:gd name="connsiteX61" fmla="*/ 992672 w 2379229"/>
                  <a:gd name="connsiteY61" fmla="*/ 1251212 h 3646654"/>
                  <a:gd name="connsiteX62" fmla="*/ 802566 w 2379229"/>
                  <a:gd name="connsiteY62" fmla="*/ 1297705 h 3646654"/>
                  <a:gd name="connsiteX63" fmla="*/ 612305 w 2379229"/>
                  <a:gd name="connsiteY63" fmla="*/ 1496824 h 3646654"/>
                  <a:gd name="connsiteX64" fmla="*/ 590270 w 2379229"/>
                  <a:gd name="connsiteY64" fmla="*/ 1627011 h 3646654"/>
                  <a:gd name="connsiteX65" fmla="*/ 567148 w 2379229"/>
                  <a:gd name="connsiteY65" fmla="*/ 2103473 h 3646654"/>
                  <a:gd name="connsiteX66" fmla="*/ 557234 w 2379229"/>
                  <a:gd name="connsiteY66" fmla="*/ 2305544 h 3646654"/>
                  <a:gd name="connsiteX67" fmla="*/ 540638 w 2379229"/>
                  <a:gd name="connsiteY67" fmla="*/ 2509790 h 3646654"/>
                  <a:gd name="connsiteX68" fmla="*/ 530755 w 2379229"/>
                  <a:gd name="connsiteY68" fmla="*/ 2520823 h 3646654"/>
                  <a:gd name="connsiteX69" fmla="*/ 327099 w 2379229"/>
                  <a:gd name="connsiteY69" fmla="*/ 2567596 h 3646654"/>
                  <a:gd name="connsiteX70" fmla="*/ 334092 w 2379229"/>
                  <a:gd name="connsiteY70" fmla="*/ 2573377 h 3646654"/>
                  <a:gd name="connsiteX71" fmla="*/ 335086 w 2379229"/>
                  <a:gd name="connsiteY71" fmla="*/ 2572910 h 3646654"/>
                  <a:gd name="connsiteX72" fmla="*/ 334434 w 2379229"/>
                  <a:gd name="connsiteY72" fmla="*/ 2573998 h 3646654"/>
                  <a:gd name="connsiteX73" fmla="*/ 235698 w 2379229"/>
                  <a:gd name="connsiteY73" fmla="*/ 2689454 h 3646654"/>
                  <a:gd name="connsiteX74" fmla="*/ 182772 w 2379229"/>
                  <a:gd name="connsiteY74" fmla="*/ 2728115 h 3646654"/>
                  <a:gd name="connsiteX75" fmla="*/ 150978 w 2379229"/>
                  <a:gd name="connsiteY75" fmla="*/ 2725567 h 3646654"/>
                  <a:gd name="connsiteX76" fmla="*/ 94851 w 2379229"/>
                  <a:gd name="connsiteY76" fmla="*/ 2697907 h 3646654"/>
                  <a:gd name="connsiteX77" fmla="*/ 14358 w 2379229"/>
                  <a:gd name="connsiteY77" fmla="*/ 2658593 h 3646654"/>
                  <a:gd name="connsiteX78" fmla="*/ 0 w 2379229"/>
                  <a:gd name="connsiteY78" fmla="*/ 2658282 h 3646654"/>
                  <a:gd name="connsiteX79" fmla="*/ 27411 w 2379229"/>
                  <a:gd name="connsiteY79" fmla="*/ 2682803 h 3646654"/>
                  <a:gd name="connsiteX80" fmla="*/ 216864 w 2379229"/>
                  <a:gd name="connsiteY80" fmla="*/ 2823868 h 3646654"/>
                  <a:gd name="connsiteX81" fmla="*/ 498496 w 2379229"/>
                  <a:gd name="connsiteY81" fmla="*/ 2898797 h 3646654"/>
                  <a:gd name="connsiteX82" fmla="*/ 710636 w 2379229"/>
                  <a:gd name="connsiteY82" fmla="*/ 2901656 h 3646654"/>
                  <a:gd name="connsiteX83" fmla="*/ 720737 w 2379229"/>
                  <a:gd name="connsiteY83" fmla="*/ 2912845 h 3646654"/>
                  <a:gd name="connsiteX84" fmla="*/ 695719 w 2379229"/>
                  <a:gd name="connsiteY84" fmla="*/ 3127223 h 3646654"/>
                  <a:gd name="connsiteX85" fmla="*/ 621302 w 2379229"/>
                  <a:gd name="connsiteY85" fmla="*/ 3566943 h 3646654"/>
                  <a:gd name="connsiteX86" fmla="*/ 2045854 w 2379229"/>
                  <a:gd name="connsiteY86" fmla="*/ 3601079 h 3646654"/>
                  <a:gd name="connsiteX87" fmla="*/ 1949324 w 2379229"/>
                  <a:gd name="connsiteY87" fmla="*/ 2907095 h 3646654"/>
                  <a:gd name="connsiteX88" fmla="*/ 1961755 w 2379229"/>
                  <a:gd name="connsiteY88" fmla="*/ 2894229 h 3646654"/>
                  <a:gd name="connsiteX89" fmla="*/ 2152576 w 2379229"/>
                  <a:gd name="connsiteY89" fmla="*/ 2889443 h 3646654"/>
                  <a:gd name="connsiteX90" fmla="*/ 2283074 w 2379229"/>
                  <a:gd name="connsiteY90" fmla="*/ 2816284 h 3646654"/>
                  <a:gd name="connsiteX91" fmla="*/ 2349519 w 2379229"/>
                  <a:gd name="connsiteY91" fmla="*/ 2654677 h 3646654"/>
                  <a:gd name="connsiteX92" fmla="*/ 2377210 w 2379229"/>
                  <a:gd name="connsiteY92" fmla="*/ 2361827 h 3646654"/>
                  <a:gd name="connsiteX93" fmla="*/ 2379230 w 2379229"/>
                  <a:gd name="connsiteY93" fmla="*/ 2312412 h 3646654"/>
                  <a:gd name="connsiteX94" fmla="*/ 2379168 w 2379229"/>
                  <a:gd name="connsiteY94" fmla="*/ 2192170 h 3646654"/>
                  <a:gd name="connsiteX0" fmla="*/ 2379168 w 2379231"/>
                  <a:gd name="connsiteY0" fmla="*/ 2192170 h 3671451"/>
                  <a:gd name="connsiteX1" fmla="*/ 2377894 w 2379231"/>
                  <a:gd name="connsiteY1" fmla="*/ 2142507 h 3671451"/>
                  <a:gd name="connsiteX2" fmla="*/ 2376993 w 2379231"/>
                  <a:gd name="connsiteY2" fmla="*/ 2092284 h 3671451"/>
                  <a:gd name="connsiteX3" fmla="*/ 2363194 w 2379231"/>
                  <a:gd name="connsiteY3" fmla="*/ 1890679 h 3671451"/>
                  <a:gd name="connsiteX4" fmla="*/ 2333421 w 2379231"/>
                  <a:gd name="connsiteY4" fmla="*/ 1653521 h 3671451"/>
                  <a:gd name="connsiteX5" fmla="*/ 2265577 w 2379231"/>
                  <a:gd name="connsiteY5" fmla="*/ 1442220 h 3671451"/>
                  <a:gd name="connsiteX6" fmla="*/ 2143439 w 2379231"/>
                  <a:gd name="connsiteY6" fmla="*/ 1310230 h 3671451"/>
                  <a:gd name="connsiteX7" fmla="*/ 1980154 w 2379231"/>
                  <a:gd name="connsiteY7" fmla="*/ 1241671 h 3671451"/>
                  <a:gd name="connsiteX8" fmla="*/ 1957435 w 2379231"/>
                  <a:gd name="connsiteY8" fmla="*/ 1224827 h 3671451"/>
                  <a:gd name="connsiteX9" fmla="*/ 1927942 w 2379231"/>
                  <a:gd name="connsiteY9" fmla="*/ 1178178 h 3671451"/>
                  <a:gd name="connsiteX10" fmla="*/ 1817117 w 2379231"/>
                  <a:gd name="connsiteY10" fmla="*/ 939870 h 3671451"/>
                  <a:gd name="connsiteX11" fmla="*/ 1692555 w 2379231"/>
                  <a:gd name="connsiteY11" fmla="*/ 451319 h 3671451"/>
                  <a:gd name="connsiteX12" fmla="*/ 1631828 w 2379231"/>
                  <a:gd name="connsiteY12" fmla="*/ 232839 h 3671451"/>
                  <a:gd name="connsiteX13" fmla="*/ 1564326 w 2379231"/>
                  <a:gd name="connsiteY13" fmla="*/ 101129 h 3671451"/>
                  <a:gd name="connsiteX14" fmla="*/ 1449678 w 2379231"/>
                  <a:gd name="connsiteY14" fmla="*/ 10318 h 3671451"/>
                  <a:gd name="connsiteX15" fmla="*/ 1394794 w 2379231"/>
                  <a:gd name="connsiteY15" fmla="*/ 0 h 3671451"/>
                  <a:gd name="connsiteX16" fmla="*/ 1345690 w 2379231"/>
                  <a:gd name="connsiteY16" fmla="*/ 0 h 3671451"/>
                  <a:gd name="connsiteX17" fmla="*/ 1337921 w 2379231"/>
                  <a:gd name="connsiteY17" fmla="*/ 2517 h 3671451"/>
                  <a:gd name="connsiteX18" fmla="*/ 1271848 w 2379231"/>
                  <a:gd name="connsiteY18" fmla="*/ 47861 h 3671451"/>
                  <a:gd name="connsiteX19" fmla="*/ 1248633 w 2379231"/>
                  <a:gd name="connsiteY19" fmla="*/ 90935 h 3671451"/>
                  <a:gd name="connsiteX20" fmla="*/ 1187346 w 2379231"/>
                  <a:gd name="connsiteY20" fmla="*/ 132704 h 3671451"/>
                  <a:gd name="connsiteX21" fmla="*/ 1066048 w 2379231"/>
                  <a:gd name="connsiteY21" fmla="*/ 135626 h 3671451"/>
                  <a:gd name="connsiteX22" fmla="*/ 903353 w 2379231"/>
                  <a:gd name="connsiteY22" fmla="*/ 186625 h 3671451"/>
                  <a:gd name="connsiteX23" fmla="*/ 683132 w 2379231"/>
                  <a:gd name="connsiteY23" fmla="*/ 459089 h 3671451"/>
                  <a:gd name="connsiteX24" fmla="*/ 668277 w 2379231"/>
                  <a:gd name="connsiteY24" fmla="*/ 618769 h 3671451"/>
                  <a:gd name="connsiteX25" fmla="*/ 676481 w 2379231"/>
                  <a:gd name="connsiteY25" fmla="*/ 614449 h 3671451"/>
                  <a:gd name="connsiteX26" fmla="*/ 728506 w 2379231"/>
                  <a:gd name="connsiteY26" fmla="*/ 587287 h 3671451"/>
                  <a:gd name="connsiteX27" fmla="*/ 814158 w 2379231"/>
                  <a:gd name="connsiteY27" fmla="*/ 586044 h 3671451"/>
                  <a:gd name="connsiteX28" fmla="*/ 1073911 w 2379231"/>
                  <a:gd name="connsiteY28" fmla="*/ 641674 h 3671451"/>
                  <a:gd name="connsiteX29" fmla="*/ 1242759 w 2379231"/>
                  <a:gd name="connsiteY29" fmla="*/ 704732 h 3671451"/>
                  <a:gd name="connsiteX30" fmla="*/ 1282881 w 2379231"/>
                  <a:gd name="connsiteY30" fmla="*/ 715205 h 3671451"/>
                  <a:gd name="connsiteX31" fmla="*/ 1316570 w 2379231"/>
                  <a:gd name="connsiteY31" fmla="*/ 697117 h 3671451"/>
                  <a:gd name="connsiteX32" fmla="*/ 1349668 w 2379231"/>
                  <a:gd name="connsiteY32" fmla="*/ 642606 h 3671451"/>
                  <a:gd name="connsiteX33" fmla="*/ 1401476 w 2379231"/>
                  <a:gd name="connsiteY33" fmla="*/ 601396 h 3671451"/>
                  <a:gd name="connsiteX34" fmla="*/ 1460431 w 2379231"/>
                  <a:gd name="connsiteY34" fmla="*/ 632754 h 3671451"/>
                  <a:gd name="connsiteX35" fmla="*/ 1462576 w 2379231"/>
                  <a:gd name="connsiteY35" fmla="*/ 643569 h 3671451"/>
                  <a:gd name="connsiteX36" fmla="*/ 1467268 w 2379231"/>
                  <a:gd name="connsiteY36" fmla="*/ 734038 h 3671451"/>
                  <a:gd name="connsiteX37" fmla="*/ 1482590 w 2379231"/>
                  <a:gd name="connsiteY37" fmla="*/ 835540 h 3671451"/>
                  <a:gd name="connsiteX38" fmla="*/ 1548787 w 2379231"/>
                  <a:gd name="connsiteY38" fmla="*/ 962371 h 3671451"/>
                  <a:gd name="connsiteX39" fmla="*/ 1558639 w 2379231"/>
                  <a:gd name="connsiteY39" fmla="*/ 990869 h 3671451"/>
                  <a:gd name="connsiteX40" fmla="*/ 1569547 w 2379231"/>
                  <a:gd name="connsiteY40" fmla="*/ 1087088 h 3671451"/>
                  <a:gd name="connsiteX41" fmla="*/ 1590525 w 2379231"/>
                  <a:gd name="connsiteY41" fmla="*/ 1268523 h 3671451"/>
                  <a:gd name="connsiteX42" fmla="*/ 1604666 w 2379231"/>
                  <a:gd name="connsiteY42" fmla="*/ 1376613 h 3671451"/>
                  <a:gd name="connsiteX43" fmla="*/ 1598295 w 2379231"/>
                  <a:gd name="connsiteY43" fmla="*/ 1389946 h 3671451"/>
                  <a:gd name="connsiteX44" fmla="*/ 1593229 w 2379231"/>
                  <a:gd name="connsiteY44" fmla="*/ 1395260 h 3671451"/>
                  <a:gd name="connsiteX45" fmla="*/ 1406106 w 2379231"/>
                  <a:gd name="connsiteY45" fmla="*/ 1670987 h 3671451"/>
                  <a:gd name="connsiteX46" fmla="*/ 1307309 w 2379231"/>
                  <a:gd name="connsiteY46" fmla="*/ 1858638 h 3671451"/>
                  <a:gd name="connsiteX47" fmla="*/ 1235331 w 2379231"/>
                  <a:gd name="connsiteY47" fmla="*/ 2011232 h 3671451"/>
                  <a:gd name="connsiteX48" fmla="*/ 1230576 w 2379231"/>
                  <a:gd name="connsiteY48" fmla="*/ 1993020 h 3671451"/>
                  <a:gd name="connsiteX49" fmla="*/ 1179328 w 2379231"/>
                  <a:gd name="connsiteY49" fmla="*/ 1733237 h 3671451"/>
                  <a:gd name="connsiteX50" fmla="*/ 1167332 w 2379231"/>
                  <a:gd name="connsiteY50" fmla="*/ 1617563 h 3671451"/>
                  <a:gd name="connsiteX51" fmla="*/ 1182156 w 2379231"/>
                  <a:gd name="connsiteY51" fmla="*/ 1453190 h 3671451"/>
                  <a:gd name="connsiteX52" fmla="*/ 1190827 w 2379231"/>
                  <a:gd name="connsiteY52" fmla="*/ 1425220 h 3671451"/>
                  <a:gd name="connsiteX53" fmla="*/ 1231819 w 2379231"/>
                  <a:gd name="connsiteY53" fmla="*/ 1302088 h 3671451"/>
                  <a:gd name="connsiteX54" fmla="*/ 1233094 w 2379231"/>
                  <a:gd name="connsiteY54" fmla="*/ 1271600 h 3671451"/>
                  <a:gd name="connsiteX55" fmla="*/ 1208977 w 2379231"/>
                  <a:gd name="connsiteY55" fmla="*/ 1251275 h 3671451"/>
                  <a:gd name="connsiteX56" fmla="*/ 1181628 w 2379231"/>
                  <a:gd name="connsiteY56" fmla="*/ 1257739 h 3671451"/>
                  <a:gd name="connsiteX57" fmla="*/ 1115151 w 2379231"/>
                  <a:gd name="connsiteY57" fmla="*/ 1286113 h 3671451"/>
                  <a:gd name="connsiteX58" fmla="*/ 1046189 w 2379231"/>
                  <a:gd name="connsiteY58" fmla="*/ 1305164 h 3671451"/>
                  <a:gd name="connsiteX59" fmla="*/ 1017690 w 2379231"/>
                  <a:gd name="connsiteY59" fmla="*/ 1289066 h 3671451"/>
                  <a:gd name="connsiteX60" fmla="*/ 1004513 w 2379231"/>
                  <a:gd name="connsiteY60" fmla="*/ 1260163 h 3671451"/>
                  <a:gd name="connsiteX61" fmla="*/ 992672 w 2379231"/>
                  <a:gd name="connsiteY61" fmla="*/ 1251212 h 3671451"/>
                  <a:gd name="connsiteX62" fmla="*/ 802566 w 2379231"/>
                  <a:gd name="connsiteY62" fmla="*/ 1297705 h 3671451"/>
                  <a:gd name="connsiteX63" fmla="*/ 612305 w 2379231"/>
                  <a:gd name="connsiteY63" fmla="*/ 1496824 h 3671451"/>
                  <a:gd name="connsiteX64" fmla="*/ 590270 w 2379231"/>
                  <a:gd name="connsiteY64" fmla="*/ 1627011 h 3671451"/>
                  <a:gd name="connsiteX65" fmla="*/ 567148 w 2379231"/>
                  <a:gd name="connsiteY65" fmla="*/ 2103473 h 3671451"/>
                  <a:gd name="connsiteX66" fmla="*/ 557234 w 2379231"/>
                  <a:gd name="connsiteY66" fmla="*/ 2305544 h 3671451"/>
                  <a:gd name="connsiteX67" fmla="*/ 540638 w 2379231"/>
                  <a:gd name="connsiteY67" fmla="*/ 2509790 h 3671451"/>
                  <a:gd name="connsiteX68" fmla="*/ 530755 w 2379231"/>
                  <a:gd name="connsiteY68" fmla="*/ 2520823 h 3671451"/>
                  <a:gd name="connsiteX69" fmla="*/ 327099 w 2379231"/>
                  <a:gd name="connsiteY69" fmla="*/ 2567596 h 3671451"/>
                  <a:gd name="connsiteX70" fmla="*/ 334092 w 2379231"/>
                  <a:gd name="connsiteY70" fmla="*/ 2573377 h 3671451"/>
                  <a:gd name="connsiteX71" fmla="*/ 335086 w 2379231"/>
                  <a:gd name="connsiteY71" fmla="*/ 2572910 h 3671451"/>
                  <a:gd name="connsiteX72" fmla="*/ 334434 w 2379231"/>
                  <a:gd name="connsiteY72" fmla="*/ 2573998 h 3671451"/>
                  <a:gd name="connsiteX73" fmla="*/ 235698 w 2379231"/>
                  <a:gd name="connsiteY73" fmla="*/ 2689454 h 3671451"/>
                  <a:gd name="connsiteX74" fmla="*/ 182772 w 2379231"/>
                  <a:gd name="connsiteY74" fmla="*/ 2728115 h 3671451"/>
                  <a:gd name="connsiteX75" fmla="*/ 150978 w 2379231"/>
                  <a:gd name="connsiteY75" fmla="*/ 2725567 h 3671451"/>
                  <a:gd name="connsiteX76" fmla="*/ 94851 w 2379231"/>
                  <a:gd name="connsiteY76" fmla="*/ 2697907 h 3671451"/>
                  <a:gd name="connsiteX77" fmla="*/ 14358 w 2379231"/>
                  <a:gd name="connsiteY77" fmla="*/ 2658593 h 3671451"/>
                  <a:gd name="connsiteX78" fmla="*/ 0 w 2379231"/>
                  <a:gd name="connsiteY78" fmla="*/ 2658282 h 3671451"/>
                  <a:gd name="connsiteX79" fmla="*/ 27411 w 2379231"/>
                  <a:gd name="connsiteY79" fmla="*/ 2682803 h 3671451"/>
                  <a:gd name="connsiteX80" fmla="*/ 216864 w 2379231"/>
                  <a:gd name="connsiteY80" fmla="*/ 2823868 h 3671451"/>
                  <a:gd name="connsiteX81" fmla="*/ 498496 w 2379231"/>
                  <a:gd name="connsiteY81" fmla="*/ 2898797 h 3671451"/>
                  <a:gd name="connsiteX82" fmla="*/ 710636 w 2379231"/>
                  <a:gd name="connsiteY82" fmla="*/ 2901656 h 3671451"/>
                  <a:gd name="connsiteX83" fmla="*/ 720737 w 2379231"/>
                  <a:gd name="connsiteY83" fmla="*/ 2912845 h 3671451"/>
                  <a:gd name="connsiteX84" fmla="*/ 695719 w 2379231"/>
                  <a:gd name="connsiteY84" fmla="*/ 3127223 h 3671451"/>
                  <a:gd name="connsiteX85" fmla="*/ 621302 w 2379231"/>
                  <a:gd name="connsiteY85" fmla="*/ 3566943 h 3671451"/>
                  <a:gd name="connsiteX86" fmla="*/ 2045854 w 2379231"/>
                  <a:gd name="connsiteY86" fmla="*/ 3635770 h 3671451"/>
                  <a:gd name="connsiteX87" fmla="*/ 1949324 w 2379231"/>
                  <a:gd name="connsiteY87" fmla="*/ 2907095 h 3671451"/>
                  <a:gd name="connsiteX88" fmla="*/ 1961755 w 2379231"/>
                  <a:gd name="connsiteY88" fmla="*/ 2894229 h 3671451"/>
                  <a:gd name="connsiteX89" fmla="*/ 2152576 w 2379231"/>
                  <a:gd name="connsiteY89" fmla="*/ 2889443 h 3671451"/>
                  <a:gd name="connsiteX90" fmla="*/ 2283074 w 2379231"/>
                  <a:gd name="connsiteY90" fmla="*/ 2816284 h 3671451"/>
                  <a:gd name="connsiteX91" fmla="*/ 2349519 w 2379231"/>
                  <a:gd name="connsiteY91" fmla="*/ 2654677 h 3671451"/>
                  <a:gd name="connsiteX92" fmla="*/ 2377210 w 2379231"/>
                  <a:gd name="connsiteY92" fmla="*/ 2361827 h 3671451"/>
                  <a:gd name="connsiteX93" fmla="*/ 2379230 w 2379231"/>
                  <a:gd name="connsiteY93" fmla="*/ 2312412 h 3671451"/>
                  <a:gd name="connsiteX94" fmla="*/ 2379168 w 2379231"/>
                  <a:gd name="connsiteY94" fmla="*/ 2192170 h 3671451"/>
                  <a:gd name="connsiteX0" fmla="*/ 2379168 w 2379229"/>
                  <a:gd name="connsiteY0" fmla="*/ 2192170 h 3671451"/>
                  <a:gd name="connsiteX1" fmla="*/ 2377894 w 2379229"/>
                  <a:gd name="connsiteY1" fmla="*/ 2142507 h 3671451"/>
                  <a:gd name="connsiteX2" fmla="*/ 2376993 w 2379229"/>
                  <a:gd name="connsiteY2" fmla="*/ 2092284 h 3671451"/>
                  <a:gd name="connsiteX3" fmla="*/ 2363194 w 2379229"/>
                  <a:gd name="connsiteY3" fmla="*/ 1890679 h 3671451"/>
                  <a:gd name="connsiteX4" fmla="*/ 2333421 w 2379229"/>
                  <a:gd name="connsiteY4" fmla="*/ 1653521 h 3671451"/>
                  <a:gd name="connsiteX5" fmla="*/ 2265577 w 2379229"/>
                  <a:gd name="connsiteY5" fmla="*/ 1442220 h 3671451"/>
                  <a:gd name="connsiteX6" fmla="*/ 2143439 w 2379229"/>
                  <a:gd name="connsiteY6" fmla="*/ 1310230 h 3671451"/>
                  <a:gd name="connsiteX7" fmla="*/ 1980154 w 2379229"/>
                  <a:gd name="connsiteY7" fmla="*/ 1241671 h 3671451"/>
                  <a:gd name="connsiteX8" fmla="*/ 1957435 w 2379229"/>
                  <a:gd name="connsiteY8" fmla="*/ 1224827 h 3671451"/>
                  <a:gd name="connsiteX9" fmla="*/ 1927942 w 2379229"/>
                  <a:gd name="connsiteY9" fmla="*/ 1178178 h 3671451"/>
                  <a:gd name="connsiteX10" fmla="*/ 1817117 w 2379229"/>
                  <a:gd name="connsiteY10" fmla="*/ 939870 h 3671451"/>
                  <a:gd name="connsiteX11" fmla="*/ 1692555 w 2379229"/>
                  <a:gd name="connsiteY11" fmla="*/ 451319 h 3671451"/>
                  <a:gd name="connsiteX12" fmla="*/ 1631828 w 2379229"/>
                  <a:gd name="connsiteY12" fmla="*/ 232839 h 3671451"/>
                  <a:gd name="connsiteX13" fmla="*/ 1564326 w 2379229"/>
                  <a:gd name="connsiteY13" fmla="*/ 101129 h 3671451"/>
                  <a:gd name="connsiteX14" fmla="*/ 1449678 w 2379229"/>
                  <a:gd name="connsiteY14" fmla="*/ 10318 h 3671451"/>
                  <a:gd name="connsiteX15" fmla="*/ 1394794 w 2379229"/>
                  <a:gd name="connsiteY15" fmla="*/ 0 h 3671451"/>
                  <a:gd name="connsiteX16" fmla="*/ 1345690 w 2379229"/>
                  <a:gd name="connsiteY16" fmla="*/ 0 h 3671451"/>
                  <a:gd name="connsiteX17" fmla="*/ 1337921 w 2379229"/>
                  <a:gd name="connsiteY17" fmla="*/ 2517 h 3671451"/>
                  <a:gd name="connsiteX18" fmla="*/ 1271848 w 2379229"/>
                  <a:gd name="connsiteY18" fmla="*/ 47861 h 3671451"/>
                  <a:gd name="connsiteX19" fmla="*/ 1248633 w 2379229"/>
                  <a:gd name="connsiteY19" fmla="*/ 90935 h 3671451"/>
                  <a:gd name="connsiteX20" fmla="*/ 1187346 w 2379229"/>
                  <a:gd name="connsiteY20" fmla="*/ 132704 h 3671451"/>
                  <a:gd name="connsiteX21" fmla="*/ 1066048 w 2379229"/>
                  <a:gd name="connsiteY21" fmla="*/ 135626 h 3671451"/>
                  <a:gd name="connsiteX22" fmla="*/ 903353 w 2379229"/>
                  <a:gd name="connsiteY22" fmla="*/ 186625 h 3671451"/>
                  <a:gd name="connsiteX23" fmla="*/ 683132 w 2379229"/>
                  <a:gd name="connsiteY23" fmla="*/ 459089 h 3671451"/>
                  <a:gd name="connsiteX24" fmla="*/ 668277 w 2379229"/>
                  <a:gd name="connsiteY24" fmla="*/ 618769 h 3671451"/>
                  <a:gd name="connsiteX25" fmla="*/ 676481 w 2379229"/>
                  <a:gd name="connsiteY25" fmla="*/ 614449 h 3671451"/>
                  <a:gd name="connsiteX26" fmla="*/ 728506 w 2379229"/>
                  <a:gd name="connsiteY26" fmla="*/ 587287 h 3671451"/>
                  <a:gd name="connsiteX27" fmla="*/ 814158 w 2379229"/>
                  <a:gd name="connsiteY27" fmla="*/ 586044 h 3671451"/>
                  <a:gd name="connsiteX28" fmla="*/ 1073911 w 2379229"/>
                  <a:gd name="connsiteY28" fmla="*/ 641674 h 3671451"/>
                  <a:gd name="connsiteX29" fmla="*/ 1242759 w 2379229"/>
                  <a:gd name="connsiteY29" fmla="*/ 704732 h 3671451"/>
                  <a:gd name="connsiteX30" fmla="*/ 1282881 w 2379229"/>
                  <a:gd name="connsiteY30" fmla="*/ 715205 h 3671451"/>
                  <a:gd name="connsiteX31" fmla="*/ 1316570 w 2379229"/>
                  <a:gd name="connsiteY31" fmla="*/ 697117 h 3671451"/>
                  <a:gd name="connsiteX32" fmla="*/ 1349668 w 2379229"/>
                  <a:gd name="connsiteY32" fmla="*/ 642606 h 3671451"/>
                  <a:gd name="connsiteX33" fmla="*/ 1401476 w 2379229"/>
                  <a:gd name="connsiteY33" fmla="*/ 601396 h 3671451"/>
                  <a:gd name="connsiteX34" fmla="*/ 1460431 w 2379229"/>
                  <a:gd name="connsiteY34" fmla="*/ 632754 h 3671451"/>
                  <a:gd name="connsiteX35" fmla="*/ 1462576 w 2379229"/>
                  <a:gd name="connsiteY35" fmla="*/ 643569 h 3671451"/>
                  <a:gd name="connsiteX36" fmla="*/ 1467268 w 2379229"/>
                  <a:gd name="connsiteY36" fmla="*/ 734038 h 3671451"/>
                  <a:gd name="connsiteX37" fmla="*/ 1482590 w 2379229"/>
                  <a:gd name="connsiteY37" fmla="*/ 835540 h 3671451"/>
                  <a:gd name="connsiteX38" fmla="*/ 1548787 w 2379229"/>
                  <a:gd name="connsiteY38" fmla="*/ 962371 h 3671451"/>
                  <a:gd name="connsiteX39" fmla="*/ 1558639 w 2379229"/>
                  <a:gd name="connsiteY39" fmla="*/ 990869 h 3671451"/>
                  <a:gd name="connsiteX40" fmla="*/ 1569547 w 2379229"/>
                  <a:gd name="connsiteY40" fmla="*/ 1087088 h 3671451"/>
                  <a:gd name="connsiteX41" fmla="*/ 1590525 w 2379229"/>
                  <a:gd name="connsiteY41" fmla="*/ 1268523 h 3671451"/>
                  <a:gd name="connsiteX42" fmla="*/ 1604666 w 2379229"/>
                  <a:gd name="connsiteY42" fmla="*/ 1376613 h 3671451"/>
                  <a:gd name="connsiteX43" fmla="*/ 1598295 w 2379229"/>
                  <a:gd name="connsiteY43" fmla="*/ 1389946 h 3671451"/>
                  <a:gd name="connsiteX44" fmla="*/ 1593229 w 2379229"/>
                  <a:gd name="connsiteY44" fmla="*/ 1395260 h 3671451"/>
                  <a:gd name="connsiteX45" fmla="*/ 1406106 w 2379229"/>
                  <a:gd name="connsiteY45" fmla="*/ 1670987 h 3671451"/>
                  <a:gd name="connsiteX46" fmla="*/ 1307309 w 2379229"/>
                  <a:gd name="connsiteY46" fmla="*/ 1858638 h 3671451"/>
                  <a:gd name="connsiteX47" fmla="*/ 1235331 w 2379229"/>
                  <a:gd name="connsiteY47" fmla="*/ 2011232 h 3671451"/>
                  <a:gd name="connsiteX48" fmla="*/ 1230576 w 2379229"/>
                  <a:gd name="connsiteY48" fmla="*/ 1993020 h 3671451"/>
                  <a:gd name="connsiteX49" fmla="*/ 1179328 w 2379229"/>
                  <a:gd name="connsiteY49" fmla="*/ 1733237 h 3671451"/>
                  <a:gd name="connsiteX50" fmla="*/ 1167332 w 2379229"/>
                  <a:gd name="connsiteY50" fmla="*/ 1617563 h 3671451"/>
                  <a:gd name="connsiteX51" fmla="*/ 1182156 w 2379229"/>
                  <a:gd name="connsiteY51" fmla="*/ 1453190 h 3671451"/>
                  <a:gd name="connsiteX52" fmla="*/ 1190827 w 2379229"/>
                  <a:gd name="connsiteY52" fmla="*/ 1425220 h 3671451"/>
                  <a:gd name="connsiteX53" fmla="*/ 1231819 w 2379229"/>
                  <a:gd name="connsiteY53" fmla="*/ 1302088 h 3671451"/>
                  <a:gd name="connsiteX54" fmla="*/ 1233094 w 2379229"/>
                  <a:gd name="connsiteY54" fmla="*/ 1271600 h 3671451"/>
                  <a:gd name="connsiteX55" fmla="*/ 1208977 w 2379229"/>
                  <a:gd name="connsiteY55" fmla="*/ 1251275 h 3671451"/>
                  <a:gd name="connsiteX56" fmla="*/ 1181628 w 2379229"/>
                  <a:gd name="connsiteY56" fmla="*/ 1257739 h 3671451"/>
                  <a:gd name="connsiteX57" fmla="*/ 1115151 w 2379229"/>
                  <a:gd name="connsiteY57" fmla="*/ 1286113 h 3671451"/>
                  <a:gd name="connsiteX58" fmla="*/ 1046189 w 2379229"/>
                  <a:gd name="connsiteY58" fmla="*/ 1305164 h 3671451"/>
                  <a:gd name="connsiteX59" fmla="*/ 1017690 w 2379229"/>
                  <a:gd name="connsiteY59" fmla="*/ 1289066 h 3671451"/>
                  <a:gd name="connsiteX60" fmla="*/ 1004513 w 2379229"/>
                  <a:gd name="connsiteY60" fmla="*/ 1260163 h 3671451"/>
                  <a:gd name="connsiteX61" fmla="*/ 992672 w 2379229"/>
                  <a:gd name="connsiteY61" fmla="*/ 1251212 h 3671451"/>
                  <a:gd name="connsiteX62" fmla="*/ 802566 w 2379229"/>
                  <a:gd name="connsiteY62" fmla="*/ 1297705 h 3671451"/>
                  <a:gd name="connsiteX63" fmla="*/ 612305 w 2379229"/>
                  <a:gd name="connsiteY63" fmla="*/ 1496824 h 3671451"/>
                  <a:gd name="connsiteX64" fmla="*/ 590270 w 2379229"/>
                  <a:gd name="connsiteY64" fmla="*/ 1627011 h 3671451"/>
                  <a:gd name="connsiteX65" fmla="*/ 567148 w 2379229"/>
                  <a:gd name="connsiteY65" fmla="*/ 2103473 h 3671451"/>
                  <a:gd name="connsiteX66" fmla="*/ 557234 w 2379229"/>
                  <a:gd name="connsiteY66" fmla="*/ 2305544 h 3671451"/>
                  <a:gd name="connsiteX67" fmla="*/ 540638 w 2379229"/>
                  <a:gd name="connsiteY67" fmla="*/ 2509790 h 3671451"/>
                  <a:gd name="connsiteX68" fmla="*/ 530755 w 2379229"/>
                  <a:gd name="connsiteY68" fmla="*/ 2520823 h 3671451"/>
                  <a:gd name="connsiteX69" fmla="*/ 327099 w 2379229"/>
                  <a:gd name="connsiteY69" fmla="*/ 2567596 h 3671451"/>
                  <a:gd name="connsiteX70" fmla="*/ 334092 w 2379229"/>
                  <a:gd name="connsiteY70" fmla="*/ 2573377 h 3671451"/>
                  <a:gd name="connsiteX71" fmla="*/ 335086 w 2379229"/>
                  <a:gd name="connsiteY71" fmla="*/ 2572910 h 3671451"/>
                  <a:gd name="connsiteX72" fmla="*/ 334434 w 2379229"/>
                  <a:gd name="connsiteY72" fmla="*/ 2573998 h 3671451"/>
                  <a:gd name="connsiteX73" fmla="*/ 235698 w 2379229"/>
                  <a:gd name="connsiteY73" fmla="*/ 2689454 h 3671451"/>
                  <a:gd name="connsiteX74" fmla="*/ 182772 w 2379229"/>
                  <a:gd name="connsiteY74" fmla="*/ 2728115 h 3671451"/>
                  <a:gd name="connsiteX75" fmla="*/ 150978 w 2379229"/>
                  <a:gd name="connsiteY75" fmla="*/ 2725567 h 3671451"/>
                  <a:gd name="connsiteX76" fmla="*/ 94851 w 2379229"/>
                  <a:gd name="connsiteY76" fmla="*/ 2697907 h 3671451"/>
                  <a:gd name="connsiteX77" fmla="*/ 14358 w 2379229"/>
                  <a:gd name="connsiteY77" fmla="*/ 2658593 h 3671451"/>
                  <a:gd name="connsiteX78" fmla="*/ 0 w 2379229"/>
                  <a:gd name="connsiteY78" fmla="*/ 2658282 h 3671451"/>
                  <a:gd name="connsiteX79" fmla="*/ 27411 w 2379229"/>
                  <a:gd name="connsiteY79" fmla="*/ 2682803 h 3671451"/>
                  <a:gd name="connsiteX80" fmla="*/ 216864 w 2379229"/>
                  <a:gd name="connsiteY80" fmla="*/ 2823868 h 3671451"/>
                  <a:gd name="connsiteX81" fmla="*/ 498496 w 2379229"/>
                  <a:gd name="connsiteY81" fmla="*/ 2898797 h 3671451"/>
                  <a:gd name="connsiteX82" fmla="*/ 710636 w 2379229"/>
                  <a:gd name="connsiteY82" fmla="*/ 2901656 h 3671451"/>
                  <a:gd name="connsiteX83" fmla="*/ 720737 w 2379229"/>
                  <a:gd name="connsiteY83" fmla="*/ 2912845 h 3671451"/>
                  <a:gd name="connsiteX84" fmla="*/ 695719 w 2379229"/>
                  <a:gd name="connsiteY84" fmla="*/ 3127223 h 3671451"/>
                  <a:gd name="connsiteX85" fmla="*/ 621302 w 2379229"/>
                  <a:gd name="connsiteY85" fmla="*/ 3566943 h 3671451"/>
                  <a:gd name="connsiteX86" fmla="*/ 2045854 w 2379229"/>
                  <a:gd name="connsiteY86" fmla="*/ 3635770 h 3671451"/>
                  <a:gd name="connsiteX87" fmla="*/ 1949324 w 2379229"/>
                  <a:gd name="connsiteY87" fmla="*/ 2907095 h 3671451"/>
                  <a:gd name="connsiteX88" fmla="*/ 1957418 w 2379229"/>
                  <a:gd name="connsiteY88" fmla="*/ 2902903 h 3671451"/>
                  <a:gd name="connsiteX89" fmla="*/ 2152576 w 2379229"/>
                  <a:gd name="connsiteY89" fmla="*/ 2889443 h 3671451"/>
                  <a:gd name="connsiteX90" fmla="*/ 2283074 w 2379229"/>
                  <a:gd name="connsiteY90" fmla="*/ 2816284 h 3671451"/>
                  <a:gd name="connsiteX91" fmla="*/ 2349519 w 2379229"/>
                  <a:gd name="connsiteY91" fmla="*/ 2654677 h 3671451"/>
                  <a:gd name="connsiteX92" fmla="*/ 2377210 w 2379229"/>
                  <a:gd name="connsiteY92" fmla="*/ 2361827 h 3671451"/>
                  <a:gd name="connsiteX93" fmla="*/ 2379230 w 2379229"/>
                  <a:gd name="connsiteY93" fmla="*/ 2312412 h 3671451"/>
                  <a:gd name="connsiteX94" fmla="*/ 2379168 w 2379229"/>
                  <a:gd name="connsiteY94" fmla="*/ 2192170 h 3671451"/>
                  <a:gd name="connsiteX0" fmla="*/ 2379168 w 2379231"/>
                  <a:gd name="connsiteY0" fmla="*/ 2192170 h 3671451"/>
                  <a:gd name="connsiteX1" fmla="*/ 2377894 w 2379231"/>
                  <a:gd name="connsiteY1" fmla="*/ 2142507 h 3671451"/>
                  <a:gd name="connsiteX2" fmla="*/ 2376993 w 2379231"/>
                  <a:gd name="connsiteY2" fmla="*/ 2092284 h 3671451"/>
                  <a:gd name="connsiteX3" fmla="*/ 2363194 w 2379231"/>
                  <a:gd name="connsiteY3" fmla="*/ 1890679 h 3671451"/>
                  <a:gd name="connsiteX4" fmla="*/ 2333421 w 2379231"/>
                  <a:gd name="connsiteY4" fmla="*/ 1653521 h 3671451"/>
                  <a:gd name="connsiteX5" fmla="*/ 2265577 w 2379231"/>
                  <a:gd name="connsiteY5" fmla="*/ 1442220 h 3671451"/>
                  <a:gd name="connsiteX6" fmla="*/ 2143439 w 2379231"/>
                  <a:gd name="connsiteY6" fmla="*/ 1310230 h 3671451"/>
                  <a:gd name="connsiteX7" fmla="*/ 1980154 w 2379231"/>
                  <a:gd name="connsiteY7" fmla="*/ 1241671 h 3671451"/>
                  <a:gd name="connsiteX8" fmla="*/ 1957435 w 2379231"/>
                  <a:gd name="connsiteY8" fmla="*/ 1224827 h 3671451"/>
                  <a:gd name="connsiteX9" fmla="*/ 1927942 w 2379231"/>
                  <a:gd name="connsiteY9" fmla="*/ 1178178 h 3671451"/>
                  <a:gd name="connsiteX10" fmla="*/ 1817117 w 2379231"/>
                  <a:gd name="connsiteY10" fmla="*/ 939870 h 3671451"/>
                  <a:gd name="connsiteX11" fmla="*/ 1692555 w 2379231"/>
                  <a:gd name="connsiteY11" fmla="*/ 451319 h 3671451"/>
                  <a:gd name="connsiteX12" fmla="*/ 1631828 w 2379231"/>
                  <a:gd name="connsiteY12" fmla="*/ 232839 h 3671451"/>
                  <a:gd name="connsiteX13" fmla="*/ 1564326 w 2379231"/>
                  <a:gd name="connsiteY13" fmla="*/ 101129 h 3671451"/>
                  <a:gd name="connsiteX14" fmla="*/ 1449678 w 2379231"/>
                  <a:gd name="connsiteY14" fmla="*/ 10318 h 3671451"/>
                  <a:gd name="connsiteX15" fmla="*/ 1394794 w 2379231"/>
                  <a:gd name="connsiteY15" fmla="*/ 0 h 3671451"/>
                  <a:gd name="connsiteX16" fmla="*/ 1345690 w 2379231"/>
                  <a:gd name="connsiteY16" fmla="*/ 0 h 3671451"/>
                  <a:gd name="connsiteX17" fmla="*/ 1337921 w 2379231"/>
                  <a:gd name="connsiteY17" fmla="*/ 2517 h 3671451"/>
                  <a:gd name="connsiteX18" fmla="*/ 1271848 w 2379231"/>
                  <a:gd name="connsiteY18" fmla="*/ 47861 h 3671451"/>
                  <a:gd name="connsiteX19" fmla="*/ 1248633 w 2379231"/>
                  <a:gd name="connsiteY19" fmla="*/ 90935 h 3671451"/>
                  <a:gd name="connsiteX20" fmla="*/ 1187346 w 2379231"/>
                  <a:gd name="connsiteY20" fmla="*/ 132704 h 3671451"/>
                  <a:gd name="connsiteX21" fmla="*/ 1066048 w 2379231"/>
                  <a:gd name="connsiteY21" fmla="*/ 135626 h 3671451"/>
                  <a:gd name="connsiteX22" fmla="*/ 903353 w 2379231"/>
                  <a:gd name="connsiteY22" fmla="*/ 186625 h 3671451"/>
                  <a:gd name="connsiteX23" fmla="*/ 683132 w 2379231"/>
                  <a:gd name="connsiteY23" fmla="*/ 459089 h 3671451"/>
                  <a:gd name="connsiteX24" fmla="*/ 668277 w 2379231"/>
                  <a:gd name="connsiteY24" fmla="*/ 618769 h 3671451"/>
                  <a:gd name="connsiteX25" fmla="*/ 676481 w 2379231"/>
                  <a:gd name="connsiteY25" fmla="*/ 614449 h 3671451"/>
                  <a:gd name="connsiteX26" fmla="*/ 728506 w 2379231"/>
                  <a:gd name="connsiteY26" fmla="*/ 587287 h 3671451"/>
                  <a:gd name="connsiteX27" fmla="*/ 814158 w 2379231"/>
                  <a:gd name="connsiteY27" fmla="*/ 586044 h 3671451"/>
                  <a:gd name="connsiteX28" fmla="*/ 1073911 w 2379231"/>
                  <a:gd name="connsiteY28" fmla="*/ 641674 h 3671451"/>
                  <a:gd name="connsiteX29" fmla="*/ 1242759 w 2379231"/>
                  <a:gd name="connsiteY29" fmla="*/ 704732 h 3671451"/>
                  <a:gd name="connsiteX30" fmla="*/ 1282881 w 2379231"/>
                  <a:gd name="connsiteY30" fmla="*/ 715205 h 3671451"/>
                  <a:gd name="connsiteX31" fmla="*/ 1316570 w 2379231"/>
                  <a:gd name="connsiteY31" fmla="*/ 697117 h 3671451"/>
                  <a:gd name="connsiteX32" fmla="*/ 1349668 w 2379231"/>
                  <a:gd name="connsiteY32" fmla="*/ 642606 h 3671451"/>
                  <a:gd name="connsiteX33" fmla="*/ 1401476 w 2379231"/>
                  <a:gd name="connsiteY33" fmla="*/ 601396 h 3671451"/>
                  <a:gd name="connsiteX34" fmla="*/ 1460431 w 2379231"/>
                  <a:gd name="connsiteY34" fmla="*/ 632754 h 3671451"/>
                  <a:gd name="connsiteX35" fmla="*/ 1462576 w 2379231"/>
                  <a:gd name="connsiteY35" fmla="*/ 643569 h 3671451"/>
                  <a:gd name="connsiteX36" fmla="*/ 1467268 w 2379231"/>
                  <a:gd name="connsiteY36" fmla="*/ 734038 h 3671451"/>
                  <a:gd name="connsiteX37" fmla="*/ 1482590 w 2379231"/>
                  <a:gd name="connsiteY37" fmla="*/ 835540 h 3671451"/>
                  <a:gd name="connsiteX38" fmla="*/ 1548787 w 2379231"/>
                  <a:gd name="connsiteY38" fmla="*/ 962371 h 3671451"/>
                  <a:gd name="connsiteX39" fmla="*/ 1558639 w 2379231"/>
                  <a:gd name="connsiteY39" fmla="*/ 990869 h 3671451"/>
                  <a:gd name="connsiteX40" fmla="*/ 1569547 w 2379231"/>
                  <a:gd name="connsiteY40" fmla="*/ 1087088 h 3671451"/>
                  <a:gd name="connsiteX41" fmla="*/ 1590525 w 2379231"/>
                  <a:gd name="connsiteY41" fmla="*/ 1268523 h 3671451"/>
                  <a:gd name="connsiteX42" fmla="*/ 1604666 w 2379231"/>
                  <a:gd name="connsiteY42" fmla="*/ 1376613 h 3671451"/>
                  <a:gd name="connsiteX43" fmla="*/ 1598295 w 2379231"/>
                  <a:gd name="connsiteY43" fmla="*/ 1389946 h 3671451"/>
                  <a:gd name="connsiteX44" fmla="*/ 1593229 w 2379231"/>
                  <a:gd name="connsiteY44" fmla="*/ 1395260 h 3671451"/>
                  <a:gd name="connsiteX45" fmla="*/ 1406106 w 2379231"/>
                  <a:gd name="connsiteY45" fmla="*/ 1670987 h 3671451"/>
                  <a:gd name="connsiteX46" fmla="*/ 1307309 w 2379231"/>
                  <a:gd name="connsiteY46" fmla="*/ 1858638 h 3671451"/>
                  <a:gd name="connsiteX47" fmla="*/ 1235331 w 2379231"/>
                  <a:gd name="connsiteY47" fmla="*/ 2011232 h 3671451"/>
                  <a:gd name="connsiteX48" fmla="*/ 1230576 w 2379231"/>
                  <a:gd name="connsiteY48" fmla="*/ 1993020 h 3671451"/>
                  <a:gd name="connsiteX49" fmla="*/ 1179328 w 2379231"/>
                  <a:gd name="connsiteY49" fmla="*/ 1733237 h 3671451"/>
                  <a:gd name="connsiteX50" fmla="*/ 1167332 w 2379231"/>
                  <a:gd name="connsiteY50" fmla="*/ 1617563 h 3671451"/>
                  <a:gd name="connsiteX51" fmla="*/ 1182156 w 2379231"/>
                  <a:gd name="connsiteY51" fmla="*/ 1453190 h 3671451"/>
                  <a:gd name="connsiteX52" fmla="*/ 1190827 w 2379231"/>
                  <a:gd name="connsiteY52" fmla="*/ 1425220 h 3671451"/>
                  <a:gd name="connsiteX53" fmla="*/ 1231819 w 2379231"/>
                  <a:gd name="connsiteY53" fmla="*/ 1302088 h 3671451"/>
                  <a:gd name="connsiteX54" fmla="*/ 1233094 w 2379231"/>
                  <a:gd name="connsiteY54" fmla="*/ 1271600 h 3671451"/>
                  <a:gd name="connsiteX55" fmla="*/ 1208977 w 2379231"/>
                  <a:gd name="connsiteY55" fmla="*/ 1251275 h 3671451"/>
                  <a:gd name="connsiteX56" fmla="*/ 1181628 w 2379231"/>
                  <a:gd name="connsiteY56" fmla="*/ 1257739 h 3671451"/>
                  <a:gd name="connsiteX57" fmla="*/ 1115151 w 2379231"/>
                  <a:gd name="connsiteY57" fmla="*/ 1286113 h 3671451"/>
                  <a:gd name="connsiteX58" fmla="*/ 1046189 w 2379231"/>
                  <a:gd name="connsiteY58" fmla="*/ 1305164 h 3671451"/>
                  <a:gd name="connsiteX59" fmla="*/ 1017690 w 2379231"/>
                  <a:gd name="connsiteY59" fmla="*/ 1289066 h 3671451"/>
                  <a:gd name="connsiteX60" fmla="*/ 1004513 w 2379231"/>
                  <a:gd name="connsiteY60" fmla="*/ 1260163 h 3671451"/>
                  <a:gd name="connsiteX61" fmla="*/ 992672 w 2379231"/>
                  <a:gd name="connsiteY61" fmla="*/ 1251212 h 3671451"/>
                  <a:gd name="connsiteX62" fmla="*/ 802566 w 2379231"/>
                  <a:gd name="connsiteY62" fmla="*/ 1297705 h 3671451"/>
                  <a:gd name="connsiteX63" fmla="*/ 612305 w 2379231"/>
                  <a:gd name="connsiteY63" fmla="*/ 1496824 h 3671451"/>
                  <a:gd name="connsiteX64" fmla="*/ 590270 w 2379231"/>
                  <a:gd name="connsiteY64" fmla="*/ 1627011 h 3671451"/>
                  <a:gd name="connsiteX65" fmla="*/ 567148 w 2379231"/>
                  <a:gd name="connsiteY65" fmla="*/ 2103473 h 3671451"/>
                  <a:gd name="connsiteX66" fmla="*/ 557234 w 2379231"/>
                  <a:gd name="connsiteY66" fmla="*/ 2305544 h 3671451"/>
                  <a:gd name="connsiteX67" fmla="*/ 540638 w 2379231"/>
                  <a:gd name="connsiteY67" fmla="*/ 2509790 h 3671451"/>
                  <a:gd name="connsiteX68" fmla="*/ 530755 w 2379231"/>
                  <a:gd name="connsiteY68" fmla="*/ 2520823 h 3671451"/>
                  <a:gd name="connsiteX69" fmla="*/ 327099 w 2379231"/>
                  <a:gd name="connsiteY69" fmla="*/ 2567596 h 3671451"/>
                  <a:gd name="connsiteX70" fmla="*/ 334092 w 2379231"/>
                  <a:gd name="connsiteY70" fmla="*/ 2573377 h 3671451"/>
                  <a:gd name="connsiteX71" fmla="*/ 335086 w 2379231"/>
                  <a:gd name="connsiteY71" fmla="*/ 2572910 h 3671451"/>
                  <a:gd name="connsiteX72" fmla="*/ 334434 w 2379231"/>
                  <a:gd name="connsiteY72" fmla="*/ 2573998 h 3671451"/>
                  <a:gd name="connsiteX73" fmla="*/ 235698 w 2379231"/>
                  <a:gd name="connsiteY73" fmla="*/ 2689454 h 3671451"/>
                  <a:gd name="connsiteX74" fmla="*/ 182772 w 2379231"/>
                  <a:gd name="connsiteY74" fmla="*/ 2728115 h 3671451"/>
                  <a:gd name="connsiteX75" fmla="*/ 150978 w 2379231"/>
                  <a:gd name="connsiteY75" fmla="*/ 2725567 h 3671451"/>
                  <a:gd name="connsiteX76" fmla="*/ 94851 w 2379231"/>
                  <a:gd name="connsiteY76" fmla="*/ 2697907 h 3671451"/>
                  <a:gd name="connsiteX77" fmla="*/ 14358 w 2379231"/>
                  <a:gd name="connsiteY77" fmla="*/ 2658593 h 3671451"/>
                  <a:gd name="connsiteX78" fmla="*/ 0 w 2379231"/>
                  <a:gd name="connsiteY78" fmla="*/ 2658282 h 3671451"/>
                  <a:gd name="connsiteX79" fmla="*/ 27411 w 2379231"/>
                  <a:gd name="connsiteY79" fmla="*/ 2682803 h 3671451"/>
                  <a:gd name="connsiteX80" fmla="*/ 216864 w 2379231"/>
                  <a:gd name="connsiteY80" fmla="*/ 2823868 h 3671451"/>
                  <a:gd name="connsiteX81" fmla="*/ 498496 w 2379231"/>
                  <a:gd name="connsiteY81" fmla="*/ 2898797 h 3671451"/>
                  <a:gd name="connsiteX82" fmla="*/ 710636 w 2379231"/>
                  <a:gd name="connsiteY82" fmla="*/ 2901656 h 3671451"/>
                  <a:gd name="connsiteX83" fmla="*/ 720737 w 2379231"/>
                  <a:gd name="connsiteY83" fmla="*/ 2912845 h 3671451"/>
                  <a:gd name="connsiteX84" fmla="*/ 695719 w 2379231"/>
                  <a:gd name="connsiteY84" fmla="*/ 3127223 h 3671451"/>
                  <a:gd name="connsiteX85" fmla="*/ 621302 w 2379231"/>
                  <a:gd name="connsiteY85" fmla="*/ 3566943 h 3671451"/>
                  <a:gd name="connsiteX86" fmla="*/ 2045854 w 2379231"/>
                  <a:gd name="connsiteY86" fmla="*/ 3635770 h 3671451"/>
                  <a:gd name="connsiteX87" fmla="*/ 1949324 w 2379231"/>
                  <a:gd name="connsiteY87" fmla="*/ 2907095 h 3671451"/>
                  <a:gd name="connsiteX88" fmla="*/ 2074503 w 2379231"/>
                  <a:gd name="connsiteY88" fmla="*/ 2902903 h 3671451"/>
                  <a:gd name="connsiteX89" fmla="*/ 2152576 w 2379231"/>
                  <a:gd name="connsiteY89" fmla="*/ 2889443 h 3671451"/>
                  <a:gd name="connsiteX90" fmla="*/ 2283074 w 2379231"/>
                  <a:gd name="connsiteY90" fmla="*/ 2816284 h 3671451"/>
                  <a:gd name="connsiteX91" fmla="*/ 2349519 w 2379231"/>
                  <a:gd name="connsiteY91" fmla="*/ 2654677 h 3671451"/>
                  <a:gd name="connsiteX92" fmla="*/ 2377210 w 2379231"/>
                  <a:gd name="connsiteY92" fmla="*/ 2361827 h 3671451"/>
                  <a:gd name="connsiteX93" fmla="*/ 2379230 w 2379231"/>
                  <a:gd name="connsiteY93" fmla="*/ 2312412 h 3671451"/>
                  <a:gd name="connsiteX94" fmla="*/ 2379168 w 2379231"/>
                  <a:gd name="connsiteY94" fmla="*/ 2192170 h 3671451"/>
                  <a:gd name="connsiteX0" fmla="*/ 2379168 w 2379229"/>
                  <a:gd name="connsiteY0" fmla="*/ 2192170 h 3671451"/>
                  <a:gd name="connsiteX1" fmla="*/ 2377894 w 2379229"/>
                  <a:gd name="connsiteY1" fmla="*/ 2142507 h 3671451"/>
                  <a:gd name="connsiteX2" fmla="*/ 2376993 w 2379229"/>
                  <a:gd name="connsiteY2" fmla="*/ 2092284 h 3671451"/>
                  <a:gd name="connsiteX3" fmla="*/ 2363194 w 2379229"/>
                  <a:gd name="connsiteY3" fmla="*/ 1890679 h 3671451"/>
                  <a:gd name="connsiteX4" fmla="*/ 2333421 w 2379229"/>
                  <a:gd name="connsiteY4" fmla="*/ 1653521 h 3671451"/>
                  <a:gd name="connsiteX5" fmla="*/ 2265577 w 2379229"/>
                  <a:gd name="connsiteY5" fmla="*/ 1442220 h 3671451"/>
                  <a:gd name="connsiteX6" fmla="*/ 2143439 w 2379229"/>
                  <a:gd name="connsiteY6" fmla="*/ 1310230 h 3671451"/>
                  <a:gd name="connsiteX7" fmla="*/ 1980154 w 2379229"/>
                  <a:gd name="connsiteY7" fmla="*/ 1241671 h 3671451"/>
                  <a:gd name="connsiteX8" fmla="*/ 1957435 w 2379229"/>
                  <a:gd name="connsiteY8" fmla="*/ 1224827 h 3671451"/>
                  <a:gd name="connsiteX9" fmla="*/ 1927942 w 2379229"/>
                  <a:gd name="connsiteY9" fmla="*/ 1178178 h 3671451"/>
                  <a:gd name="connsiteX10" fmla="*/ 1817117 w 2379229"/>
                  <a:gd name="connsiteY10" fmla="*/ 939870 h 3671451"/>
                  <a:gd name="connsiteX11" fmla="*/ 1692555 w 2379229"/>
                  <a:gd name="connsiteY11" fmla="*/ 451319 h 3671451"/>
                  <a:gd name="connsiteX12" fmla="*/ 1631828 w 2379229"/>
                  <a:gd name="connsiteY12" fmla="*/ 232839 h 3671451"/>
                  <a:gd name="connsiteX13" fmla="*/ 1564326 w 2379229"/>
                  <a:gd name="connsiteY13" fmla="*/ 101129 h 3671451"/>
                  <a:gd name="connsiteX14" fmla="*/ 1449678 w 2379229"/>
                  <a:gd name="connsiteY14" fmla="*/ 10318 h 3671451"/>
                  <a:gd name="connsiteX15" fmla="*/ 1394794 w 2379229"/>
                  <a:gd name="connsiteY15" fmla="*/ 0 h 3671451"/>
                  <a:gd name="connsiteX16" fmla="*/ 1345690 w 2379229"/>
                  <a:gd name="connsiteY16" fmla="*/ 0 h 3671451"/>
                  <a:gd name="connsiteX17" fmla="*/ 1337921 w 2379229"/>
                  <a:gd name="connsiteY17" fmla="*/ 2517 h 3671451"/>
                  <a:gd name="connsiteX18" fmla="*/ 1271848 w 2379229"/>
                  <a:gd name="connsiteY18" fmla="*/ 47861 h 3671451"/>
                  <a:gd name="connsiteX19" fmla="*/ 1248633 w 2379229"/>
                  <a:gd name="connsiteY19" fmla="*/ 90935 h 3671451"/>
                  <a:gd name="connsiteX20" fmla="*/ 1187346 w 2379229"/>
                  <a:gd name="connsiteY20" fmla="*/ 132704 h 3671451"/>
                  <a:gd name="connsiteX21" fmla="*/ 1066048 w 2379229"/>
                  <a:gd name="connsiteY21" fmla="*/ 135626 h 3671451"/>
                  <a:gd name="connsiteX22" fmla="*/ 903353 w 2379229"/>
                  <a:gd name="connsiteY22" fmla="*/ 186625 h 3671451"/>
                  <a:gd name="connsiteX23" fmla="*/ 683132 w 2379229"/>
                  <a:gd name="connsiteY23" fmla="*/ 459089 h 3671451"/>
                  <a:gd name="connsiteX24" fmla="*/ 668277 w 2379229"/>
                  <a:gd name="connsiteY24" fmla="*/ 618769 h 3671451"/>
                  <a:gd name="connsiteX25" fmla="*/ 676481 w 2379229"/>
                  <a:gd name="connsiteY25" fmla="*/ 614449 h 3671451"/>
                  <a:gd name="connsiteX26" fmla="*/ 728506 w 2379229"/>
                  <a:gd name="connsiteY26" fmla="*/ 587287 h 3671451"/>
                  <a:gd name="connsiteX27" fmla="*/ 814158 w 2379229"/>
                  <a:gd name="connsiteY27" fmla="*/ 586044 h 3671451"/>
                  <a:gd name="connsiteX28" fmla="*/ 1073911 w 2379229"/>
                  <a:gd name="connsiteY28" fmla="*/ 641674 h 3671451"/>
                  <a:gd name="connsiteX29" fmla="*/ 1242759 w 2379229"/>
                  <a:gd name="connsiteY29" fmla="*/ 704732 h 3671451"/>
                  <a:gd name="connsiteX30" fmla="*/ 1282881 w 2379229"/>
                  <a:gd name="connsiteY30" fmla="*/ 715205 h 3671451"/>
                  <a:gd name="connsiteX31" fmla="*/ 1316570 w 2379229"/>
                  <a:gd name="connsiteY31" fmla="*/ 697117 h 3671451"/>
                  <a:gd name="connsiteX32" fmla="*/ 1349668 w 2379229"/>
                  <a:gd name="connsiteY32" fmla="*/ 642606 h 3671451"/>
                  <a:gd name="connsiteX33" fmla="*/ 1401476 w 2379229"/>
                  <a:gd name="connsiteY33" fmla="*/ 601396 h 3671451"/>
                  <a:gd name="connsiteX34" fmla="*/ 1460431 w 2379229"/>
                  <a:gd name="connsiteY34" fmla="*/ 632754 h 3671451"/>
                  <a:gd name="connsiteX35" fmla="*/ 1462576 w 2379229"/>
                  <a:gd name="connsiteY35" fmla="*/ 643569 h 3671451"/>
                  <a:gd name="connsiteX36" fmla="*/ 1467268 w 2379229"/>
                  <a:gd name="connsiteY36" fmla="*/ 734038 h 3671451"/>
                  <a:gd name="connsiteX37" fmla="*/ 1482590 w 2379229"/>
                  <a:gd name="connsiteY37" fmla="*/ 835540 h 3671451"/>
                  <a:gd name="connsiteX38" fmla="*/ 1548787 w 2379229"/>
                  <a:gd name="connsiteY38" fmla="*/ 962371 h 3671451"/>
                  <a:gd name="connsiteX39" fmla="*/ 1558639 w 2379229"/>
                  <a:gd name="connsiteY39" fmla="*/ 990869 h 3671451"/>
                  <a:gd name="connsiteX40" fmla="*/ 1569547 w 2379229"/>
                  <a:gd name="connsiteY40" fmla="*/ 1087088 h 3671451"/>
                  <a:gd name="connsiteX41" fmla="*/ 1590525 w 2379229"/>
                  <a:gd name="connsiteY41" fmla="*/ 1268523 h 3671451"/>
                  <a:gd name="connsiteX42" fmla="*/ 1604666 w 2379229"/>
                  <a:gd name="connsiteY42" fmla="*/ 1376613 h 3671451"/>
                  <a:gd name="connsiteX43" fmla="*/ 1598295 w 2379229"/>
                  <a:gd name="connsiteY43" fmla="*/ 1389946 h 3671451"/>
                  <a:gd name="connsiteX44" fmla="*/ 1593229 w 2379229"/>
                  <a:gd name="connsiteY44" fmla="*/ 1395260 h 3671451"/>
                  <a:gd name="connsiteX45" fmla="*/ 1406106 w 2379229"/>
                  <a:gd name="connsiteY45" fmla="*/ 1670987 h 3671451"/>
                  <a:gd name="connsiteX46" fmla="*/ 1307309 w 2379229"/>
                  <a:gd name="connsiteY46" fmla="*/ 1858638 h 3671451"/>
                  <a:gd name="connsiteX47" fmla="*/ 1235331 w 2379229"/>
                  <a:gd name="connsiteY47" fmla="*/ 2011232 h 3671451"/>
                  <a:gd name="connsiteX48" fmla="*/ 1230576 w 2379229"/>
                  <a:gd name="connsiteY48" fmla="*/ 1993020 h 3671451"/>
                  <a:gd name="connsiteX49" fmla="*/ 1179328 w 2379229"/>
                  <a:gd name="connsiteY49" fmla="*/ 1733237 h 3671451"/>
                  <a:gd name="connsiteX50" fmla="*/ 1167332 w 2379229"/>
                  <a:gd name="connsiteY50" fmla="*/ 1617563 h 3671451"/>
                  <a:gd name="connsiteX51" fmla="*/ 1182156 w 2379229"/>
                  <a:gd name="connsiteY51" fmla="*/ 1453190 h 3671451"/>
                  <a:gd name="connsiteX52" fmla="*/ 1190827 w 2379229"/>
                  <a:gd name="connsiteY52" fmla="*/ 1425220 h 3671451"/>
                  <a:gd name="connsiteX53" fmla="*/ 1231819 w 2379229"/>
                  <a:gd name="connsiteY53" fmla="*/ 1302088 h 3671451"/>
                  <a:gd name="connsiteX54" fmla="*/ 1233094 w 2379229"/>
                  <a:gd name="connsiteY54" fmla="*/ 1271600 h 3671451"/>
                  <a:gd name="connsiteX55" fmla="*/ 1208977 w 2379229"/>
                  <a:gd name="connsiteY55" fmla="*/ 1251275 h 3671451"/>
                  <a:gd name="connsiteX56" fmla="*/ 1181628 w 2379229"/>
                  <a:gd name="connsiteY56" fmla="*/ 1257739 h 3671451"/>
                  <a:gd name="connsiteX57" fmla="*/ 1115151 w 2379229"/>
                  <a:gd name="connsiteY57" fmla="*/ 1286113 h 3671451"/>
                  <a:gd name="connsiteX58" fmla="*/ 1046189 w 2379229"/>
                  <a:gd name="connsiteY58" fmla="*/ 1305164 h 3671451"/>
                  <a:gd name="connsiteX59" fmla="*/ 1017690 w 2379229"/>
                  <a:gd name="connsiteY59" fmla="*/ 1289066 h 3671451"/>
                  <a:gd name="connsiteX60" fmla="*/ 1004513 w 2379229"/>
                  <a:gd name="connsiteY60" fmla="*/ 1260163 h 3671451"/>
                  <a:gd name="connsiteX61" fmla="*/ 992672 w 2379229"/>
                  <a:gd name="connsiteY61" fmla="*/ 1251212 h 3671451"/>
                  <a:gd name="connsiteX62" fmla="*/ 802566 w 2379229"/>
                  <a:gd name="connsiteY62" fmla="*/ 1297705 h 3671451"/>
                  <a:gd name="connsiteX63" fmla="*/ 612305 w 2379229"/>
                  <a:gd name="connsiteY63" fmla="*/ 1496824 h 3671451"/>
                  <a:gd name="connsiteX64" fmla="*/ 590270 w 2379229"/>
                  <a:gd name="connsiteY64" fmla="*/ 1627011 h 3671451"/>
                  <a:gd name="connsiteX65" fmla="*/ 567148 w 2379229"/>
                  <a:gd name="connsiteY65" fmla="*/ 2103473 h 3671451"/>
                  <a:gd name="connsiteX66" fmla="*/ 557234 w 2379229"/>
                  <a:gd name="connsiteY66" fmla="*/ 2305544 h 3671451"/>
                  <a:gd name="connsiteX67" fmla="*/ 540638 w 2379229"/>
                  <a:gd name="connsiteY67" fmla="*/ 2509790 h 3671451"/>
                  <a:gd name="connsiteX68" fmla="*/ 530755 w 2379229"/>
                  <a:gd name="connsiteY68" fmla="*/ 2520823 h 3671451"/>
                  <a:gd name="connsiteX69" fmla="*/ 327099 w 2379229"/>
                  <a:gd name="connsiteY69" fmla="*/ 2567596 h 3671451"/>
                  <a:gd name="connsiteX70" fmla="*/ 334092 w 2379229"/>
                  <a:gd name="connsiteY70" fmla="*/ 2573377 h 3671451"/>
                  <a:gd name="connsiteX71" fmla="*/ 335086 w 2379229"/>
                  <a:gd name="connsiteY71" fmla="*/ 2572910 h 3671451"/>
                  <a:gd name="connsiteX72" fmla="*/ 334434 w 2379229"/>
                  <a:gd name="connsiteY72" fmla="*/ 2573998 h 3671451"/>
                  <a:gd name="connsiteX73" fmla="*/ 235698 w 2379229"/>
                  <a:gd name="connsiteY73" fmla="*/ 2689454 h 3671451"/>
                  <a:gd name="connsiteX74" fmla="*/ 182772 w 2379229"/>
                  <a:gd name="connsiteY74" fmla="*/ 2728115 h 3671451"/>
                  <a:gd name="connsiteX75" fmla="*/ 150978 w 2379229"/>
                  <a:gd name="connsiteY75" fmla="*/ 2725567 h 3671451"/>
                  <a:gd name="connsiteX76" fmla="*/ 94851 w 2379229"/>
                  <a:gd name="connsiteY76" fmla="*/ 2697907 h 3671451"/>
                  <a:gd name="connsiteX77" fmla="*/ 14358 w 2379229"/>
                  <a:gd name="connsiteY77" fmla="*/ 2658593 h 3671451"/>
                  <a:gd name="connsiteX78" fmla="*/ 0 w 2379229"/>
                  <a:gd name="connsiteY78" fmla="*/ 2658282 h 3671451"/>
                  <a:gd name="connsiteX79" fmla="*/ 27411 w 2379229"/>
                  <a:gd name="connsiteY79" fmla="*/ 2682803 h 3671451"/>
                  <a:gd name="connsiteX80" fmla="*/ 216864 w 2379229"/>
                  <a:gd name="connsiteY80" fmla="*/ 2823868 h 3671451"/>
                  <a:gd name="connsiteX81" fmla="*/ 498496 w 2379229"/>
                  <a:gd name="connsiteY81" fmla="*/ 2898797 h 3671451"/>
                  <a:gd name="connsiteX82" fmla="*/ 710636 w 2379229"/>
                  <a:gd name="connsiteY82" fmla="*/ 2901656 h 3671451"/>
                  <a:gd name="connsiteX83" fmla="*/ 720737 w 2379229"/>
                  <a:gd name="connsiteY83" fmla="*/ 2912845 h 3671451"/>
                  <a:gd name="connsiteX84" fmla="*/ 695719 w 2379229"/>
                  <a:gd name="connsiteY84" fmla="*/ 3127223 h 3671451"/>
                  <a:gd name="connsiteX85" fmla="*/ 621302 w 2379229"/>
                  <a:gd name="connsiteY85" fmla="*/ 3566943 h 3671451"/>
                  <a:gd name="connsiteX86" fmla="*/ 2045854 w 2379229"/>
                  <a:gd name="connsiteY86" fmla="*/ 3635770 h 3671451"/>
                  <a:gd name="connsiteX87" fmla="*/ 1949324 w 2379229"/>
                  <a:gd name="connsiteY87" fmla="*/ 2907095 h 3671451"/>
                  <a:gd name="connsiteX88" fmla="*/ 2152576 w 2379229"/>
                  <a:gd name="connsiteY88" fmla="*/ 2889443 h 3671451"/>
                  <a:gd name="connsiteX89" fmla="*/ 2283074 w 2379229"/>
                  <a:gd name="connsiteY89" fmla="*/ 2816284 h 3671451"/>
                  <a:gd name="connsiteX90" fmla="*/ 2349519 w 2379229"/>
                  <a:gd name="connsiteY90" fmla="*/ 2654677 h 3671451"/>
                  <a:gd name="connsiteX91" fmla="*/ 2377210 w 2379229"/>
                  <a:gd name="connsiteY91" fmla="*/ 2361827 h 3671451"/>
                  <a:gd name="connsiteX92" fmla="*/ 2379230 w 2379229"/>
                  <a:gd name="connsiteY92" fmla="*/ 2312412 h 3671451"/>
                  <a:gd name="connsiteX93" fmla="*/ 2379168 w 2379229"/>
                  <a:gd name="connsiteY93" fmla="*/ 2192170 h 3671451"/>
                  <a:gd name="connsiteX0" fmla="*/ 2379168 w 2379231"/>
                  <a:gd name="connsiteY0" fmla="*/ 2192170 h 3671451"/>
                  <a:gd name="connsiteX1" fmla="*/ 2377894 w 2379231"/>
                  <a:gd name="connsiteY1" fmla="*/ 2142507 h 3671451"/>
                  <a:gd name="connsiteX2" fmla="*/ 2376993 w 2379231"/>
                  <a:gd name="connsiteY2" fmla="*/ 2092284 h 3671451"/>
                  <a:gd name="connsiteX3" fmla="*/ 2363194 w 2379231"/>
                  <a:gd name="connsiteY3" fmla="*/ 1890679 h 3671451"/>
                  <a:gd name="connsiteX4" fmla="*/ 2333421 w 2379231"/>
                  <a:gd name="connsiteY4" fmla="*/ 1653521 h 3671451"/>
                  <a:gd name="connsiteX5" fmla="*/ 2265577 w 2379231"/>
                  <a:gd name="connsiteY5" fmla="*/ 1442220 h 3671451"/>
                  <a:gd name="connsiteX6" fmla="*/ 2143439 w 2379231"/>
                  <a:gd name="connsiteY6" fmla="*/ 1310230 h 3671451"/>
                  <a:gd name="connsiteX7" fmla="*/ 1980154 w 2379231"/>
                  <a:gd name="connsiteY7" fmla="*/ 1241671 h 3671451"/>
                  <a:gd name="connsiteX8" fmla="*/ 1957435 w 2379231"/>
                  <a:gd name="connsiteY8" fmla="*/ 1224827 h 3671451"/>
                  <a:gd name="connsiteX9" fmla="*/ 1927942 w 2379231"/>
                  <a:gd name="connsiteY9" fmla="*/ 1178178 h 3671451"/>
                  <a:gd name="connsiteX10" fmla="*/ 1817117 w 2379231"/>
                  <a:gd name="connsiteY10" fmla="*/ 939870 h 3671451"/>
                  <a:gd name="connsiteX11" fmla="*/ 1692555 w 2379231"/>
                  <a:gd name="connsiteY11" fmla="*/ 451319 h 3671451"/>
                  <a:gd name="connsiteX12" fmla="*/ 1631828 w 2379231"/>
                  <a:gd name="connsiteY12" fmla="*/ 232839 h 3671451"/>
                  <a:gd name="connsiteX13" fmla="*/ 1564326 w 2379231"/>
                  <a:gd name="connsiteY13" fmla="*/ 101129 h 3671451"/>
                  <a:gd name="connsiteX14" fmla="*/ 1449678 w 2379231"/>
                  <a:gd name="connsiteY14" fmla="*/ 10318 h 3671451"/>
                  <a:gd name="connsiteX15" fmla="*/ 1394794 w 2379231"/>
                  <a:gd name="connsiteY15" fmla="*/ 0 h 3671451"/>
                  <a:gd name="connsiteX16" fmla="*/ 1345690 w 2379231"/>
                  <a:gd name="connsiteY16" fmla="*/ 0 h 3671451"/>
                  <a:gd name="connsiteX17" fmla="*/ 1337921 w 2379231"/>
                  <a:gd name="connsiteY17" fmla="*/ 2517 h 3671451"/>
                  <a:gd name="connsiteX18" fmla="*/ 1271848 w 2379231"/>
                  <a:gd name="connsiteY18" fmla="*/ 47861 h 3671451"/>
                  <a:gd name="connsiteX19" fmla="*/ 1248633 w 2379231"/>
                  <a:gd name="connsiteY19" fmla="*/ 90935 h 3671451"/>
                  <a:gd name="connsiteX20" fmla="*/ 1187346 w 2379231"/>
                  <a:gd name="connsiteY20" fmla="*/ 132704 h 3671451"/>
                  <a:gd name="connsiteX21" fmla="*/ 1066048 w 2379231"/>
                  <a:gd name="connsiteY21" fmla="*/ 135626 h 3671451"/>
                  <a:gd name="connsiteX22" fmla="*/ 903353 w 2379231"/>
                  <a:gd name="connsiteY22" fmla="*/ 186625 h 3671451"/>
                  <a:gd name="connsiteX23" fmla="*/ 683132 w 2379231"/>
                  <a:gd name="connsiteY23" fmla="*/ 459089 h 3671451"/>
                  <a:gd name="connsiteX24" fmla="*/ 668277 w 2379231"/>
                  <a:gd name="connsiteY24" fmla="*/ 618769 h 3671451"/>
                  <a:gd name="connsiteX25" fmla="*/ 676481 w 2379231"/>
                  <a:gd name="connsiteY25" fmla="*/ 614449 h 3671451"/>
                  <a:gd name="connsiteX26" fmla="*/ 728506 w 2379231"/>
                  <a:gd name="connsiteY26" fmla="*/ 587287 h 3671451"/>
                  <a:gd name="connsiteX27" fmla="*/ 814158 w 2379231"/>
                  <a:gd name="connsiteY27" fmla="*/ 586044 h 3671451"/>
                  <a:gd name="connsiteX28" fmla="*/ 1073911 w 2379231"/>
                  <a:gd name="connsiteY28" fmla="*/ 641674 h 3671451"/>
                  <a:gd name="connsiteX29" fmla="*/ 1242759 w 2379231"/>
                  <a:gd name="connsiteY29" fmla="*/ 704732 h 3671451"/>
                  <a:gd name="connsiteX30" fmla="*/ 1282881 w 2379231"/>
                  <a:gd name="connsiteY30" fmla="*/ 715205 h 3671451"/>
                  <a:gd name="connsiteX31" fmla="*/ 1316570 w 2379231"/>
                  <a:gd name="connsiteY31" fmla="*/ 697117 h 3671451"/>
                  <a:gd name="connsiteX32" fmla="*/ 1349668 w 2379231"/>
                  <a:gd name="connsiteY32" fmla="*/ 642606 h 3671451"/>
                  <a:gd name="connsiteX33" fmla="*/ 1401476 w 2379231"/>
                  <a:gd name="connsiteY33" fmla="*/ 601396 h 3671451"/>
                  <a:gd name="connsiteX34" fmla="*/ 1460431 w 2379231"/>
                  <a:gd name="connsiteY34" fmla="*/ 632754 h 3671451"/>
                  <a:gd name="connsiteX35" fmla="*/ 1462576 w 2379231"/>
                  <a:gd name="connsiteY35" fmla="*/ 643569 h 3671451"/>
                  <a:gd name="connsiteX36" fmla="*/ 1467268 w 2379231"/>
                  <a:gd name="connsiteY36" fmla="*/ 734038 h 3671451"/>
                  <a:gd name="connsiteX37" fmla="*/ 1482590 w 2379231"/>
                  <a:gd name="connsiteY37" fmla="*/ 835540 h 3671451"/>
                  <a:gd name="connsiteX38" fmla="*/ 1548787 w 2379231"/>
                  <a:gd name="connsiteY38" fmla="*/ 962371 h 3671451"/>
                  <a:gd name="connsiteX39" fmla="*/ 1558639 w 2379231"/>
                  <a:gd name="connsiteY39" fmla="*/ 990869 h 3671451"/>
                  <a:gd name="connsiteX40" fmla="*/ 1569547 w 2379231"/>
                  <a:gd name="connsiteY40" fmla="*/ 1087088 h 3671451"/>
                  <a:gd name="connsiteX41" fmla="*/ 1590525 w 2379231"/>
                  <a:gd name="connsiteY41" fmla="*/ 1268523 h 3671451"/>
                  <a:gd name="connsiteX42" fmla="*/ 1604666 w 2379231"/>
                  <a:gd name="connsiteY42" fmla="*/ 1376613 h 3671451"/>
                  <a:gd name="connsiteX43" fmla="*/ 1598295 w 2379231"/>
                  <a:gd name="connsiteY43" fmla="*/ 1389946 h 3671451"/>
                  <a:gd name="connsiteX44" fmla="*/ 1593229 w 2379231"/>
                  <a:gd name="connsiteY44" fmla="*/ 1395260 h 3671451"/>
                  <a:gd name="connsiteX45" fmla="*/ 1406106 w 2379231"/>
                  <a:gd name="connsiteY45" fmla="*/ 1670987 h 3671451"/>
                  <a:gd name="connsiteX46" fmla="*/ 1307309 w 2379231"/>
                  <a:gd name="connsiteY46" fmla="*/ 1858638 h 3671451"/>
                  <a:gd name="connsiteX47" fmla="*/ 1235331 w 2379231"/>
                  <a:gd name="connsiteY47" fmla="*/ 2011232 h 3671451"/>
                  <a:gd name="connsiteX48" fmla="*/ 1230576 w 2379231"/>
                  <a:gd name="connsiteY48" fmla="*/ 1993020 h 3671451"/>
                  <a:gd name="connsiteX49" fmla="*/ 1179328 w 2379231"/>
                  <a:gd name="connsiteY49" fmla="*/ 1733237 h 3671451"/>
                  <a:gd name="connsiteX50" fmla="*/ 1167332 w 2379231"/>
                  <a:gd name="connsiteY50" fmla="*/ 1617563 h 3671451"/>
                  <a:gd name="connsiteX51" fmla="*/ 1182156 w 2379231"/>
                  <a:gd name="connsiteY51" fmla="*/ 1453190 h 3671451"/>
                  <a:gd name="connsiteX52" fmla="*/ 1190827 w 2379231"/>
                  <a:gd name="connsiteY52" fmla="*/ 1425220 h 3671451"/>
                  <a:gd name="connsiteX53" fmla="*/ 1231819 w 2379231"/>
                  <a:gd name="connsiteY53" fmla="*/ 1302088 h 3671451"/>
                  <a:gd name="connsiteX54" fmla="*/ 1233094 w 2379231"/>
                  <a:gd name="connsiteY54" fmla="*/ 1271600 h 3671451"/>
                  <a:gd name="connsiteX55" fmla="*/ 1208977 w 2379231"/>
                  <a:gd name="connsiteY55" fmla="*/ 1251275 h 3671451"/>
                  <a:gd name="connsiteX56" fmla="*/ 1181628 w 2379231"/>
                  <a:gd name="connsiteY56" fmla="*/ 1257739 h 3671451"/>
                  <a:gd name="connsiteX57" fmla="*/ 1115151 w 2379231"/>
                  <a:gd name="connsiteY57" fmla="*/ 1286113 h 3671451"/>
                  <a:gd name="connsiteX58" fmla="*/ 1046189 w 2379231"/>
                  <a:gd name="connsiteY58" fmla="*/ 1305164 h 3671451"/>
                  <a:gd name="connsiteX59" fmla="*/ 1017690 w 2379231"/>
                  <a:gd name="connsiteY59" fmla="*/ 1289066 h 3671451"/>
                  <a:gd name="connsiteX60" fmla="*/ 1004513 w 2379231"/>
                  <a:gd name="connsiteY60" fmla="*/ 1260163 h 3671451"/>
                  <a:gd name="connsiteX61" fmla="*/ 992672 w 2379231"/>
                  <a:gd name="connsiteY61" fmla="*/ 1251212 h 3671451"/>
                  <a:gd name="connsiteX62" fmla="*/ 802566 w 2379231"/>
                  <a:gd name="connsiteY62" fmla="*/ 1297705 h 3671451"/>
                  <a:gd name="connsiteX63" fmla="*/ 612305 w 2379231"/>
                  <a:gd name="connsiteY63" fmla="*/ 1496824 h 3671451"/>
                  <a:gd name="connsiteX64" fmla="*/ 590270 w 2379231"/>
                  <a:gd name="connsiteY64" fmla="*/ 1627011 h 3671451"/>
                  <a:gd name="connsiteX65" fmla="*/ 567148 w 2379231"/>
                  <a:gd name="connsiteY65" fmla="*/ 2103473 h 3671451"/>
                  <a:gd name="connsiteX66" fmla="*/ 557234 w 2379231"/>
                  <a:gd name="connsiteY66" fmla="*/ 2305544 h 3671451"/>
                  <a:gd name="connsiteX67" fmla="*/ 540638 w 2379231"/>
                  <a:gd name="connsiteY67" fmla="*/ 2509790 h 3671451"/>
                  <a:gd name="connsiteX68" fmla="*/ 530755 w 2379231"/>
                  <a:gd name="connsiteY68" fmla="*/ 2520823 h 3671451"/>
                  <a:gd name="connsiteX69" fmla="*/ 327099 w 2379231"/>
                  <a:gd name="connsiteY69" fmla="*/ 2567596 h 3671451"/>
                  <a:gd name="connsiteX70" fmla="*/ 334092 w 2379231"/>
                  <a:gd name="connsiteY70" fmla="*/ 2573377 h 3671451"/>
                  <a:gd name="connsiteX71" fmla="*/ 335086 w 2379231"/>
                  <a:gd name="connsiteY71" fmla="*/ 2572910 h 3671451"/>
                  <a:gd name="connsiteX72" fmla="*/ 334434 w 2379231"/>
                  <a:gd name="connsiteY72" fmla="*/ 2573998 h 3671451"/>
                  <a:gd name="connsiteX73" fmla="*/ 235698 w 2379231"/>
                  <a:gd name="connsiteY73" fmla="*/ 2689454 h 3671451"/>
                  <a:gd name="connsiteX74" fmla="*/ 182772 w 2379231"/>
                  <a:gd name="connsiteY74" fmla="*/ 2728115 h 3671451"/>
                  <a:gd name="connsiteX75" fmla="*/ 150978 w 2379231"/>
                  <a:gd name="connsiteY75" fmla="*/ 2725567 h 3671451"/>
                  <a:gd name="connsiteX76" fmla="*/ 94851 w 2379231"/>
                  <a:gd name="connsiteY76" fmla="*/ 2697907 h 3671451"/>
                  <a:gd name="connsiteX77" fmla="*/ 14358 w 2379231"/>
                  <a:gd name="connsiteY77" fmla="*/ 2658593 h 3671451"/>
                  <a:gd name="connsiteX78" fmla="*/ 0 w 2379231"/>
                  <a:gd name="connsiteY78" fmla="*/ 2658282 h 3671451"/>
                  <a:gd name="connsiteX79" fmla="*/ 27411 w 2379231"/>
                  <a:gd name="connsiteY79" fmla="*/ 2682803 h 3671451"/>
                  <a:gd name="connsiteX80" fmla="*/ 216864 w 2379231"/>
                  <a:gd name="connsiteY80" fmla="*/ 2823868 h 3671451"/>
                  <a:gd name="connsiteX81" fmla="*/ 498496 w 2379231"/>
                  <a:gd name="connsiteY81" fmla="*/ 2898797 h 3671451"/>
                  <a:gd name="connsiteX82" fmla="*/ 710636 w 2379231"/>
                  <a:gd name="connsiteY82" fmla="*/ 2901656 h 3671451"/>
                  <a:gd name="connsiteX83" fmla="*/ 720737 w 2379231"/>
                  <a:gd name="connsiteY83" fmla="*/ 2912845 h 3671451"/>
                  <a:gd name="connsiteX84" fmla="*/ 695719 w 2379231"/>
                  <a:gd name="connsiteY84" fmla="*/ 3127223 h 3671451"/>
                  <a:gd name="connsiteX85" fmla="*/ 621302 w 2379231"/>
                  <a:gd name="connsiteY85" fmla="*/ 3566943 h 3671451"/>
                  <a:gd name="connsiteX86" fmla="*/ 2045854 w 2379231"/>
                  <a:gd name="connsiteY86" fmla="*/ 3635770 h 3671451"/>
                  <a:gd name="connsiteX87" fmla="*/ 1949324 w 2379231"/>
                  <a:gd name="connsiteY87" fmla="*/ 2907095 h 3671451"/>
                  <a:gd name="connsiteX88" fmla="*/ 2152576 w 2379231"/>
                  <a:gd name="connsiteY88" fmla="*/ 2889443 h 3671451"/>
                  <a:gd name="connsiteX89" fmla="*/ 2283074 w 2379231"/>
                  <a:gd name="connsiteY89" fmla="*/ 2816284 h 3671451"/>
                  <a:gd name="connsiteX90" fmla="*/ 2349519 w 2379231"/>
                  <a:gd name="connsiteY90" fmla="*/ 2654677 h 3671451"/>
                  <a:gd name="connsiteX91" fmla="*/ 2377210 w 2379231"/>
                  <a:gd name="connsiteY91" fmla="*/ 2361827 h 3671451"/>
                  <a:gd name="connsiteX92" fmla="*/ 2379230 w 2379231"/>
                  <a:gd name="connsiteY92" fmla="*/ 2312412 h 3671451"/>
                  <a:gd name="connsiteX93" fmla="*/ 2379168 w 2379231"/>
                  <a:gd name="connsiteY93" fmla="*/ 2192170 h 3671451"/>
                  <a:gd name="connsiteX0" fmla="*/ 2379168 w 2379229"/>
                  <a:gd name="connsiteY0" fmla="*/ 2192170 h 3671451"/>
                  <a:gd name="connsiteX1" fmla="*/ 2377894 w 2379229"/>
                  <a:gd name="connsiteY1" fmla="*/ 2142507 h 3671451"/>
                  <a:gd name="connsiteX2" fmla="*/ 2376993 w 2379229"/>
                  <a:gd name="connsiteY2" fmla="*/ 2092284 h 3671451"/>
                  <a:gd name="connsiteX3" fmla="*/ 2363194 w 2379229"/>
                  <a:gd name="connsiteY3" fmla="*/ 1890679 h 3671451"/>
                  <a:gd name="connsiteX4" fmla="*/ 2333421 w 2379229"/>
                  <a:gd name="connsiteY4" fmla="*/ 1653521 h 3671451"/>
                  <a:gd name="connsiteX5" fmla="*/ 2265577 w 2379229"/>
                  <a:gd name="connsiteY5" fmla="*/ 1442220 h 3671451"/>
                  <a:gd name="connsiteX6" fmla="*/ 2143439 w 2379229"/>
                  <a:gd name="connsiteY6" fmla="*/ 1310230 h 3671451"/>
                  <a:gd name="connsiteX7" fmla="*/ 1980154 w 2379229"/>
                  <a:gd name="connsiteY7" fmla="*/ 1241671 h 3671451"/>
                  <a:gd name="connsiteX8" fmla="*/ 1957435 w 2379229"/>
                  <a:gd name="connsiteY8" fmla="*/ 1224827 h 3671451"/>
                  <a:gd name="connsiteX9" fmla="*/ 1927942 w 2379229"/>
                  <a:gd name="connsiteY9" fmla="*/ 1178178 h 3671451"/>
                  <a:gd name="connsiteX10" fmla="*/ 1817117 w 2379229"/>
                  <a:gd name="connsiteY10" fmla="*/ 939870 h 3671451"/>
                  <a:gd name="connsiteX11" fmla="*/ 1692555 w 2379229"/>
                  <a:gd name="connsiteY11" fmla="*/ 451319 h 3671451"/>
                  <a:gd name="connsiteX12" fmla="*/ 1631828 w 2379229"/>
                  <a:gd name="connsiteY12" fmla="*/ 232839 h 3671451"/>
                  <a:gd name="connsiteX13" fmla="*/ 1564326 w 2379229"/>
                  <a:gd name="connsiteY13" fmla="*/ 101129 h 3671451"/>
                  <a:gd name="connsiteX14" fmla="*/ 1449678 w 2379229"/>
                  <a:gd name="connsiteY14" fmla="*/ 10318 h 3671451"/>
                  <a:gd name="connsiteX15" fmla="*/ 1394794 w 2379229"/>
                  <a:gd name="connsiteY15" fmla="*/ 0 h 3671451"/>
                  <a:gd name="connsiteX16" fmla="*/ 1345690 w 2379229"/>
                  <a:gd name="connsiteY16" fmla="*/ 0 h 3671451"/>
                  <a:gd name="connsiteX17" fmla="*/ 1337921 w 2379229"/>
                  <a:gd name="connsiteY17" fmla="*/ 2517 h 3671451"/>
                  <a:gd name="connsiteX18" fmla="*/ 1271848 w 2379229"/>
                  <a:gd name="connsiteY18" fmla="*/ 47861 h 3671451"/>
                  <a:gd name="connsiteX19" fmla="*/ 1248633 w 2379229"/>
                  <a:gd name="connsiteY19" fmla="*/ 90935 h 3671451"/>
                  <a:gd name="connsiteX20" fmla="*/ 1187346 w 2379229"/>
                  <a:gd name="connsiteY20" fmla="*/ 132704 h 3671451"/>
                  <a:gd name="connsiteX21" fmla="*/ 1066048 w 2379229"/>
                  <a:gd name="connsiteY21" fmla="*/ 135626 h 3671451"/>
                  <a:gd name="connsiteX22" fmla="*/ 903353 w 2379229"/>
                  <a:gd name="connsiteY22" fmla="*/ 186625 h 3671451"/>
                  <a:gd name="connsiteX23" fmla="*/ 683132 w 2379229"/>
                  <a:gd name="connsiteY23" fmla="*/ 459089 h 3671451"/>
                  <a:gd name="connsiteX24" fmla="*/ 668277 w 2379229"/>
                  <a:gd name="connsiteY24" fmla="*/ 618769 h 3671451"/>
                  <a:gd name="connsiteX25" fmla="*/ 676481 w 2379229"/>
                  <a:gd name="connsiteY25" fmla="*/ 614449 h 3671451"/>
                  <a:gd name="connsiteX26" fmla="*/ 728506 w 2379229"/>
                  <a:gd name="connsiteY26" fmla="*/ 587287 h 3671451"/>
                  <a:gd name="connsiteX27" fmla="*/ 814158 w 2379229"/>
                  <a:gd name="connsiteY27" fmla="*/ 586044 h 3671451"/>
                  <a:gd name="connsiteX28" fmla="*/ 1073911 w 2379229"/>
                  <a:gd name="connsiteY28" fmla="*/ 641674 h 3671451"/>
                  <a:gd name="connsiteX29" fmla="*/ 1242759 w 2379229"/>
                  <a:gd name="connsiteY29" fmla="*/ 704732 h 3671451"/>
                  <a:gd name="connsiteX30" fmla="*/ 1282881 w 2379229"/>
                  <a:gd name="connsiteY30" fmla="*/ 715205 h 3671451"/>
                  <a:gd name="connsiteX31" fmla="*/ 1316570 w 2379229"/>
                  <a:gd name="connsiteY31" fmla="*/ 697117 h 3671451"/>
                  <a:gd name="connsiteX32" fmla="*/ 1349668 w 2379229"/>
                  <a:gd name="connsiteY32" fmla="*/ 642606 h 3671451"/>
                  <a:gd name="connsiteX33" fmla="*/ 1401476 w 2379229"/>
                  <a:gd name="connsiteY33" fmla="*/ 601396 h 3671451"/>
                  <a:gd name="connsiteX34" fmla="*/ 1460431 w 2379229"/>
                  <a:gd name="connsiteY34" fmla="*/ 632754 h 3671451"/>
                  <a:gd name="connsiteX35" fmla="*/ 1462576 w 2379229"/>
                  <a:gd name="connsiteY35" fmla="*/ 643569 h 3671451"/>
                  <a:gd name="connsiteX36" fmla="*/ 1467268 w 2379229"/>
                  <a:gd name="connsiteY36" fmla="*/ 734038 h 3671451"/>
                  <a:gd name="connsiteX37" fmla="*/ 1482590 w 2379229"/>
                  <a:gd name="connsiteY37" fmla="*/ 835540 h 3671451"/>
                  <a:gd name="connsiteX38" fmla="*/ 1548787 w 2379229"/>
                  <a:gd name="connsiteY38" fmla="*/ 962371 h 3671451"/>
                  <a:gd name="connsiteX39" fmla="*/ 1558639 w 2379229"/>
                  <a:gd name="connsiteY39" fmla="*/ 990869 h 3671451"/>
                  <a:gd name="connsiteX40" fmla="*/ 1569547 w 2379229"/>
                  <a:gd name="connsiteY40" fmla="*/ 1087088 h 3671451"/>
                  <a:gd name="connsiteX41" fmla="*/ 1590525 w 2379229"/>
                  <a:gd name="connsiteY41" fmla="*/ 1268523 h 3671451"/>
                  <a:gd name="connsiteX42" fmla="*/ 1604666 w 2379229"/>
                  <a:gd name="connsiteY42" fmla="*/ 1376613 h 3671451"/>
                  <a:gd name="connsiteX43" fmla="*/ 1598295 w 2379229"/>
                  <a:gd name="connsiteY43" fmla="*/ 1389946 h 3671451"/>
                  <a:gd name="connsiteX44" fmla="*/ 1593229 w 2379229"/>
                  <a:gd name="connsiteY44" fmla="*/ 1395260 h 3671451"/>
                  <a:gd name="connsiteX45" fmla="*/ 1406106 w 2379229"/>
                  <a:gd name="connsiteY45" fmla="*/ 1670987 h 3671451"/>
                  <a:gd name="connsiteX46" fmla="*/ 1307309 w 2379229"/>
                  <a:gd name="connsiteY46" fmla="*/ 1858638 h 3671451"/>
                  <a:gd name="connsiteX47" fmla="*/ 1235331 w 2379229"/>
                  <a:gd name="connsiteY47" fmla="*/ 2011232 h 3671451"/>
                  <a:gd name="connsiteX48" fmla="*/ 1230576 w 2379229"/>
                  <a:gd name="connsiteY48" fmla="*/ 1993020 h 3671451"/>
                  <a:gd name="connsiteX49" fmla="*/ 1179328 w 2379229"/>
                  <a:gd name="connsiteY49" fmla="*/ 1733237 h 3671451"/>
                  <a:gd name="connsiteX50" fmla="*/ 1167332 w 2379229"/>
                  <a:gd name="connsiteY50" fmla="*/ 1617563 h 3671451"/>
                  <a:gd name="connsiteX51" fmla="*/ 1182156 w 2379229"/>
                  <a:gd name="connsiteY51" fmla="*/ 1453190 h 3671451"/>
                  <a:gd name="connsiteX52" fmla="*/ 1190827 w 2379229"/>
                  <a:gd name="connsiteY52" fmla="*/ 1425220 h 3671451"/>
                  <a:gd name="connsiteX53" fmla="*/ 1231819 w 2379229"/>
                  <a:gd name="connsiteY53" fmla="*/ 1302088 h 3671451"/>
                  <a:gd name="connsiteX54" fmla="*/ 1233094 w 2379229"/>
                  <a:gd name="connsiteY54" fmla="*/ 1271600 h 3671451"/>
                  <a:gd name="connsiteX55" fmla="*/ 1208977 w 2379229"/>
                  <a:gd name="connsiteY55" fmla="*/ 1251275 h 3671451"/>
                  <a:gd name="connsiteX56" fmla="*/ 1181628 w 2379229"/>
                  <a:gd name="connsiteY56" fmla="*/ 1257739 h 3671451"/>
                  <a:gd name="connsiteX57" fmla="*/ 1115151 w 2379229"/>
                  <a:gd name="connsiteY57" fmla="*/ 1286113 h 3671451"/>
                  <a:gd name="connsiteX58" fmla="*/ 1046189 w 2379229"/>
                  <a:gd name="connsiteY58" fmla="*/ 1305164 h 3671451"/>
                  <a:gd name="connsiteX59" fmla="*/ 1017690 w 2379229"/>
                  <a:gd name="connsiteY59" fmla="*/ 1289066 h 3671451"/>
                  <a:gd name="connsiteX60" fmla="*/ 1004513 w 2379229"/>
                  <a:gd name="connsiteY60" fmla="*/ 1260163 h 3671451"/>
                  <a:gd name="connsiteX61" fmla="*/ 992672 w 2379229"/>
                  <a:gd name="connsiteY61" fmla="*/ 1251212 h 3671451"/>
                  <a:gd name="connsiteX62" fmla="*/ 802566 w 2379229"/>
                  <a:gd name="connsiteY62" fmla="*/ 1297705 h 3671451"/>
                  <a:gd name="connsiteX63" fmla="*/ 612305 w 2379229"/>
                  <a:gd name="connsiteY63" fmla="*/ 1496824 h 3671451"/>
                  <a:gd name="connsiteX64" fmla="*/ 590270 w 2379229"/>
                  <a:gd name="connsiteY64" fmla="*/ 1627011 h 3671451"/>
                  <a:gd name="connsiteX65" fmla="*/ 567148 w 2379229"/>
                  <a:gd name="connsiteY65" fmla="*/ 2103473 h 3671451"/>
                  <a:gd name="connsiteX66" fmla="*/ 557234 w 2379229"/>
                  <a:gd name="connsiteY66" fmla="*/ 2305544 h 3671451"/>
                  <a:gd name="connsiteX67" fmla="*/ 540638 w 2379229"/>
                  <a:gd name="connsiteY67" fmla="*/ 2509790 h 3671451"/>
                  <a:gd name="connsiteX68" fmla="*/ 530755 w 2379229"/>
                  <a:gd name="connsiteY68" fmla="*/ 2520823 h 3671451"/>
                  <a:gd name="connsiteX69" fmla="*/ 327099 w 2379229"/>
                  <a:gd name="connsiteY69" fmla="*/ 2567596 h 3671451"/>
                  <a:gd name="connsiteX70" fmla="*/ 334092 w 2379229"/>
                  <a:gd name="connsiteY70" fmla="*/ 2573377 h 3671451"/>
                  <a:gd name="connsiteX71" fmla="*/ 335086 w 2379229"/>
                  <a:gd name="connsiteY71" fmla="*/ 2572910 h 3671451"/>
                  <a:gd name="connsiteX72" fmla="*/ 334434 w 2379229"/>
                  <a:gd name="connsiteY72" fmla="*/ 2573998 h 3671451"/>
                  <a:gd name="connsiteX73" fmla="*/ 235698 w 2379229"/>
                  <a:gd name="connsiteY73" fmla="*/ 2689454 h 3671451"/>
                  <a:gd name="connsiteX74" fmla="*/ 182772 w 2379229"/>
                  <a:gd name="connsiteY74" fmla="*/ 2728115 h 3671451"/>
                  <a:gd name="connsiteX75" fmla="*/ 150978 w 2379229"/>
                  <a:gd name="connsiteY75" fmla="*/ 2725567 h 3671451"/>
                  <a:gd name="connsiteX76" fmla="*/ 94851 w 2379229"/>
                  <a:gd name="connsiteY76" fmla="*/ 2697907 h 3671451"/>
                  <a:gd name="connsiteX77" fmla="*/ 14358 w 2379229"/>
                  <a:gd name="connsiteY77" fmla="*/ 2658593 h 3671451"/>
                  <a:gd name="connsiteX78" fmla="*/ 0 w 2379229"/>
                  <a:gd name="connsiteY78" fmla="*/ 2658282 h 3671451"/>
                  <a:gd name="connsiteX79" fmla="*/ 27411 w 2379229"/>
                  <a:gd name="connsiteY79" fmla="*/ 2682803 h 3671451"/>
                  <a:gd name="connsiteX80" fmla="*/ 216864 w 2379229"/>
                  <a:gd name="connsiteY80" fmla="*/ 2823868 h 3671451"/>
                  <a:gd name="connsiteX81" fmla="*/ 498496 w 2379229"/>
                  <a:gd name="connsiteY81" fmla="*/ 2898797 h 3671451"/>
                  <a:gd name="connsiteX82" fmla="*/ 710636 w 2379229"/>
                  <a:gd name="connsiteY82" fmla="*/ 2901656 h 3671451"/>
                  <a:gd name="connsiteX83" fmla="*/ 720737 w 2379229"/>
                  <a:gd name="connsiteY83" fmla="*/ 2912845 h 3671451"/>
                  <a:gd name="connsiteX84" fmla="*/ 695719 w 2379229"/>
                  <a:gd name="connsiteY84" fmla="*/ 3127223 h 3671451"/>
                  <a:gd name="connsiteX85" fmla="*/ 621302 w 2379229"/>
                  <a:gd name="connsiteY85" fmla="*/ 3566943 h 3671451"/>
                  <a:gd name="connsiteX86" fmla="*/ 2045854 w 2379229"/>
                  <a:gd name="connsiteY86" fmla="*/ 3635770 h 3671451"/>
                  <a:gd name="connsiteX87" fmla="*/ 1949324 w 2379229"/>
                  <a:gd name="connsiteY87" fmla="*/ 2907095 h 3671451"/>
                  <a:gd name="connsiteX88" fmla="*/ 2152576 w 2379229"/>
                  <a:gd name="connsiteY88" fmla="*/ 2889443 h 3671451"/>
                  <a:gd name="connsiteX89" fmla="*/ 2283074 w 2379229"/>
                  <a:gd name="connsiteY89" fmla="*/ 2816284 h 3671451"/>
                  <a:gd name="connsiteX90" fmla="*/ 2349519 w 2379229"/>
                  <a:gd name="connsiteY90" fmla="*/ 2654677 h 3671451"/>
                  <a:gd name="connsiteX91" fmla="*/ 2377210 w 2379229"/>
                  <a:gd name="connsiteY91" fmla="*/ 2361827 h 3671451"/>
                  <a:gd name="connsiteX92" fmla="*/ 2379230 w 2379229"/>
                  <a:gd name="connsiteY92" fmla="*/ 2312412 h 3671451"/>
                  <a:gd name="connsiteX93" fmla="*/ 2379168 w 2379229"/>
                  <a:gd name="connsiteY93" fmla="*/ 2192170 h 3671451"/>
                  <a:gd name="connsiteX0" fmla="*/ 2379168 w 2379231"/>
                  <a:gd name="connsiteY0" fmla="*/ 2192170 h 3671451"/>
                  <a:gd name="connsiteX1" fmla="*/ 2377894 w 2379231"/>
                  <a:gd name="connsiteY1" fmla="*/ 2142507 h 3671451"/>
                  <a:gd name="connsiteX2" fmla="*/ 2376993 w 2379231"/>
                  <a:gd name="connsiteY2" fmla="*/ 2092284 h 3671451"/>
                  <a:gd name="connsiteX3" fmla="*/ 2363194 w 2379231"/>
                  <a:gd name="connsiteY3" fmla="*/ 1890679 h 3671451"/>
                  <a:gd name="connsiteX4" fmla="*/ 2333421 w 2379231"/>
                  <a:gd name="connsiteY4" fmla="*/ 1653521 h 3671451"/>
                  <a:gd name="connsiteX5" fmla="*/ 2265577 w 2379231"/>
                  <a:gd name="connsiteY5" fmla="*/ 1442220 h 3671451"/>
                  <a:gd name="connsiteX6" fmla="*/ 2143439 w 2379231"/>
                  <a:gd name="connsiteY6" fmla="*/ 1310230 h 3671451"/>
                  <a:gd name="connsiteX7" fmla="*/ 1980154 w 2379231"/>
                  <a:gd name="connsiteY7" fmla="*/ 1241671 h 3671451"/>
                  <a:gd name="connsiteX8" fmla="*/ 1957435 w 2379231"/>
                  <a:gd name="connsiteY8" fmla="*/ 1224827 h 3671451"/>
                  <a:gd name="connsiteX9" fmla="*/ 1927942 w 2379231"/>
                  <a:gd name="connsiteY9" fmla="*/ 1178178 h 3671451"/>
                  <a:gd name="connsiteX10" fmla="*/ 1817117 w 2379231"/>
                  <a:gd name="connsiteY10" fmla="*/ 939870 h 3671451"/>
                  <a:gd name="connsiteX11" fmla="*/ 1692555 w 2379231"/>
                  <a:gd name="connsiteY11" fmla="*/ 451319 h 3671451"/>
                  <a:gd name="connsiteX12" fmla="*/ 1631828 w 2379231"/>
                  <a:gd name="connsiteY12" fmla="*/ 232839 h 3671451"/>
                  <a:gd name="connsiteX13" fmla="*/ 1564326 w 2379231"/>
                  <a:gd name="connsiteY13" fmla="*/ 101129 h 3671451"/>
                  <a:gd name="connsiteX14" fmla="*/ 1449678 w 2379231"/>
                  <a:gd name="connsiteY14" fmla="*/ 10318 h 3671451"/>
                  <a:gd name="connsiteX15" fmla="*/ 1394794 w 2379231"/>
                  <a:gd name="connsiteY15" fmla="*/ 0 h 3671451"/>
                  <a:gd name="connsiteX16" fmla="*/ 1345690 w 2379231"/>
                  <a:gd name="connsiteY16" fmla="*/ 0 h 3671451"/>
                  <a:gd name="connsiteX17" fmla="*/ 1337921 w 2379231"/>
                  <a:gd name="connsiteY17" fmla="*/ 2517 h 3671451"/>
                  <a:gd name="connsiteX18" fmla="*/ 1271848 w 2379231"/>
                  <a:gd name="connsiteY18" fmla="*/ 47861 h 3671451"/>
                  <a:gd name="connsiteX19" fmla="*/ 1248633 w 2379231"/>
                  <a:gd name="connsiteY19" fmla="*/ 90935 h 3671451"/>
                  <a:gd name="connsiteX20" fmla="*/ 1187346 w 2379231"/>
                  <a:gd name="connsiteY20" fmla="*/ 132704 h 3671451"/>
                  <a:gd name="connsiteX21" fmla="*/ 1066048 w 2379231"/>
                  <a:gd name="connsiteY21" fmla="*/ 135626 h 3671451"/>
                  <a:gd name="connsiteX22" fmla="*/ 903353 w 2379231"/>
                  <a:gd name="connsiteY22" fmla="*/ 186625 h 3671451"/>
                  <a:gd name="connsiteX23" fmla="*/ 683132 w 2379231"/>
                  <a:gd name="connsiteY23" fmla="*/ 459089 h 3671451"/>
                  <a:gd name="connsiteX24" fmla="*/ 668277 w 2379231"/>
                  <a:gd name="connsiteY24" fmla="*/ 618769 h 3671451"/>
                  <a:gd name="connsiteX25" fmla="*/ 676481 w 2379231"/>
                  <a:gd name="connsiteY25" fmla="*/ 614449 h 3671451"/>
                  <a:gd name="connsiteX26" fmla="*/ 728506 w 2379231"/>
                  <a:gd name="connsiteY26" fmla="*/ 587287 h 3671451"/>
                  <a:gd name="connsiteX27" fmla="*/ 814158 w 2379231"/>
                  <a:gd name="connsiteY27" fmla="*/ 586044 h 3671451"/>
                  <a:gd name="connsiteX28" fmla="*/ 1073911 w 2379231"/>
                  <a:gd name="connsiteY28" fmla="*/ 641674 h 3671451"/>
                  <a:gd name="connsiteX29" fmla="*/ 1242759 w 2379231"/>
                  <a:gd name="connsiteY29" fmla="*/ 704732 h 3671451"/>
                  <a:gd name="connsiteX30" fmla="*/ 1282881 w 2379231"/>
                  <a:gd name="connsiteY30" fmla="*/ 715205 h 3671451"/>
                  <a:gd name="connsiteX31" fmla="*/ 1316570 w 2379231"/>
                  <a:gd name="connsiteY31" fmla="*/ 697117 h 3671451"/>
                  <a:gd name="connsiteX32" fmla="*/ 1349668 w 2379231"/>
                  <a:gd name="connsiteY32" fmla="*/ 642606 h 3671451"/>
                  <a:gd name="connsiteX33" fmla="*/ 1401476 w 2379231"/>
                  <a:gd name="connsiteY33" fmla="*/ 601396 h 3671451"/>
                  <a:gd name="connsiteX34" fmla="*/ 1460431 w 2379231"/>
                  <a:gd name="connsiteY34" fmla="*/ 632754 h 3671451"/>
                  <a:gd name="connsiteX35" fmla="*/ 1462576 w 2379231"/>
                  <a:gd name="connsiteY35" fmla="*/ 643569 h 3671451"/>
                  <a:gd name="connsiteX36" fmla="*/ 1467268 w 2379231"/>
                  <a:gd name="connsiteY36" fmla="*/ 734038 h 3671451"/>
                  <a:gd name="connsiteX37" fmla="*/ 1482590 w 2379231"/>
                  <a:gd name="connsiteY37" fmla="*/ 835540 h 3671451"/>
                  <a:gd name="connsiteX38" fmla="*/ 1548787 w 2379231"/>
                  <a:gd name="connsiteY38" fmla="*/ 962371 h 3671451"/>
                  <a:gd name="connsiteX39" fmla="*/ 1558639 w 2379231"/>
                  <a:gd name="connsiteY39" fmla="*/ 990869 h 3671451"/>
                  <a:gd name="connsiteX40" fmla="*/ 1569547 w 2379231"/>
                  <a:gd name="connsiteY40" fmla="*/ 1087088 h 3671451"/>
                  <a:gd name="connsiteX41" fmla="*/ 1590525 w 2379231"/>
                  <a:gd name="connsiteY41" fmla="*/ 1268523 h 3671451"/>
                  <a:gd name="connsiteX42" fmla="*/ 1604666 w 2379231"/>
                  <a:gd name="connsiteY42" fmla="*/ 1376613 h 3671451"/>
                  <a:gd name="connsiteX43" fmla="*/ 1598295 w 2379231"/>
                  <a:gd name="connsiteY43" fmla="*/ 1389946 h 3671451"/>
                  <a:gd name="connsiteX44" fmla="*/ 1593229 w 2379231"/>
                  <a:gd name="connsiteY44" fmla="*/ 1395260 h 3671451"/>
                  <a:gd name="connsiteX45" fmla="*/ 1406106 w 2379231"/>
                  <a:gd name="connsiteY45" fmla="*/ 1670987 h 3671451"/>
                  <a:gd name="connsiteX46" fmla="*/ 1307309 w 2379231"/>
                  <a:gd name="connsiteY46" fmla="*/ 1858638 h 3671451"/>
                  <a:gd name="connsiteX47" fmla="*/ 1235331 w 2379231"/>
                  <a:gd name="connsiteY47" fmla="*/ 2011232 h 3671451"/>
                  <a:gd name="connsiteX48" fmla="*/ 1230576 w 2379231"/>
                  <a:gd name="connsiteY48" fmla="*/ 1993020 h 3671451"/>
                  <a:gd name="connsiteX49" fmla="*/ 1179328 w 2379231"/>
                  <a:gd name="connsiteY49" fmla="*/ 1733237 h 3671451"/>
                  <a:gd name="connsiteX50" fmla="*/ 1167332 w 2379231"/>
                  <a:gd name="connsiteY50" fmla="*/ 1617563 h 3671451"/>
                  <a:gd name="connsiteX51" fmla="*/ 1182156 w 2379231"/>
                  <a:gd name="connsiteY51" fmla="*/ 1453190 h 3671451"/>
                  <a:gd name="connsiteX52" fmla="*/ 1190827 w 2379231"/>
                  <a:gd name="connsiteY52" fmla="*/ 1425220 h 3671451"/>
                  <a:gd name="connsiteX53" fmla="*/ 1231819 w 2379231"/>
                  <a:gd name="connsiteY53" fmla="*/ 1302088 h 3671451"/>
                  <a:gd name="connsiteX54" fmla="*/ 1233094 w 2379231"/>
                  <a:gd name="connsiteY54" fmla="*/ 1271600 h 3671451"/>
                  <a:gd name="connsiteX55" fmla="*/ 1208977 w 2379231"/>
                  <a:gd name="connsiteY55" fmla="*/ 1251275 h 3671451"/>
                  <a:gd name="connsiteX56" fmla="*/ 1181628 w 2379231"/>
                  <a:gd name="connsiteY56" fmla="*/ 1257739 h 3671451"/>
                  <a:gd name="connsiteX57" fmla="*/ 1115151 w 2379231"/>
                  <a:gd name="connsiteY57" fmla="*/ 1286113 h 3671451"/>
                  <a:gd name="connsiteX58" fmla="*/ 1046189 w 2379231"/>
                  <a:gd name="connsiteY58" fmla="*/ 1305164 h 3671451"/>
                  <a:gd name="connsiteX59" fmla="*/ 1017690 w 2379231"/>
                  <a:gd name="connsiteY59" fmla="*/ 1289066 h 3671451"/>
                  <a:gd name="connsiteX60" fmla="*/ 1004513 w 2379231"/>
                  <a:gd name="connsiteY60" fmla="*/ 1260163 h 3671451"/>
                  <a:gd name="connsiteX61" fmla="*/ 992672 w 2379231"/>
                  <a:gd name="connsiteY61" fmla="*/ 1251212 h 3671451"/>
                  <a:gd name="connsiteX62" fmla="*/ 802566 w 2379231"/>
                  <a:gd name="connsiteY62" fmla="*/ 1297705 h 3671451"/>
                  <a:gd name="connsiteX63" fmla="*/ 612305 w 2379231"/>
                  <a:gd name="connsiteY63" fmla="*/ 1496824 h 3671451"/>
                  <a:gd name="connsiteX64" fmla="*/ 590270 w 2379231"/>
                  <a:gd name="connsiteY64" fmla="*/ 1627011 h 3671451"/>
                  <a:gd name="connsiteX65" fmla="*/ 567148 w 2379231"/>
                  <a:gd name="connsiteY65" fmla="*/ 2103473 h 3671451"/>
                  <a:gd name="connsiteX66" fmla="*/ 557234 w 2379231"/>
                  <a:gd name="connsiteY66" fmla="*/ 2305544 h 3671451"/>
                  <a:gd name="connsiteX67" fmla="*/ 540638 w 2379231"/>
                  <a:gd name="connsiteY67" fmla="*/ 2509790 h 3671451"/>
                  <a:gd name="connsiteX68" fmla="*/ 530755 w 2379231"/>
                  <a:gd name="connsiteY68" fmla="*/ 2520823 h 3671451"/>
                  <a:gd name="connsiteX69" fmla="*/ 327099 w 2379231"/>
                  <a:gd name="connsiteY69" fmla="*/ 2567596 h 3671451"/>
                  <a:gd name="connsiteX70" fmla="*/ 334092 w 2379231"/>
                  <a:gd name="connsiteY70" fmla="*/ 2573377 h 3671451"/>
                  <a:gd name="connsiteX71" fmla="*/ 335086 w 2379231"/>
                  <a:gd name="connsiteY71" fmla="*/ 2572910 h 3671451"/>
                  <a:gd name="connsiteX72" fmla="*/ 334434 w 2379231"/>
                  <a:gd name="connsiteY72" fmla="*/ 2573998 h 3671451"/>
                  <a:gd name="connsiteX73" fmla="*/ 235698 w 2379231"/>
                  <a:gd name="connsiteY73" fmla="*/ 2689454 h 3671451"/>
                  <a:gd name="connsiteX74" fmla="*/ 182772 w 2379231"/>
                  <a:gd name="connsiteY74" fmla="*/ 2728115 h 3671451"/>
                  <a:gd name="connsiteX75" fmla="*/ 150978 w 2379231"/>
                  <a:gd name="connsiteY75" fmla="*/ 2725567 h 3671451"/>
                  <a:gd name="connsiteX76" fmla="*/ 94851 w 2379231"/>
                  <a:gd name="connsiteY76" fmla="*/ 2697907 h 3671451"/>
                  <a:gd name="connsiteX77" fmla="*/ 14358 w 2379231"/>
                  <a:gd name="connsiteY77" fmla="*/ 2658593 h 3671451"/>
                  <a:gd name="connsiteX78" fmla="*/ 0 w 2379231"/>
                  <a:gd name="connsiteY78" fmla="*/ 2658282 h 3671451"/>
                  <a:gd name="connsiteX79" fmla="*/ 27411 w 2379231"/>
                  <a:gd name="connsiteY79" fmla="*/ 2682803 h 3671451"/>
                  <a:gd name="connsiteX80" fmla="*/ 216864 w 2379231"/>
                  <a:gd name="connsiteY80" fmla="*/ 2823868 h 3671451"/>
                  <a:gd name="connsiteX81" fmla="*/ 498496 w 2379231"/>
                  <a:gd name="connsiteY81" fmla="*/ 2898797 h 3671451"/>
                  <a:gd name="connsiteX82" fmla="*/ 710636 w 2379231"/>
                  <a:gd name="connsiteY82" fmla="*/ 2901656 h 3671451"/>
                  <a:gd name="connsiteX83" fmla="*/ 720737 w 2379231"/>
                  <a:gd name="connsiteY83" fmla="*/ 2912845 h 3671451"/>
                  <a:gd name="connsiteX84" fmla="*/ 695719 w 2379231"/>
                  <a:gd name="connsiteY84" fmla="*/ 3127223 h 3671451"/>
                  <a:gd name="connsiteX85" fmla="*/ 621302 w 2379231"/>
                  <a:gd name="connsiteY85" fmla="*/ 3566943 h 3671451"/>
                  <a:gd name="connsiteX86" fmla="*/ 2045854 w 2379231"/>
                  <a:gd name="connsiteY86" fmla="*/ 3635770 h 3671451"/>
                  <a:gd name="connsiteX87" fmla="*/ 1949324 w 2379231"/>
                  <a:gd name="connsiteY87" fmla="*/ 2907095 h 3671451"/>
                  <a:gd name="connsiteX88" fmla="*/ 2152576 w 2379231"/>
                  <a:gd name="connsiteY88" fmla="*/ 2889443 h 3671451"/>
                  <a:gd name="connsiteX89" fmla="*/ 2283074 w 2379231"/>
                  <a:gd name="connsiteY89" fmla="*/ 2816284 h 3671451"/>
                  <a:gd name="connsiteX90" fmla="*/ 2349519 w 2379231"/>
                  <a:gd name="connsiteY90" fmla="*/ 2654677 h 3671451"/>
                  <a:gd name="connsiteX91" fmla="*/ 2377210 w 2379231"/>
                  <a:gd name="connsiteY91" fmla="*/ 2361827 h 3671451"/>
                  <a:gd name="connsiteX92" fmla="*/ 2379230 w 2379231"/>
                  <a:gd name="connsiteY92" fmla="*/ 2312412 h 3671451"/>
                  <a:gd name="connsiteX93" fmla="*/ 2379168 w 2379231"/>
                  <a:gd name="connsiteY93" fmla="*/ 2192170 h 3671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</a:cxnLst>
                <a:rect l="l" t="t" r="r" b="b"/>
                <a:pathLst>
                  <a:path w="2379231" h="3671451">
                    <a:moveTo>
                      <a:pt x="2379168" y="2192170"/>
                    </a:moveTo>
                    <a:cubicBezTo>
                      <a:pt x="2376371" y="2175667"/>
                      <a:pt x="2378640" y="2159041"/>
                      <a:pt x="2377894" y="2142507"/>
                    </a:cubicBezTo>
                    <a:cubicBezTo>
                      <a:pt x="2377552" y="2125756"/>
                      <a:pt x="2377179" y="2109005"/>
                      <a:pt x="2376993" y="2092284"/>
                    </a:cubicBezTo>
                    <a:cubicBezTo>
                      <a:pt x="2376309" y="2024782"/>
                      <a:pt x="2369627" y="1957778"/>
                      <a:pt x="2363194" y="1890679"/>
                    </a:cubicBezTo>
                    <a:cubicBezTo>
                      <a:pt x="2355580" y="1811337"/>
                      <a:pt x="2344920" y="1732367"/>
                      <a:pt x="2333421" y="1653521"/>
                    </a:cubicBezTo>
                    <a:cubicBezTo>
                      <a:pt x="2322574" y="1579244"/>
                      <a:pt x="2302715" y="1508012"/>
                      <a:pt x="2265577" y="1442220"/>
                    </a:cubicBezTo>
                    <a:cubicBezTo>
                      <a:pt x="2235275" y="1388547"/>
                      <a:pt x="2195029" y="1344043"/>
                      <a:pt x="2143439" y="1310230"/>
                    </a:cubicBezTo>
                    <a:cubicBezTo>
                      <a:pt x="2093279" y="1277349"/>
                      <a:pt x="2037897" y="1256527"/>
                      <a:pt x="1980154" y="1241671"/>
                    </a:cubicBezTo>
                    <a:cubicBezTo>
                      <a:pt x="1969805" y="1238999"/>
                      <a:pt x="1962719" y="1233840"/>
                      <a:pt x="1957435" y="1224827"/>
                    </a:cubicBezTo>
                    <a:cubicBezTo>
                      <a:pt x="1948174" y="1208946"/>
                      <a:pt x="1938229" y="1193407"/>
                      <a:pt x="1927942" y="1178178"/>
                    </a:cubicBezTo>
                    <a:cubicBezTo>
                      <a:pt x="1878279" y="1104647"/>
                      <a:pt x="1842788" y="1024341"/>
                      <a:pt x="1817117" y="939870"/>
                    </a:cubicBezTo>
                    <a:cubicBezTo>
                      <a:pt x="1768231" y="778947"/>
                      <a:pt x="1731558" y="614822"/>
                      <a:pt x="1692555" y="451319"/>
                    </a:cubicBezTo>
                    <a:cubicBezTo>
                      <a:pt x="1674996" y="377726"/>
                      <a:pt x="1659457" y="303635"/>
                      <a:pt x="1631828" y="232839"/>
                    </a:cubicBezTo>
                    <a:cubicBezTo>
                      <a:pt x="1613772" y="186625"/>
                      <a:pt x="1593633" y="141593"/>
                      <a:pt x="1564326" y="101129"/>
                    </a:cubicBezTo>
                    <a:cubicBezTo>
                      <a:pt x="1534553" y="60043"/>
                      <a:pt x="1497290" y="28965"/>
                      <a:pt x="1449678" y="10318"/>
                    </a:cubicBezTo>
                    <a:cubicBezTo>
                      <a:pt x="1431839" y="3325"/>
                      <a:pt x="1413254" y="2455"/>
                      <a:pt x="1394794" y="0"/>
                    </a:cubicBezTo>
                    <a:lnTo>
                      <a:pt x="1345690" y="0"/>
                    </a:lnTo>
                    <a:cubicBezTo>
                      <a:pt x="1343794" y="2952"/>
                      <a:pt x="1340594" y="2020"/>
                      <a:pt x="1337921" y="2517"/>
                    </a:cubicBezTo>
                    <a:cubicBezTo>
                      <a:pt x="1309235" y="7956"/>
                      <a:pt x="1285864" y="20947"/>
                      <a:pt x="1271848" y="47861"/>
                    </a:cubicBezTo>
                    <a:cubicBezTo>
                      <a:pt x="1264296" y="62343"/>
                      <a:pt x="1255470" y="76173"/>
                      <a:pt x="1248633" y="90935"/>
                    </a:cubicBezTo>
                    <a:cubicBezTo>
                      <a:pt x="1236388" y="117352"/>
                      <a:pt x="1215783" y="131492"/>
                      <a:pt x="1187346" y="132704"/>
                    </a:cubicBezTo>
                    <a:cubicBezTo>
                      <a:pt x="1146945" y="134414"/>
                      <a:pt x="1106418" y="133575"/>
                      <a:pt x="1066048" y="135626"/>
                    </a:cubicBezTo>
                    <a:cubicBezTo>
                      <a:pt x="1007621" y="138609"/>
                      <a:pt x="952084" y="152905"/>
                      <a:pt x="903353" y="186625"/>
                    </a:cubicBezTo>
                    <a:cubicBezTo>
                      <a:pt x="803343" y="255805"/>
                      <a:pt x="730278" y="347393"/>
                      <a:pt x="683132" y="459089"/>
                    </a:cubicBezTo>
                    <a:cubicBezTo>
                      <a:pt x="661564" y="510181"/>
                      <a:pt x="655535" y="563885"/>
                      <a:pt x="668277" y="618769"/>
                    </a:cubicBezTo>
                    <a:cubicBezTo>
                      <a:pt x="672130" y="619515"/>
                      <a:pt x="674461" y="616966"/>
                      <a:pt x="676481" y="614449"/>
                    </a:cubicBezTo>
                    <a:cubicBezTo>
                      <a:pt x="689907" y="597853"/>
                      <a:pt x="708212" y="590363"/>
                      <a:pt x="728506" y="587287"/>
                    </a:cubicBezTo>
                    <a:cubicBezTo>
                      <a:pt x="756943" y="582967"/>
                      <a:pt x="785846" y="583340"/>
                      <a:pt x="814158" y="586044"/>
                    </a:cubicBezTo>
                    <a:cubicBezTo>
                      <a:pt x="902793" y="594497"/>
                      <a:pt x="989067" y="614915"/>
                      <a:pt x="1073911" y="641674"/>
                    </a:cubicBezTo>
                    <a:cubicBezTo>
                      <a:pt x="1131281" y="659761"/>
                      <a:pt x="1187222" y="681703"/>
                      <a:pt x="1242759" y="704732"/>
                    </a:cubicBezTo>
                    <a:cubicBezTo>
                      <a:pt x="1255625" y="710077"/>
                      <a:pt x="1268709" y="714770"/>
                      <a:pt x="1282881" y="715205"/>
                    </a:cubicBezTo>
                    <a:cubicBezTo>
                      <a:pt x="1297612" y="715640"/>
                      <a:pt x="1308862" y="710201"/>
                      <a:pt x="1316570" y="697117"/>
                    </a:cubicBezTo>
                    <a:cubicBezTo>
                      <a:pt x="1327354" y="678781"/>
                      <a:pt x="1338636" y="660756"/>
                      <a:pt x="1349668" y="642606"/>
                    </a:cubicBezTo>
                    <a:cubicBezTo>
                      <a:pt x="1361944" y="622405"/>
                      <a:pt x="1380032" y="609508"/>
                      <a:pt x="1401476" y="601396"/>
                    </a:cubicBezTo>
                    <a:cubicBezTo>
                      <a:pt x="1432212" y="589742"/>
                      <a:pt x="1452600" y="600992"/>
                      <a:pt x="1460431" y="632754"/>
                    </a:cubicBezTo>
                    <a:cubicBezTo>
                      <a:pt x="1461301" y="636328"/>
                      <a:pt x="1462016" y="639933"/>
                      <a:pt x="1462576" y="643569"/>
                    </a:cubicBezTo>
                    <a:cubicBezTo>
                      <a:pt x="1467362" y="673560"/>
                      <a:pt x="1464005" y="703923"/>
                      <a:pt x="1467268" y="734038"/>
                    </a:cubicBezTo>
                    <a:cubicBezTo>
                      <a:pt x="1470967" y="768100"/>
                      <a:pt x="1471682" y="802473"/>
                      <a:pt x="1482590" y="835540"/>
                    </a:cubicBezTo>
                    <a:cubicBezTo>
                      <a:pt x="1497756" y="881505"/>
                      <a:pt x="1522836" y="922155"/>
                      <a:pt x="1548787" y="962371"/>
                    </a:cubicBezTo>
                    <a:cubicBezTo>
                      <a:pt x="1554474" y="971197"/>
                      <a:pt x="1557613" y="980303"/>
                      <a:pt x="1558639" y="990869"/>
                    </a:cubicBezTo>
                    <a:cubicBezTo>
                      <a:pt x="1561778" y="1023004"/>
                      <a:pt x="1565880" y="1055015"/>
                      <a:pt x="1569547" y="1087088"/>
                    </a:cubicBezTo>
                    <a:cubicBezTo>
                      <a:pt x="1576447" y="1147566"/>
                      <a:pt x="1583377" y="1208076"/>
                      <a:pt x="1590525" y="1268523"/>
                    </a:cubicBezTo>
                    <a:cubicBezTo>
                      <a:pt x="1594783" y="1304605"/>
                      <a:pt x="1596958" y="1340998"/>
                      <a:pt x="1604666" y="1376613"/>
                    </a:cubicBezTo>
                    <a:cubicBezTo>
                      <a:pt x="1606064" y="1383046"/>
                      <a:pt x="1602739" y="1386621"/>
                      <a:pt x="1598295" y="1389946"/>
                    </a:cubicBezTo>
                    <a:cubicBezTo>
                      <a:pt x="1596337" y="1391469"/>
                      <a:pt x="1594752" y="1393302"/>
                      <a:pt x="1593229" y="1395260"/>
                    </a:cubicBezTo>
                    <a:cubicBezTo>
                      <a:pt x="1525198" y="1483336"/>
                      <a:pt x="1460804" y="1573867"/>
                      <a:pt x="1406106" y="1670987"/>
                    </a:cubicBezTo>
                    <a:cubicBezTo>
                      <a:pt x="1371423" y="1732615"/>
                      <a:pt x="1338853" y="1795331"/>
                      <a:pt x="1307309" y="1858638"/>
                    </a:cubicBezTo>
                    <a:cubicBezTo>
                      <a:pt x="1282539" y="1908394"/>
                      <a:pt x="1258671" y="1958554"/>
                      <a:pt x="1235331" y="2011232"/>
                    </a:cubicBezTo>
                    <a:cubicBezTo>
                      <a:pt x="1233156" y="2003991"/>
                      <a:pt x="1231819" y="1998521"/>
                      <a:pt x="1230576" y="1993020"/>
                    </a:cubicBezTo>
                    <a:cubicBezTo>
                      <a:pt x="1210935" y="1906933"/>
                      <a:pt x="1192630" y="1820567"/>
                      <a:pt x="1179328" y="1733237"/>
                    </a:cubicBezTo>
                    <a:cubicBezTo>
                      <a:pt x="1173485" y="1694886"/>
                      <a:pt x="1168730" y="1656380"/>
                      <a:pt x="1167332" y="1617563"/>
                    </a:cubicBezTo>
                    <a:cubicBezTo>
                      <a:pt x="1165312" y="1562151"/>
                      <a:pt x="1171217" y="1507422"/>
                      <a:pt x="1182156" y="1453190"/>
                    </a:cubicBezTo>
                    <a:cubicBezTo>
                      <a:pt x="1183555" y="1443401"/>
                      <a:pt x="1187377" y="1434388"/>
                      <a:pt x="1190827" y="1425220"/>
                    </a:cubicBezTo>
                    <a:cubicBezTo>
                      <a:pt x="1206087" y="1384725"/>
                      <a:pt x="1222776" y="1344696"/>
                      <a:pt x="1231819" y="1302088"/>
                    </a:cubicBezTo>
                    <a:cubicBezTo>
                      <a:pt x="1233964" y="1291956"/>
                      <a:pt x="1234337" y="1281762"/>
                      <a:pt x="1233094" y="1271600"/>
                    </a:cubicBezTo>
                    <a:cubicBezTo>
                      <a:pt x="1231353" y="1257242"/>
                      <a:pt x="1223366" y="1250715"/>
                      <a:pt x="1208977" y="1251275"/>
                    </a:cubicBezTo>
                    <a:cubicBezTo>
                      <a:pt x="1199467" y="1251647"/>
                      <a:pt x="1190454" y="1254538"/>
                      <a:pt x="1181628" y="1257739"/>
                    </a:cubicBezTo>
                    <a:cubicBezTo>
                      <a:pt x="1158972" y="1266006"/>
                      <a:pt x="1137217" y="1276448"/>
                      <a:pt x="1115151" y="1286113"/>
                    </a:cubicBezTo>
                    <a:cubicBezTo>
                      <a:pt x="1093117" y="1295779"/>
                      <a:pt x="1071455" y="1306594"/>
                      <a:pt x="1046189" y="1305164"/>
                    </a:cubicBezTo>
                    <a:cubicBezTo>
                      <a:pt x="1033664" y="1304450"/>
                      <a:pt x="1024403" y="1299539"/>
                      <a:pt x="1017690" y="1289066"/>
                    </a:cubicBezTo>
                    <a:cubicBezTo>
                      <a:pt x="1011878" y="1280022"/>
                      <a:pt x="1007900" y="1270263"/>
                      <a:pt x="1004513" y="1260163"/>
                    </a:cubicBezTo>
                    <a:cubicBezTo>
                      <a:pt x="1002648" y="1254600"/>
                      <a:pt x="1000597" y="1248913"/>
                      <a:pt x="992672" y="1251212"/>
                    </a:cubicBezTo>
                    <a:cubicBezTo>
                      <a:pt x="928340" y="1262774"/>
                      <a:pt x="864940" y="1277629"/>
                      <a:pt x="802566" y="1297705"/>
                    </a:cubicBezTo>
                    <a:cubicBezTo>
                      <a:pt x="702556" y="1329903"/>
                      <a:pt x="641860" y="1398244"/>
                      <a:pt x="612305" y="1496824"/>
                    </a:cubicBezTo>
                    <a:cubicBezTo>
                      <a:pt x="599594" y="1539246"/>
                      <a:pt x="593378" y="1583066"/>
                      <a:pt x="590270" y="1627011"/>
                    </a:cubicBezTo>
                    <a:cubicBezTo>
                      <a:pt x="579082" y="1785666"/>
                      <a:pt x="573612" y="1944600"/>
                      <a:pt x="567148" y="2103473"/>
                    </a:cubicBezTo>
                    <a:cubicBezTo>
                      <a:pt x="564413" y="2170850"/>
                      <a:pt x="563481" y="2238321"/>
                      <a:pt x="557234" y="2305544"/>
                    </a:cubicBezTo>
                    <a:cubicBezTo>
                      <a:pt x="555835" y="2320990"/>
                      <a:pt x="541011" y="2496364"/>
                      <a:pt x="540638" y="2509790"/>
                    </a:cubicBezTo>
                    <a:cubicBezTo>
                      <a:pt x="540452" y="2517032"/>
                      <a:pt x="537282" y="2519456"/>
                      <a:pt x="530755" y="2520823"/>
                    </a:cubicBezTo>
                    <a:cubicBezTo>
                      <a:pt x="513320" y="2524459"/>
                      <a:pt x="332631" y="2562841"/>
                      <a:pt x="327099" y="2567596"/>
                    </a:cubicBezTo>
                    <a:cubicBezTo>
                      <a:pt x="326260" y="2573377"/>
                      <a:pt x="330673" y="2572724"/>
                      <a:pt x="334092" y="2573377"/>
                    </a:cubicBezTo>
                    <a:cubicBezTo>
                      <a:pt x="334931" y="2573532"/>
                      <a:pt x="335242" y="2573470"/>
                      <a:pt x="335086" y="2572910"/>
                    </a:cubicBezTo>
                    <a:cubicBezTo>
                      <a:pt x="334620" y="2571325"/>
                      <a:pt x="336236" y="2574495"/>
                      <a:pt x="334434" y="2573998"/>
                    </a:cubicBezTo>
                    <a:cubicBezTo>
                      <a:pt x="301522" y="2612380"/>
                      <a:pt x="268268" y="2650637"/>
                      <a:pt x="235698" y="2689454"/>
                    </a:cubicBezTo>
                    <a:cubicBezTo>
                      <a:pt x="221153" y="2706765"/>
                      <a:pt x="207385" y="2723733"/>
                      <a:pt x="182772" y="2728115"/>
                    </a:cubicBezTo>
                    <a:cubicBezTo>
                      <a:pt x="171241" y="2730166"/>
                      <a:pt x="161452" y="2730819"/>
                      <a:pt x="150978" y="2725567"/>
                    </a:cubicBezTo>
                    <a:cubicBezTo>
                      <a:pt x="132363" y="2716181"/>
                      <a:pt x="113902" y="2706423"/>
                      <a:pt x="94851" y="2697907"/>
                    </a:cubicBezTo>
                    <a:cubicBezTo>
                      <a:pt x="67564" y="2685725"/>
                      <a:pt x="41334" y="2671397"/>
                      <a:pt x="14358" y="2658593"/>
                    </a:cubicBezTo>
                    <a:cubicBezTo>
                      <a:pt x="10069" y="2656542"/>
                      <a:pt x="4910" y="2650668"/>
                      <a:pt x="0" y="2658282"/>
                    </a:cubicBezTo>
                    <a:lnTo>
                      <a:pt x="27411" y="2682803"/>
                    </a:lnTo>
                    <a:cubicBezTo>
                      <a:pt x="86491" y="2735294"/>
                      <a:pt x="148057" y="2784367"/>
                      <a:pt x="216864" y="2823868"/>
                    </a:cubicBezTo>
                    <a:cubicBezTo>
                      <a:pt x="304132" y="2873966"/>
                      <a:pt x="399667" y="2892426"/>
                      <a:pt x="498496" y="2898797"/>
                    </a:cubicBezTo>
                    <a:cubicBezTo>
                      <a:pt x="569168" y="2903366"/>
                      <a:pt x="639902" y="2904547"/>
                      <a:pt x="710636" y="2901656"/>
                    </a:cubicBezTo>
                    <a:cubicBezTo>
                      <a:pt x="719960" y="2901284"/>
                      <a:pt x="721918" y="2903055"/>
                      <a:pt x="720737" y="2912845"/>
                    </a:cubicBezTo>
                    <a:cubicBezTo>
                      <a:pt x="712035" y="2984263"/>
                      <a:pt x="704452" y="3055805"/>
                      <a:pt x="695719" y="3127223"/>
                    </a:cubicBezTo>
                    <a:cubicBezTo>
                      <a:pt x="694196" y="3139716"/>
                      <a:pt x="660185" y="3341355"/>
                      <a:pt x="621302" y="3566943"/>
                    </a:cubicBezTo>
                    <a:cubicBezTo>
                      <a:pt x="846325" y="3645919"/>
                      <a:pt x="1836735" y="3716422"/>
                      <a:pt x="2045854" y="3635770"/>
                    </a:cubicBezTo>
                    <a:cubicBezTo>
                      <a:pt x="2020390" y="3261890"/>
                      <a:pt x="1996509" y="3081795"/>
                      <a:pt x="1949324" y="2907095"/>
                    </a:cubicBezTo>
                    <a:cubicBezTo>
                      <a:pt x="2023484" y="2904126"/>
                      <a:pt x="2096951" y="2904578"/>
                      <a:pt x="2152576" y="2889443"/>
                    </a:cubicBezTo>
                    <a:cubicBezTo>
                      <a:pt x="2208201" y="2874308"/>
                      <a:pt x="2250007" y="2859017"/>
                      <a:pt x="2283074" y="2816284"/>
                    </a:cubicBezTo>
                    <a:cubicBezTo>
                      <a:pt x="2319995" y="2768579"/>
                      <a:pt x="2339450" y="2713042"/>
                      <a:pt x="2349519" y="2654677"/>
                    </a:cubicBezTo>
                    <a:cubicBezTo>
                      <a:pt x="2366239" y="2557868"/>
                      <a:pt x="2373729" y="2460003"/>
                      <a:pt x="2377210" y="2361827"/>
                    </a:cubicBezTo>
                    <a:cubicBezTo>
                      <a:pt x="2379727" y="2345448"/>
                      <a:pt x="2375936" y="2328790"/>
                      <a:pt x="2379230" y="2312412"/>
                    </a:cubicBezTo>
                    <a:cubicBezTo>
                      <a:pt x="2379168" y="2272352"/>
                      <a:pt x="2379168" y="2232261"/>
                      <a:pt x="2379168" y="219217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1" name="자유형: 도형 70">
                <a:extLst>
                  <a:ext uri="{FF2B5EF4-FFF2-40B4-BE49-F238E27FC236}">
                    <a16:creationId xmlns:a16="http://schemas.microsoft.com/office/drawing/2014/main" id="{8FA019BE-5025-4634-A594-D0C0E5B9993E}"/>
                  </a:ext>
                </a:extLst>
              </p:cNvPr>
              <p:cNvSpPr/>
              <p:nvPr/>
            </p:nvSpPr>
            <p:spPr>
              <a:xfrm>
                <a:off x="7802082" y="4296864"/>
                <a:ext cx="944270" cy="871812"/>
              </a:xfrm>
              <a:custGeom>
                <a:avLst/>
                <a:gdLst>
                  <a:gd name="connsiteX0" fmla="*/ 514802 w 944270"/>
                  <a:gd name="connsiteY0" fmla="*/ 871813 h 871812"/>
                  <a:gd name="connsiteX1" fmla="*/ 535096 w 944270"/>
                  <a:gd name="connsiteY1" fmla="*/ 812453 h 871812"/>
                  <a:gd name="connsiteX2" fmla="*/ 564341 w 944270"/>
                  <a:gd name="connsiteY2" fmla="*/ 718006 h 871812"/>
                  <a:gd name="connsiteX3" fmla="*/ 566143 w 944270"/>
                  <a:gd name="connsiteY3" fmla="*/ 697308 h 871812"/>
                  <a:gd name="connsiteX4" fmla="*/ 537210 w 944270"/>
                  <a:gd name="connsiteY4" fmla="*/ 674310 h 871812"/>
                  <a:gd name="connsiteX5" fmla="*/ 465636 w 944270"/>
                  <a:gd name="connsiteY5" fmla="*/ 702343 h 871812"/>
                  <a:gd name="connsiteX6" fmla="*/ 410224 w 944270"/>
                  <a:gd name="connsiteY6" fmla="*/ 724906 h 871812"/>
                  <a:gd name="connsiteX7" fmla="*/ 340173 w 944270"/>
                  <a:gd name="connsiteY7" fmla="*/ 690005 h 871812"/>
                  <a:gd name="connsiteX8" fmla="*/ 335325 w 944270"/>
                  <a:gd name="connsiteY8" fmla="*/ 674901 h 871812"/>
                  <a:gd name="connsiteX9" fmla="*/ 328146 w 944270"/>
                  <a:gd name="connsiteY9" fmla="*/ 670363 h 871812"/>
                  <a:gd name="connsiteX10" fmla="*/ 332963 w 944270"/>
                  <a:gd name="connsiteY10" fmla="*/ 667193 h 871812"/>
                  <a:gd name="connsiteX11" fmla="*/ 319941 w 944270"/>
                  <a:gd name="connsiteY11" fmla="*/ 630770 h 871812"/>
                  <a:gd name="connsiteX12" fmla="*/ 290168 w 944270"/>
                  <a:gd name="connsiteY12" fmla="*/ 592978 h 871812"/>
                  <a:gd name="connsiteX13" fmla="*/ 274381 w 944270"/>
                  <a:gd name="connsiteY13" fmla="*/ 573368 h 871812"/>
                  <a:gd name="connsiteX14" fmla="*/ 251880 w 944270"/>
                  <a:gd name="connsiteY14" fmla="*/ 529548 h 871812"/>
                  <a:gd name="connsiteX15" fmla="*/ 245012 w 944270"/>
                  <a:gd name="connsiteY15" fmla="*/ 524917 h 871812"/>
                  <a:gd name="connsiteX16" fmla="*/ 211012 w 944270"/>
                  <a:gd name="connsiteY16" fmla="*/ 534551 h 871812"/>
                  <a:gd name="connsiteX17" fmla="*/ 165731 w 944270"/>
                  <a:gd name="connsiteY17" fmla="*/ 508321 h 871812"/>
                  <a:gd name="connsiteX18" fmla="*/ 158117 w 944270"/>
                  <a:gd name="connsiteY18" fmla="*/ 463941 h 871812"/>
                  <a:gd name="connsiteX19" fmla="*/ 155879 w 944270"/>
                  <a:gd name="connsiteY19" fmla="*/ 335308 h 871812"/>
                  <a:gd name="connsiteX20" fmla="*/ 139501 w 944270"/>
                  <a:gd name="connsiteY20" fmla="*/ 302707 h 871812"/>
                  <a:gd name="connsiteX21" fmla="*/ 43189 w 944270"/>
                  <a:gd name="connsiteY21" fmla="*/ 190048 h 871812"/>
                  <a:gd name="connsiteX22" fmla="*/ 12422 w 944270"/>
                  <a:gd name="connsiteY22" fmla="*/ 126151 h 871812"/>
                  <a:gd name="connsiteX23" fmla="*/ 3782 w 944270"/>
                  <a:gd name="connsiteY23" fmla="*/ 37889 h 871812"/>
                  <a:gd name="connsiteX24" fmla="*/ 81136 w 944270"/>
                  <a:gd name="connsiteY24" fmla="*/ 906 h 871812"/>
                  <a:gd name="connsiteX25" fmla="*/ 286097 w 944270"/>
                  <a:gd name="connsiteY25" fmla="*/ 24028 h 871812"/>
                  <a:gd name="connsiteX26" fmla="*/ 578171 w 944270"/>
                  <a:gd name="connsiteY26" fmla="*/ 120091 h 871812"/>
                  <a:gd name="connsiteX27" fmla="*/ 619225 w 944270"/>
                  <a:gd name="connsiteY27" fmla="*/ 131310 h 871812"/>
                  <a:gd name="connsiteX28" fmla="*/ 648688 w 944270"/>
                  <a:gd name="connsiteY28" fmla="*/ 115336 h 871812"/>
                  <a:gd name="connsiteX29" fmla="*/ 680947 w 944270"/>
                  <a:gd name="connsiteY29" fmla="*/ 61944 h 871812"/>
                  <a:gd name="connsiteX30" fmla="*/ 742730 w 944270"/>
                  <a:gd name="connsiteY30" fmla="*/ 14953 h 871812"/>
                  <a:gd name="connsiteX31" fmla="*/ 798174 w 944270"/>
                  <a:gd name="connsiteY31" fmla="*/ 45876 h 871812"/>
                  <a:gd name="connsiteX32" fmla="*/ 803613 w 944270"/>
                  <a:gd name="connsiteY32" fmla="*/ 91965 h 871812"/>
                  <a:gd name="connsiteX33" fmla="*/ 811631 w 944270"/>
                  <a:gd name="connsiteY33" fmla="*/ 210560 h 871812"/>
                  <a:gd name="connsiteX34" fmla="*/ 857036 w 944270"/>
                  <a:gd name="connsiteY34" fmla="*/ 330988 h 871812"/>
                  <a:gd name="connsiteX35" fmla="*/ 869716 w 944270"/>
                  <a:gd name="connsiteY35" fmla="*/ 351842 h 871812"/>
                  <a:gd name="connsiteX36" fmla="*/ 902224 w 944270"/>
                  <a:gd name="connsiteY36" fmla="*/ 446879 h 871812"/>
                  <a:gd name="connsiteX37" fmla="*/ 933520 w 944270"/>
                  <a:gd name="connsiteY37" fmla="*/ 720710 h 871812"/>
                  <a:gd name="connsiteX38" fmla="*/ 940792 w 944270"/>
                  <a:gd name="connsiteY38" fmla="*/ 787684 h 871812"/>
                  <a:gd name="connsiteX39" fmla="*/ 943807 w 944270"/>
                  <a:gd name="connsiteY39" fmla="*/ 803037 h 871812"/>
                  <a:gd name="connsiteX40" fmla="*/ 934266 w 944270"/>
                  <a:gd name="connsiteY40" fmla="*/ 811241 h 871812"/>
                  <a:gd name="connsiteX41" fmla="*/ 914531 w 944270"/>
                  <a:gd name="connsiteY41" fmla="*/ 820409 h 871812"/>
                  <a:gd name="connsiteX42" fmla="*/ 706524 w 944270"/>
                  <a:gd name="connsiteY42" fmla="*/ 864945 h 871812"/>
                  <a:gd name="connsiteX43" fmla="*/ 698009 w 944270"/>
                  <a:gd name="connsiteY43" fmla="*/ 865939 h 871812"/>
                  <a:gd name="connsiteX44" fmla="*/ 514802 w 944270"/>
                  <a:gd name="connsiteY44" fmla="*/ 871813 h 871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944270" h="871812">
                    <a:moveTo>
                      <a:pt x="514802" y="871813"/>
                    </a:moveTo>
                    <a:cubicBezTo>
                      <a:pt x="516791" y="850400"/>
                      <a:pt x="528415" y="832281"/>
                      <a:pt x="535096" y="812453"/>
                    </a:cubicBezTo>
                    <a:cubicBezTo>
                      <a:pt x="545601" y="781189"/>
                      <a:pt x="558187" y="750639"/>
                      <a:pt x="564341" y="718006"/>
                    </a:cubicBezTo>
                    <a:cubicBezTo>
                      <a:pt x="565646" y="711107"/>
                      <a:pt x="566237" y="704239"/>
                      <a:pt x="566143" y="697308"/>
                    </a:cubicBezTo>
                    <a:cubicBezTo>
                      <a:pt x="565926" y="677045"/>
                      <a:pt x="557255" y="669928"/>
                      <a:pt x="537210" y="674310"/>
                    </a:cubicBezTo>
                    <a:cubicBezTo>
                      <a:pt x="511912" y="679842"/>
                      <a:pt x="489163" y="692149"/>
                      <a:pt x="465636" y="702343"/>
                    </a:cubicBezTo>
                    <a:cubicBezTo>
                      <a:pt x="447331" y="710268"/>
                      <a:pt x="429461" y="719281"/>
                      <a:pt x="410224" y="724906"/>
                    </a:cubicBezTo>
                    <a:cubicBezTo>
                      <a:pt x="373800" y="735535"/>
                      <a:pt x="353599" y="725434"/>
                      <a:pt x="340173" y="690005"/>
                    </a:cubicBezTo>
                    <a:cubicBezTo>
                      <a:pt x="338308" y="685063"/>
                      <a:pt x="336226" y="680060"/>
                      <a:pt x="335325" y="674901"/>
                    </a:cubicBezTo>
                    <a:cubicBezTo>
                      <a:pt x="334455" y="670053"/>
                      <a:pt x="331192" y="670767"/>
                      <a:pt x="328146" y="670363"/>
                    </a:cubicBezTo>
                    <a:cubicBezTo>
                      <a:pt x="329824" y="669338"/>
                      <a:pt x="332466" y="668623"/>
                      <a:pt x="332963" y="667193"/>
                    </a:cubicBezTo>
                    <a:cubicBezTo>
                      <a:pt x="335294" y="660543"/>
                      <a:pt x="326281" y="634903"/>
                      <a:pt x="319941" y="630770"/>
                    </a:cubicBezTo>
                    <a:cubicBezTo>
                      <a:pt x="305739" y="621446"/>
                      <a:pt x="295731" y="608828"/>
                      <a:pt x="290168" y="592978"/>
                    </a:cubicBezTo>
                    <a:cubicBezTo>
                      <a:pt x="287123" y="584339"/>
                      <a:pt x="281497" y="578341"/>
                      <a:pt x="274381" y="573368"/>
                    </a:cubicBezTo>
                    <a:cubicBezTo>
                      <a:pt x="259152" y="562677"/>
                      <a:pt x="247964" y="549935"/>
                      <a:pt x="251880" y="529548"/>
                    </a:cubicBezTo>
                    <a:cubicBezTo>
                      <a:pt x="253341" y="521933"/>
                      <a:pt x="249083" y="523145"/>
                      <a:pt x="245012" y="524917"/>
                    </a:cubicBezTo>
                    <a:cubicBezTo>
                      <a:pt x="234103" y="529703"/>
                      <a:pt x="222666" y="532345"/>
                      <a:pt x="211012" y="534551"/>
                    </a:cubicBezTo>
                    <a:cubicBezTo>
                      <a:pt x="188325" y="538809"/>
                      <a:pt x="172692" y="530169"/>
                      <a:pt x="165731" y="508321"/>
                    </a:cubicBezTo>
                    <a:cubicBezTo>
                      <a:pt x="161131" y="493932"/>
                      <a:pt x="159049" y="479076"/>
                      <a:pt x="158117" y="463941"/>
                    </a:cubicBezTo>
                    <a:cubicBezTo>
                      <a:pt x="155413" y="421084"/>
                      <a:pt x="156283" y="378165"/>
                      <a:pt x="155879" y="335308"/>
                    </a:cubicBezTo>
                    <a:cubicBezTo>
                      <a:pt x="155755" y="321634"/>
                      <a:pt x="150502" y="310477"/>
                      <a:pt x="139501" y="302707"/>
                    </a:cubicBezTo>
                    <a:cubicBezTo>
                      <a:pt x="97763" y="273338"/>
                      <a:pt x="69202" y="232781"/>
                      <a:pt x="43189" y="190048"/>
                    </a:cubicBezTo>
                    <a:cubicBezTo>
                      <a:pt x="30851" y="169785"/>
                      <a:pt x="20688" y="148372"/>
                      <a:pt x="12422" y="126151"/>
                    </a:cubicBezTo>
                    <a:cubicBezTo>
                      <a:pt x="1824" y="97590"/>
                      <a:pt x="-4454" y="68408"/>
                      <a:pt x="3782" y="37889"/>
                    </a:cubicBezTo>
                    <a:cubicBezTo>
                      <a:pt x="22398" y="10602"/>
                      <a:pt x="50648" y="2864"/>
                      <a:pt x="81136" y="906"/>
                    </a:cubicBezTo>
                    <a:cubicBezTo>
                      <a:pt x="150782" y="-3570"/>
                      <a:pt x="218564" y="9235"/>
                      <a:pt x="286097" y="24028"/>
                    </a:cubicBezTo>
                    <a:cubicBezTo>
                      <a:pt x="386760" y="46063"/>
                      <a:pt x="483413" y="80155"/>
                      <a:pt x="578171" y="120091"/>
                    </a:cubicBezTo>
                    <a:cubicBezTo>
                      <a:pt x="591317" y="125623"/>
                      <a:pt x="604650" y="130782"/>
                      <a:pt x="619225" y="131310"/>
                    </a:cubicBezTo>
                    <a:cubicBezTo>
                      <a:pt x="632247" y="131776"/>
                      <a:pt x="641975" y="126680"/>
                      <a:pt x="648688" y="115336"/>
                    </a:cubicBezTo>
                    <a:cubicBezTo>
                      <a:pt x="659254" y="97435"/>
                      <a:pt x="670225" y="79751"/>
                      <a:pt x="680947" y="61944"/>
                    </a:cubicBezTo>
                    <a:cubicBezTo>
                      <a:pt x="695305" y="38075"/>
                      <a:pt x="716158" y="22661"/>
                      <a:pt x="742730" y="14953"/>
                    </a:cubicBezTo>
                    <a:cubicBezTo>
                      <a:pt x="769955" y="7059"/>
                      <a:pt x="790560" y="18651"/>
                      <a:pt x="798174" y="45876"/>
                    </a:cubicBezTo>
                    <a:cubicBezTo>
                      <a:pt x="802370" y="60949"/>
                      <a:pt x="803302" y="76426"/>
                      <a:pt x="803613" y="91965"/>
                    </a:cubicBezTo>
                    <a:cubicBezTo>
                      <a:pt x="804421" y="131621"/>
                      <a:pt x="806690" y="171215"/>
                      <a:pt x="811631" y="210560"/>
                    </a:cubicBezTo>
                    <a:cubicBezTo>
                      <a:pt x="817101" y="254225"/>
                      <a:pt x="835282" y="293353"/>
                      <a:pt x="857036" y="330988"/>
                    </a:cubicBezTo>
                    <a:cubicBezTo>
                      <a:pt x="861108" y="338043"/>
                      <a:pt x="864526" y="345719"/>
                      <a:pt x="869716" y="351842"/>
                    </a:cubicBezTo>
                    <a:cubicBezTo>
                      <a:pt x="893149" y="379346"/>
                      <a:pt x="898650" y="412258"/>
                      <a:pt x="902224" y="446879"/>
                    </a:cubicBezTo>
                    <a:cubicBezTo>
                      <a:pt x="911672" y="538250"/>
                      <a:pt x="922984" y="629433"/>
                      <a:pt x="933520" y="720710"/>
                    </a:cubicBezTo>
                    <a:cubicBezTo>
                      <a:pt x="936100" y="743024"/>
                      <a:pt x="939052" y="765308"/>
                      <a:pt x="940792" y="787684"/>
                    </a:cubicBezTo>
                    <a:cubicBezTo>
                      <a:pt x="941197" y="792874"/>
                      <a:pt x="945703" y="796199"/>
                      <a:pt x="943807" y="803037"/>
                    </a:cubicBezTo>
                    <a:cubicBezTo>
                      <a:pt x="941942" y="809719"/>
                      <a:pt x="938741" y="810060"/>
                      <a:pt x="934266" y="811241"/>
                    </a:cubicBezTo>
                    <a:cubicBezTo>
                      <a:pt x="928361" y="815779"/>
                      <a:pt x="921710" y="818420"/>
                      <a:pt x="914531" y="820409"/>
                    </a:cubicBezTo>
                    <a:cubicBezTo>
                      <a:pt x="846035" y="839274"/>
                      <a:pt x="777259" y="856647"/>
                      <a:pt x="706524" y="864945"/>
                    </a:cubicBezTo>
                    <a:cubicBezTo>
                      <a:pt x="703696" y="865286"/>
                      <a:pt x="700868" y="866001"/>
                      <a:pt x="698009" y="865939"/>
                    </a:cubicBezTo>
                    <a:cubicBezTo>
                      <a:pt x="636847" y="864914"/>
                      <a:pt x="575871" y="869606"/>
                      <a:pt x="514802" y="871813"/>
                    </a:cubicBezTo>
                    <a:close/>
                  </a:path>
                </a:pathLst>
              </a:custGeom>
              <a:solidFill>
                <a:srgbClr val="FECFA8"/>
              </a:solidFill>
              <a:ln w="31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2" name="자유형: 도형 71">
                <a:extLst>
                  <a:ext uri="{FF2B5EF4-FFF2-40B4-BE49-F238E27FC236}">
                    <a16:creationId xmlns:a16="http://schemas.microsoft.com/office/drawing/2014/main" id="{5EB60558-75D9-4699-9DE0-63A7308FFBF1}"/>
                  </a:ext>
                </a:extLst>
              </p:cNvPr>
              <p:cNvSpPr/>
              <p:nvPr/>
            </p:nvSpPr>
            <p:spPr>
              <a:xfrm>
                <a:off x="6382416" y="5217811"/>
                <a:ext cx="1826129" cy="1175505"/>
              </a:xfrm>
              <a:custGeom>
                <a:avLst/>
                <a:gdLst>
                  <a:gd name="connsiteX0" fmla="*/ 1816060 w 1826129"/>
                  <a:gd name="connsiteY0" fmla="*/ 1146914 h 1175505"/>
                  <a:gd name="connsiteX1" fmla="*/ 1826130 w 1826129"/>
                  <a:gd name="connsiteY1" fmla="*/ 1175506 h 1175505"/>
                  <a:gd name="connsiteX2" fmla="*/ 1078293 w 1826129"/>
                  <a:gd name="connsiteY2" fmla="*/ 1064991 h 1175505"/>
                  <a:gd name="connsiteX3" fmla="*/ 313549 w 1826129"/>
                  <a:gd name="connsiteY3" fmla="*/ 908108 h 1175505"/>
                  <a:gd name="connsiteX4" fmla="*/ 301180 w 1826129"/>
                  <a:gd name="connsiteY4" fmla="*/ 896827 h 1175505"/>
                  <a:gd name="connsiteX5" fmla="*/ 0 w 1826129"/>
                  <a:gd name="connsiteY5" fmla="*/ 0 h 1175505"/>
                  <a:gd name="connsiteX6" fmla="*/ 555058 w 1826129"/>
                  <a:gd name="connsiteY6" fmla="*/ 30084 h 1175505"/>
                  <a:gd name="connsiteX7" fmla="*/ 569572 w 1826129"/>
                  <a:gd name="connsiteY7" fmla="*/ 41334 h 1175505"/>
                  <a:gd name="connsiteX8" fmla="*/ 900183 w 1826129"/>
                  <a:gd name="connsiteY8" fmla="*/ 927470 h 1175505"/>
                  <a:gd name="connsiteX9" fmla="*/ 905186 w 1826129"/>
                  <a:gd name="connsiteY9" fmla="*/ 941268 h 1175505"/>
                  <a:gd name="connsiteX10" fmla="*/ 947142 w 1826129"/>
                  <a:gd name="connsiteY10" fmla="*/ 977692 h 1175505"/>
                  <a:gd name="connsiteX11" fmla="*/ 1805027 w 1826129"/>
                  <a:gd name="connsiteY11" fmla="*/ 1139704 h 1175505"/>
                  <a:gd name="connsiteX12" fmla="*/ 1816060 w 1826129"/>
                  <a:gd name="connsiteY12" fmla="*/ 1146914 h 1175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6129" h="1175505">
                    <a:moveTo>
                      <a:pt x="1816060" y="1146914"/>
                    </a:moveTo>
                    <a:cubicBezTo>
                      <a:pt x="1821716" y="1155243"/>
                      <a:pt x="1821654" y="1165281"/>
                      <a:pt x="1826130" y="1175506"/>
                    </a:cubicBezTo>
                    <a:cubicBezTo>
                      <a:pt x="1783304" y="1169539"/>
                      <a:pt x="1120932" y="1071114"/>
                      <a:pt x="1078293" y="1064991"/>
                    </a:cubicBezTo>
                    <a:cubicBezTo>
                      <a:pt x="1036057" y="1058931"/>
                      <a:pt x="368620" y="921845"/>
                      <a:pt x="313549" y="908108"/>
                    </a:cubicBezTo>
                    <a:cubicBezTo>
                      <a:pt x="306712" y="906399"/>
                      <a:pt x="303386" y="903353"/>
                      <a:pt x="301180" y="896827"/>
                    </a:cubicBezTo>
                    <a:cubicBezTo>
                      <a:pt x="201729" y="602826"/>
                      <a:pt x="1181" y="4040"/>
                      <a:pt x="0" y="0"/>
                    </a:cubicBezTo>
                    <a:cubicBezTo>
                      <a:pt x="26417" y="1274"/>
                      <a:pt x="482801" y="26417"/>
                      <a:pt x="555058" y="30084"/>
                    </a:cubicBezTo>
                    <a:cubicBezTo>
                      <a:pt x="563512" y="30519"/>
                      <a:pt x="566775" y="33844"/>
                      <a:pt x="569572" y="41334"/>
                    </a:cubicBezTo>
                    <a:cubicBezTo>
                      <a:pt x="679620" y="336764"/>
                      <a:pt x="789917" y="632102"/>
                      <a:pt x="900183" y="927470"/>
                    </a:cubicBezTo>
                    <a:cubicBezTo>
                      <a:pt x="901892" y="932069"/>
                      <a:pt x="904410" y="936514"/>
                      <a:pt x="905186" y="941268"/>
                    </a:cubicBezTo>
                    <a:cubicBezTo>
                      <a:pt x="909133" y="965230"/>
                      <a:pt x="923771" y="973559"/>
                      <a:pt x="947142" y="977692"/>
                    </a:cubicBezTo>
                    <a:cubicBezTo>
                      <a:pt x="1038450" y="993822"/>
                      <a:pt x="1797507" y="1138087"/>
                      <a:pt x="1805027" y="1139704"/>
                    </a:cubicBezTo>
                    <a:cubicBezTo>
                      <a:pt x="1809378" y="1140667"/>
                      <a:pt x="1815190" y="1140294"/>
                      <a:pt x="1816060" y="1146914"/>
                    </a:cubicBezTo>
                    <a:close/>
                  </a:path>
                </a:pathLst>
              </a:custGeom>
              <a:solidFill>
                <a:srgbClr val="4E433A"/>
              </a:solidFill>
              <a:ln w="31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3" name="자유형: 도형 72">
                <a:extLst>
                  <a:ext uri="{FF2B5EF4-FFF2-40B4-BE49-F238E27FC236}">
                    <a16:creationId xmlns:a16="http://schemas.microsoft.com/office/drawing/2014/main" id="{DF2889CF-2779-47A9-A3A5-FBCB1E28AF16}"/>
                  </a:ext>
                </a:extLst>
              </p:cNvPr>
              <p:cNvSpPr/>
              <p:nvPr/>
            </p:nvSpPr>
            <p:spPr>
              <a:xfrm>
                <a:off x="7540898" y="5957905"/>
                <a:ext cx="709605" cy="411943"/>
              </a:xfrm>
              <a:custGeom>
                <a:avLst/>
                <a:gdLst>
                  <a:gd name="connsiteX0" fmla="*/ 657578 w 709605"/>
                  <a:gd name="connsiteY0" fmla="*/ 406820 h 411943"/>
                  <a:gd name="connsiteX1" fmla="*/ 596260 w 709605"/>
                  <a:gd name="connsiteY1" fmla="*/ 392275 h 411943"/>
                  <a:gd name="connsiteX2" fmla="*/ 564126 w 709605"/>
                  <a:gd name="connsiteY2" fmla="*/ 384972 h 411943"/>
                  <a:gd name="connsiteX3" fmla="*/ 502963 w 709605"/>
                  <a:gd name="connsiteY3" fmla="*/ 369650 h 411943"/>
                  <a:gd name="connsiteX4" fmla="*/ 358045 w 709605"/>
                  <a:gd name="connsiteY4" fmla="*/ 239308 h 411943"/>
                  <a:gd name="connsiteX5" fmla="*/ 341947 w 709605"/>
                  <a:gd name="connsiteY5" fmla="*/ 230202 h 411943"/>
                  <a:gd name="connsiteX6" fmla="*/ 307916 w 709605"/>
                  <a:gd name="connsiteY6" fmla="*/ 227778 h 411943"/>
                  <a:gd name="connsiteX7" fmla="*/ 285229 w 709605"/>
                  <a:gd name="connsiteY7" fmla="*/ 208820 h 411943"/>
                  <a:gd name="connsiteX8" fmla="*/ 270125 w 709605"/>
                  <a:gd name="connsiteY8" fmla="*/ 198222 h 411943"/>
                  <a:gd name="connsiteX9" fmla="*/ 154514 w 709605"/>
                  <a:gd name="connsiteY9" fmla="*/ 212456 h 411943"/>
                  <a:gd name="connsiteX10" fmla="*/ 140124 w 709605"/>
                  <a:gd name="connsiteY10" fmla="*/ 227591 h 411943"/>
                  <a:gd name="connsiteX11" fmla="*/ 138757 w 709605"/>
                  <a:gd name="connsiteY11" fmla="*/ 215657 h 411943"/>
                  <a:gd name="connsiteX12" fmla="*/ 50122 w 709605"/>
                  <a:gd name="connsiteY12" fmla="*/ 259043 h 411943"/>
                  <a:gd name="connsiteX13" fmla="*/ 27869 w 709605"/>
                  <a:gd name="connsiteY13" fmla="*/ 264606 h 411943"/>
                  <a:gd name="connsiteX14" fmla="*/ 10901 w 709605"/>
                  <a:gd name="connsiteY14" fmla="*/ 253604 h 411943"/>
                  <a:gd name="connsiteX15" fmla="*/ 17489 w 709605"/>
                  <a:gd name="connsiteY15" fmla="*/ 235920 h 411943"/>
                  <a:gd name="connsiteX16" fmla="*/ 140746 w 709605"/>
                  <a:gd name="connsiteY16" fmla="*/ 153376 h 411943"/>
                  <a:gd name="connsiteX17" fmla="*/ 147832 w 709605"/>
                  <a:gd name="connsiteY17" fmla="*/ 148932 h 411943"/>
                  <a:gd name="connsiteX18" fmla="*/ 54131 w 709605"/>
                  <a:gd name="connsiteY18" fmla="*/ 165062 h 411943"/>
                  <a:gd name="connsiteX19" fmla="*/ 7016 w 709605"/>
                  <a:gd name="connsiteY19" fmla="*/ 156329 h 411943"/>
                  <a:gd name="connsiteX20" fmla="*/ 5680 w 709605"/>
                  <a:gd name="connsiteY20" fmla="*/ 139422 h 411943"/>
                  <a:gd name="connsiteX21" fmla="*/ 57425 w 709605"/>
                  <a:gd name="connsiteY21" fmla="*/ 114901 h 411943"/>
                  <a:gd name="connsiteX22" fmla="*/ 137016 w 709605"/>
                  <a:gd name="connsiteY22" fmla="*/ 86838 h 411943"/>
                  <a:gd name="connsiteX23" fmla="*/ 152152 w 709605"/>
                  <a:gd name="connsiteY23" fmla="*/ 68035 h 411943"/>
                  <a:gd name="connsiteX24" fmla="*/ 153830 w 709605"/>
                  <a:gd name="connsiteY24" fmla="*/ 63653 h 411943"/>
                  <a:gd name="connsiteX25" fmla="*/ 153830 w 709605"/>
                  <a:gd name="connsiteY25" fmla="*/ 80529 h 411943"/>
                  <a:gd name="connsiteX26" fmla="*/ 242931 w 709605"/>
                  <a:gd name="connsiteY26" fmla="*/ 52714 h 411943"/>
                  <a:gd name="connsiteX27" fmla="*/ 247811 w 709605"/>
                  <a:gd name="connsiteY27" fmla="*/ 44136 h 411943"/>
                  <a:gd name="connsiteX28" fmla="*/ 252162 w 709605"/>
                  <a:gd name="connsiteY28" fmla="*/ 20113 h 411943"/>
                  <a:gd name="connsiteX29" fmla="*/ 291258 w 709605"/>
                  <a:gd name="connsiteY29" fmla="*/ 10509 h 411943"/>
                  <a:gd name="connsiteX30" fmla="*/ 325289 w 709605"/>
                  <a:gd name="connsiteY30" fmla="*/ 56754 h 411943"/>
                  <a:gd name="connsiteX31" fmla="*/ 365566 w 709605"/>
                  <a:gd name="connsiteY31" fmla="*/ 80933 h 411943"/>
                  <a:gd name="connsiteX32" fmla="*/ 477324 w 709605"/>
                  <a:gd name="connsiteY32" fmla="*/ 120060 h 411943"/>
                  <a:gd name="connsiteX33" fmla="*/ 700466 w 709605"/>
                  <a:gd name="connsiteY33" fmla="*/ 231383 h 411943"/>
                  <a:gd name="connsiteX34" fmla="*/ 709510 w 709605"/>
                  <a:gd name="connsiteY34" fmla="*/ 244063 h 411943"/>
                  <a:gd name="connsiteX35" fmla="*/ 697141 w 709605"/>
                  <a:gd name="connsiteY35" fmla="*/ 405421 h 411943"/>
                  <a:gd name="connsiteX36" fmla="*/ 688967 w 709605"/>
                  <a:gd name="connsiteY36" fmla="*/ 411606 h 411943"/>
                  <a:gd name="connsiteX37" fmla="*/ 657578 w 709605"/>
                  <a:gd name="connsiteY37" fmla="*/ 406820 h 411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709605" h="411943">
                    <a:moveTo>
                      <a:pt x="657578" y="406820"/>
                    </a:moveTo>
                    <a:cubicBezTo>
                      <a:pt x="637719" y="399516"/>
                      <a:pt x="616492" y="398056"/>
                      <a:pt x="596260" y="392275"/>
                    </a:cubicBezTo>
                    <a:cubicBezTo>
                      <a:pt x="585725" y="389261"/>
                      <a:pt x="574847" y="387365"/>
                      <a:pt x="564126" y="384972"/>
                    </a:cubicBezTo>
                    <a:cubicBezTo>
                      <a:pt x="542992" y="382827"/>
                      <a:pt x="523009" y="376239"/>
                      <a:pt x="502963" y="369650"/>
                    </a:cubicBezTo>
                    <a:cubicBezTo>
                      <a:pt x="435492" y="347429"/>
                      <a:pt x="387166" y="304013"/>
                      <a:pt x="358045" y="239308"/>
                    </a:cubicBezTo>
                    <a:cubicBezTo>
                      <a:pt x="354689" y="231849"/>
                      <a:pt x="350369" y="228679"/>
                      <a:pt x="341947" y="230202"/>
                    </a:cubicBezTo>
                    <a:cubicBezTo>
                      <a:pt x="330510" y="232284"/>
                      <a:pt x="319135" y="230047"/>
                      <a:pt x="307916" y="227778"/>
                    </a:cubicBezTo>
                    <a:cubicBezTo>
                      <a:pt x="297007" y="225571"/>
                      <a:pt x="289953" y="218237"/>
                      <a:pt x="285229" y="208820"/>
                    </a:cubicBezTo>
                    <a:cubicBezTo>
                      <a:pt x="281966" y="202294"/>
                      <a:pt x="277366" y="199093"/>
                      <a:pt x="270125" y="198222"/>
                    </a:cubicBezTo>
                    <a:cubicBezTo>
                      <a:pt x="230376" y="193467"/>
                      <a:pt x="192087" y="198937"/>
                      <a:pt x="154514" y="212456"/>
                    </a:cubicBezTo>
                    <a:cubicBezTo>
                      <a:pt x="146185" y="215440"/>
                      <a:pt x="146993" y="224639"/>
                      <a:pt x="140124" y="227591"/>
                    </a:cubicBezTo>
                    <a:cubicBezTo>
                      <a:pt x="139720" y="224048"/>
                      <a:pt x="139316" y="220506"/>
                      <a:pt x="138757" y="215657"/>
                    </a:cubicBezTo>
                    <a:cubicBezTo>
                      <a:pt x="108673" y="230357"/>
                      <a:pt x="79335" y="244591"/>
                      <a:pt x="50122" y="259043"/>
                    </a:cubicBezTo>
                    <a:cubicBezTo>
                      <a:pt x="43036" y="262554"/>
                      <a:pt x="35981" y="265041"/>
                      <a:pt x="27869" y="264606"/>
                    </a:cubicBezTo>
                    <a:cubicBezTo>
                      <a:pt x="19882" y="264171"/>
                      <a:pt x="14257" y="262057"/>
                      <a:pt x="10901" y="253604"/>
                    </a:cubicBezTo>
                    <a:cubicBezTo>
                      <a:pt x="7451" y="244840"/>
                      <a:pt x="12144" y="240427"/>
                      <a:pt x="17489" y="235920"/>
                    </a:cubicBezTo>
                    <a:cubicBezTo>
                      <a:pt x="55467" y="203785"/>
                      <a:pt x="92543" y="170252"/>
                      <a:pt x="140746" y="153376"/>
                    </a:cubicBezTo>
                    <a:cubicBezTo>
                      <a:pt x="142206" y="152879"/>
                      <a:pt x="143450" y="151729"/>
                      <a:pt x="147832" y="148932"/>
                    </a:cubicBezTo>
                    <a:cubicBezTo>
                      <a:pt x="114267" y="154651"/>
                      <a:pt x="84090" y="159281"/>
                      <a:pt x="54131" y="165062"/>
                    </a:cubicBezTo>
                    <a:cubicBezTo>
                      <a:pt x="36944" y="168356"/>
                      <a:pt x="21809" y="163570"/>
                      <a:pt x="7016" y="156329"/>
                    </a:cubicBezTo>
                    <a:cubicBezTo>
                      <a:pt x="-2183" y="151822"/>
                      <a:pt x="-2028" y="145700"/>
                      <a:pt x="5680" y="139422"/>
                    </a:cubicBezTo>
                    <a:cubicBezTo>
                      <a:pt x="20908" y="126991"/>
                      <a:pt x="39617" y="121707"/>
                      <a:pt x="57425" y="114901"/>
                    </a:cubicBezTo>
                    <a:cubicBezTo>
                      <a:pt x="83717" y="104863"/>
                      <a:pt x="110351" y="95726"/>
                      <a:pt x="137016" y="86838"/>
                    </a:cubicBezTo>
                    <a:cubicBezTo>
                      <a:pt x="146651" y="83637"/>
                      <a:pt x="154514" y="80436"/>
                      <a:pt x="152152" y="68035"/>
                    </a:cubicBezTo>
                    <a:cubicBezTo>
                      <a:pt x="151903" y="66730"/>
                      <a:pt x="153239" y="65114"/>
                      <a:pt x="153830" y="63653"/>
                    </a:cubicBezTo>
                    <a:cubicBezTo>
                      <a:pt x="153830" y="68874"/>
                      <a:pt x="153830" y="74096"/>
                      <a:pt x="153830" y="80529"/>
                    </a:cubicBezTo>
                    <a:cubicBezTo>
                      <a:pt x="184162" y="71050"/>
                      <a:pt x="213500" y="61789"/>
                      <a:pt x="242931" y="52714"/>
                    </a:cubicBezTo>
                    <a:cubicBezTo>
                      <a:pt x="247624" y="51253"/>
                      <a:pt x="247562" y="47897"/>
                      <a:pt x="247811" y="44136"/>
                    </a:cubicBezTo>
                    <a:cubicBezTo>
                      <a:pt x="248339" y="35994"/>
                      <a:pt x="249458" y="27913"/>
                      <a:pt x="252162" y="20113"/>
                    </a:cubicBezTo>
                    <a:cubicBezTo>
                      <a:pt x="260024" y="-2699"/>
                      <a:pt x="274445" y="-6397"/>
                      <a:pt x="291258" y="10509"/>
                    </a:cubicBezTo>
                    <a:cubicBezTo>
                      <a:pt x="304870" y="24215"/>
                      <a:pt x="316525" y="39847"/>
                      <a:pt x="325289" y="56754"/>
                    </a:cubicBezTo>
                    <a:cubicBezTo>
                      <a:pt x="334301" y="74096"/>
                      <a:pt x="346640" y="79659"/>
                      <a:pt x="365566" y="80933"/>
                    </a:cubicBezTo>
                    <a:cubicBezTo>
                      <a:pt x="406061" y="83606"/>
                      <a:pt x="444132" y="95788"/>
                      <a:pt x="477324" y="120060"/>
                    </a:cubicBezTo>
                    <a:cubicBezTo>
                      <a:pt x="545416" y="169879"/>
                      <a:pt x="619103" y="208323"/>
                      <a:pt x="700466" y="231383"/>
                    </a:cubicBezTo>
                    <a:cubicBezTo>
                      <a:pt x="707521" y="233372"/>
                      <a:pt x="710162" y="236169"/>
                      <a:pt x="709510" y="244063"/>
                    </a:cubicBezTo>
                    <a:cubicBezTo>
                      <a:pt x="705003" y="297828"/>
                      <a:pt x="700901" y="351625"/>
                      <a:pt x="697141" y="405421"/>
                    </a:cubicBezTo>
                    <a:cubicBezTo>
                      <a:pt x="696674" y="412072"/>
                      <a:pt x="694250" y="412476"/>
                      <a:pt x="688967" y="411606"/>
                    </a:cubicBezTo>
                    <a:cubicBezTo>
                      <a:pt x="678525" y="409928"/>
                      <a:pt x="668331" y="406478"/>
                      <a:pt x="657578" y="406820"/>
                    </a:cubicBezTo>
                    <a:close/>
                  </a:path>
                </a:pathLst>
              </a:custGeom>
              <a:solidFill>
                <a:srgbClr val="FECFA8"/>
              </a:solidFill>
              <a:ln w="31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4" name="자유형: 도형 73">
                <a:extLst>
                  <a:ext uri="{FF2B5EF4-FFF2-40B4-BE49-F238E27FC236}">
                    <a16:creationId xmlns:a16="http://schemas.microsoft.com/office/drawing/2014/main" id="{20077EFB-01A0-4B0F-AC97-3D5006118EF8}"/>
                  </a:ext>
                </a:extLst>
              </p:cNvPr>
              <p:cNvSpPr/>
              <p:nvPr/>
            </p:nvSpPr>
            <p:spPr>
              <a:xfrm>
                <a:off x="6855256" y="5961324"/>
                <a:ext cx="620990" cy="488443"/>
              </a:xfrm>
              <a:custGeom>
                <a:avLst/>
                <a:gdLst>
                  <a:gd name="connsiteX0" fmla="*/ 5765 w 620990"/>
                  <a:gd name="connsiteY0" fmla="*/ 200522 h 488443"/>
                  <a:gd name="connsiteX1" fmla="*/ 10364 w 620990"/>
                  <a:gd name="connsiteY1" fmla="*/ 189924 h 488443"/>
                  <a:gd name="connsiteX2" fmla="*/ 12664 w 620990"/>
                  <a:gd name="connsiteY2" fmla="*/ 140976 h 488443"/>
                  <a:gd name="connsiteX3" fmla="*/ 26401 w 620990"/>
                  <a:gd name="connsiteY3" fmla="*/ 118040 h 488443"/>
                  <a:gd name="connsiteX4" fmla="*/ 58411 w 620990"/>
                  <a:gd name="connsiteY4" fmla="*/ 136811 h 488443"/>
                  <a:gd name="connsiteX5" fmla="*/ 68885 w 620990"/>
                  <a:gd name="connsiteY5" fmla="*/ 165559 h 488443"/>
                  <a:gd name="connsiteX6" fmla="*/ 76406 w 620990"/>
                  <a:gd name="connsiteY6" fmla="*/ 177244 h 488443"/>
                  <a:gd name="connsiteX7" fmla="*/ 81689 w 620990"/>
                  <a:gd name="connsiteY7" fmla="*/ 156919 h 488443"/>
                  <a:gd name="connsiteX8" fmla="*/ 93375 w 620990"/>
                  <a:gd name="connsiteY8" fmla="*/ 32575 h 488443"/>
                  <a:gd name="connsiteX9" fmla="*/ 95643 w 620990"/>
                  <a:gd name="connsiteY9" fmla="*/ 24339 h 488443"/>
                  <a:gd name="connsiteX10" fmla="*/ 116062 w 620990"/>
                  <a:gd name="connsiteY10" fmla="*/ 564 h 488443"/>
                  <a:gd name="connsiteX11" fmla="*/ 146736 w 620990"/>
                  <a:gd name="connsiteY11" fmla="*/ 14674 h 488443"/>
                  <a:gd name="connsiteX12" fmla="*/ 167310 w 620990"/>
                  <a:gd name="connsiteY12" fmla="*/ 80093 h 488443"/>
                  <a:gd name="connsiteX13" fmla="*/ 179555 w 620990"/>
                  <a:gd name="connsiteY13" fmla="*/ 89013 h 488443"/>
                  <a:gd name="connsiteX14" fmla="*/ 237516 w 620990"/>
                  <a:gd name="connsiteY14" fmla="*/ 109090 h 488443"/>
                  <a:gd name="connsiteX15" fmla="*/ 280310 w 620990"/>
                  <a:gd name="connsiteY15" fmla="*/ 207701 h 488443"/>
                  <a:gd name="connsiteX16" fmla="*/ 296689 w 620990"/>
                  <a:gd name="connsiteY16" fmla="*/ 256463 h 488443"/>
                  <a:gd name="connsiteX17" fmla="*/ 304552 w 620990"/>
                  <a:gd name="connsiteY17" fmla="*/ 263735 h 488443"/>
                  <a:gd name="connsiteX18" fmla="*/ 487820 w 620990"/>
                  <a:gd name="connsiteY18" fmla="*/ 294285 h 488443"/>
                  <a:gd name="connsiteX19" fmla="*/ 599889 w 620990"/>
                  <a:gd name="connsiteY19" fmla="*/ 320049 h 488443"/>
                  <a:gd name="connsiteX20" fmla="*/ 609523 w 620990"/>
                  <a:gd name="connsiteY20" fmla="*/ 324400 h 488443"/>
                  <a:gd name="connsiteX21" fmla="*/ 620991 w 620990"/>
                  <a:gd name="connsiteY21" fmla="*/ 328689 h 488443"/>
                  <a:gd name="connsiteX22" fmla="*/ 497299 w 620990"/>
                  <a:gd name="connsiteY22" fmla="*/ 472675 h 488443"/>
                  <a:gd name="connsiteX23" fmla="*/ 469764 w 620990"/>
                  <a:gd name="connsiteY23" fmla="*/ 484422 h 488443"/>
                  <a:gd name="connsiteX24" fmla="*/ 429611 w 620990"/>
                  <a:gd name="connsiteY24" fmla="*/ 481781 h 488443"/>
                  <a:gd name="connsiteX25" fmla="*/ 292742 w 620990"/>
                  <a:gd name="connsiteY25" fmla="*/ 414372 h 488443"/>
                  <a:gd name="connsiteX26" fmla="*/ 282268 w 620990"/>
                  <a:gd name="connsiteY26" fmla="*/ 413035 h 488443"/>
                  <a:gd name="connsiteX27" fmla="*/ 205909 w 620990"/>
                  <a:gd name="connsiteY27" fmla="*/ 367661 h 488443"/>
                  <a:gd name="connsiteX28" fmla="*/ 175763 w 620990"/>
                  <a:gd name="connsiteY28" fmla="*/ 349107 h 488443"/>
                  <a:gd name="connsiteX29" fmla="*/ 38055 w 620990"/>
                  <a:gd name="connsiteY29" fmla="*/ 269920 h 488443"/>
                  <a:gd name="connsiteX30" fmla="*/ 14529 w 620990"/>
                  <a:gd name="connsiteY30" fmla="*/ 254691 h 488443"/>
                  <a:gd name="connsiteX31" fmla="*/ 5019 w 620990"/>
                  <a:gd name="connsiteY31" fmla="*/ 210467 h 488443"/>
                  <a:gd name="connsiteX32" fmla="*/ 5765 w 620990"/>
                  <a:gd name="connsiteY32" fmla="*/ 200522 h 488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620990" h="488443">
                    <a:moveTo>
                      <a:pt x="5765" y="200522"/>
                    </a:moveTo>
                    <a:cubicBezTo>
                      <a:pt x="12944" y="199465"/>
                      <a:pt x="10271" y="193809"/>
                      <a:pt x="10364" y="189924"/>
                    </a:cubicBezTo>
                    <a:cubicBezTo>
                      <a:pt x="10706" y="173577"/>
                      <a:pt x="9681" y="157168"/>
                      <a:pt x="12664" y="140976"/>
                    </a:cubicBezTo>
                    <a:cubicBezTo>
                      <a:pt x="14342" y="131746"/>
                      <a:pt x="13255" y="120185"/>
                      <a:pt x="26401" y="118040"/>
                    </a:cubicBezTo>
                    <a:cubicBezTo>
                      <a:pt x="36408" y="116424"/>
                      <a:pt x="54806" y="127488"/>
                      <a:pt x="58411" y="136811"/>
                    </a:cubicBezTo>
                    <a:cubicBezTo>
                      <a:pt x="62110" y="146321"/>
                      <a:pt x="65528" y="155925"/>
                      <a:pt x="68885" y="165559"/>
                    </a:cubicBezTo>
                    <a:cubicBezTo>
                      <a:pt x="70377" y="169817"/>
                      <a:pt x="72272" y="173639"/>
                      <a:pt x="76406" y="177244"/>
                    </a:cubicBezTo>
                    <a:cubicBezTo>
                      <a:pt x="81036" y="170531"/>
                      <a:pt x="81099" y="163756"/>
                      <a:pt x="81689" y="156919"/>
                    </a:cubicBezTo>
                    <a:cubicBezTo>
                      <a:pt x="85108" y="115430"/>
                      <a:pt x="84269" y="73536"/>
                      <a:pt x="93375" y="32575"/>
                    </a:cubicBezTo>
                    <a:cubicBezTo>
                      <a:pt x="93996" y="29778"/>
                      <a:pt x="94680" y="27012"/>
                      <a:pt x="95643" y="24339"/>
                    </a:cubicBezTo>
                    <a:cubicBezTo>
                      <a:pt x="99466" y="13866"/>
                      <a:pt x="103289" y="3144"/>
                      <a:pt x="116062" y="564"/>
                    </a:cubicBezTo>
                    <a:cubicBezTo>
                      <a:pt x="129519" y="-2171"/>
                      <a:pt x="138749" y="5443"/>
                      <a:pt x="146736" y="14674"/>
                    </a:cubicBezTo>
                    <a:cubicBezTo>
                      <a:pt x="162990" y="33445"/>
                      <a:pt x="165507" y="56847"/>
                      <a:pt x="167310" y="80093"/>
                    </a:cubicBezTo>
                    <a:cubicBezTo>
                      <a:pt x="168025" y="89510"/>
                      <a:pt x="169019" y="92494"/>
                      <a:pt x="179555" y="89013"/>
                    </a:cubicBezTo>
                    <a:cubicBezTo>
                      <a:pt x="206064" y="80249"/>
                      <a:pt x="222101" y="85905"/>
                      <a:pt x="237516" y="109090"/>
                    </a:cubicBezTo>
                    <a:cubicBezTo>
                      <a:pt x="257592" y="139329"/>
                      <a:pt x="268097" y="173950"/>
                      <a:pt x="280310" y="207701"/>
                    </a:cubicBezTo>
                    <a:cubicBezTo>
                      <a:pt x="286153" y="223831"/>
                      <a:pt x="291374" y="240147"/>
                      <a:pt x="296689" y="256463"/>
                    </a:cubicBezTo>
                    <a:cubicBezTo>
                      <a:pt x="298025" y="260596"/>
                      <a:pt x="298957" y="263642"/>
                      <a:pt x="304552" y="263735"/>
                    </a:cubicBezTo>
                    <a:cubicBezTo>
                      <a:pt x="367143" y="264823"/>
                      <a:pt x="427218" y="281232"/>
                      <a:pt x="487820" y="294285"/>
                    </a:cubicBezTo>
                    <a:cubicBezTo>
                      <a:pt x="525301" y="302366"/>
                      <a:pt x="561911" y="314237"/>
                      <a:pt x="599889" y="320049"/>
                    </a:cubicBezTo>
                    <a:cubicBezTo>
                      <a:pt x="603867" y="320671"/>
                      <a:pt x="605576" y="324680"/>
                      <a:pt x="609523" y="324400"/>
                    </a:cubicBezTo>
                    <a:cubicBezTo>
                      <a:pt x="613377" y="325363"/>
                      <a:pt x="617479" y="325705"/>
                      <a:pt x="620991" y="328689"/>
                    </a:cubicBezTo>
                    <a:cubicBezTo>
                      <a:pt x="579719" y="376705"/>
                      <a:pt x="538478" y="424659"/>
                      <a:pt x="497299" y="472675"/>
                    </a:cubicBezTo>
                    <a:cubicBezTo>
                      <a:pt x="489996" y="481159"/>
                      <a:pt x="478745" y="480040"/>
                      <a:pt x="469764" y="484422"/>
                    </a:cubicBezTo>
                    <a:cubicBezTo>
                      <a:pt x="455779" y="491259"/>
                      <a:pt x="443223" y="488711"/>
                      <a:pt x="429611" y="481781"/>
                    </a:cubicBezTo>
                    <a:cubicBezTo>
                      <a:pt x="384330" y="458658"/>
                      <a:pt x="338520" y="436531"/>
                      <a:pt x="292742" y="414372"/>
                    </a:cubicBezTo>
                    <a:cubicBezTo>
                      <a:pt x="289976" y="413035"/>
                      <a:pt x="286495" y="406664"/>
                      <a:pt x="282268" y="413035"/>
                    </a:cubicBezTo>
                    <a:cubicBezTo>
                      <a:pt x="259923" y="392710"/>
                      <a:pt x="230585" y="384133"/>
                      <a:pt x="205909" y="367661"/>
                    </a:cubicBezTo>
                    <a:cubicBezTo>
                      <a:pt x="196088" y="361103"/>
                      <a:pt x="185304" y="356007"/>
                      <a:pt x="175763" y="349107"/>
                    </a:cubicBezTo>
                    <a:cubicBezTo>
                      <a:pt x="132626" y="317874"/>
                      <a:pt x="85947" y="292887"/>
                      <a:pt x="38055" y="269920"/>
                    </a:cubicBezTo>
                    <a:cubicBezTo>
                      <a:pt x="29571" y="265849"/>
                      <a:pt x="21677" y="261000"/>
                      <a:pt x="14529" y="254691"/>
                    </a:cubicBezTo>
                    <a:cubicBezTo>
                      <a:pt x="-1259" y="240799"/>
                      <a:pt x="-3776" y="229767"/>
                      <a:pt x="5019" y="210467"/>
                    </a:cubicBezTo>
                    <a:cubicBezTo>
                      <a:pt x="6386" y="207359"/>
                      <a:pt x="11390" y="204220"/>
                      <a:pt x="5765" y="200522"/>
                    </a:cubicBezTo>
                    <a:close/>
                  </a:path>
                </a:pathLst>
              </a:custGeom>
              <a:solidFill>
                <a:srgbClr val="FECFA8"/>
              </a:solidFill>
              <a:ln w="31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" name="자유형: 도형 74">
                <a:extLst>
                  <a:ext uri="{FF2B5EF4-FFF2-40B4-BE49-F238E27FC236}">
                    <a16:creationId xmlns:a16="http://schemas.microsoft.com/office/drawing/2014/main" id="{4C9E224D-6C85-4F6F-8698-D03F10460615}"/>
                  </a:ext>
                </a:extLst>
              </p:cNvPr>
              <p:cNvSpPr/>
              <p:nvPr/>
            </p:nvSpPr>
            <p:spPr>
              <a:xfrm>
                <a:off x="8301201" y="5108105"/>
                <a:ext cx="435115" cy="627626"/>
              </a:xfrm>
              <a:custGeom>
                <a:avLst/>
                <a:gdLst>
                  <a:gd name="connsiteX0" fmla="*/ 15683 w 435115"/>
                  <a:gd name="connsiteY0" fmla="*/ 60572 h 627626"/>
                  <a:gd name="connsiteX1" fmla="*/ 26467 w 435115"/>
                  <a:gd name="connsiteY1" fmla="*/ 56314 h 627626"/>
                  <a:gd name="connsiteX2" fmla="*/ 66652 w 435115"/>
                  <a:gd name="connsiteY2" fmla="*/ 54294 h 627626"/>
                  <a:gd name="connsiteX3" fmla="*/ 152086 w 435115"/>
                  <a:gd name="connsiteY3" fmla="*/ 51621 h 627626"/>
                  <a:gd name="connsiteX4" fmla="*/ 304121 w 435115"/>
                  <a:gd name="connsiteY4" fmla="*/ 33316 h 627626"/>
                  <a:gd name="connsiteX5" fmla="*/ 435116 w 435115"/>
                  <a:gd name="connsiteY5" fmla="*/ 0 h 627626"/>
                  <a:gd name="connsiteX6" fmla="*/ 322675 w 435115"/>
                  <a:gd name="connsiteY6" fmla="*/ 155733 h 627626"/>
                  <a:gd name="connsiteX7" fmla="*/ 123276 w 435115"/>
                  <a:gd name="connsiteY7" fmla="*/ 515278 h 627626"/>
                  <a:gd name="connsiteX8" fmla="*/ 74235 w 435115"/>
                  <a:gd name="connsiteY8" fmla="*/ 621628 h 627626"/>
                  <a:gd name="connsiteX9" fmla="*/ 69853 w 435115"/>
                  <a:gd name="connsiteY9" fmla="*/ 627626 h 627626"/>
                  <a:gd name="connsiteX10" fmla="*/ 22614 w 435115"/>
                  <a:gd name="connsiteY10" fmla="*/ 403272 h 627626"/>
                  <a:gd name="connsiteX11" fmla="*/ 1543 w 435115"/>
                  <a:gd name="connsiteY11" fmla="*/ 246855 h 627626"/>
                  <a:gd name="connsiteX12" fmla="*/ 15683 w 435115"/>
                  <a:gd name="connsiteY12" fmla="*/ 60572 h 627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35115" h="627626">
                    <a:moveTo>
                      <a:pt x="15683" y="60572"/>
                    </a:moveTo>
                    <a:cubicBezTo>
                      <a:pt x="18511" y="57246"/>
                      <a:pt x="22086" y="56314"/>
                      <a:pt x="26467" y="56314"/>
                    </a:cubicBezTo>
                    <a:cubicBezTo>
                      <a:pt x="39893" y="56314"/>
                      <a:pt x="53257" y="55226"/>
                      <a:pt x="66652" y="54294"/>
                    </a:cubicBezTo>
                    <a:cubicBezTo>
                      <a:pt x="95057" y="52336"/>
                      <a:pt x="123649" y="50844"/>
                      <a:pt x="152086" y="51621"/>
                    </a:cubicBezTo>
                    <a:cubicBezTo>
                      <a:pt x="203800" y="53051"/>
                      <a:pt x="253992" y="44069"/>
                      <a:pt x="304121" y="33316"/>
                    </a:cubicBezTo>
                    <a:cubicBezTo>
                      <a:pt x="348221" y="23837"/>
                      <a:pt x="391637" y="11810"/>
                      <a:pt x="435116" y="0"/>
                    </a:cubicBezTo>
                    <a:cubicBezTo>
                      <a:pt x="397107" y="51528"/>
                      <a:pt x="358601" y="102714"/>
                      <a:pt x="322675" y="155733"/>
                    </a:cubicBezTo>
                    <a:cubicBezTo>
                      <a:pt x="245476" y="269635"/>
                      <a:pt x="183382" y="391928"/>
                      <a:pt x="123276" y="515278"/>
                    </a:cubicBezTo>
                    <a:cubicBezTo>
                      <a:pt x="106183" y="550366"/>
                      <a:pt x="90520" y="586137"/>
                      <a:pt x="74235" y="621628"/>
                    </a:cubicBezTo>
                    <a:cubicBezTo>
                      <a:pt x="73240" y="623773"/>
                      <a:pt x="73054" y="626414"/>
                      <a:pt x="69853" y="627626"/>
                    </a:cubicBezTo>
                    <a:cubicBezTo>
                      <a:pt x="52387" y="553100"/>
                      <a:pt x="36195" y="478450"/>
                      <a:pt x="22614" y="403272"/>
                    </a:cubicBezTo>
                    <a:cubicBezTo>
                      <a:pt x="13259" y="351465"/>
                      <a:pt x="5241" y="299439"/>
                      <a:pt x="1543" y="246855"/>
                    </a:cubicBezTo>
                    <a:cubicBezTo>
                      <a:pt x="-2870" y="184077"/>
                      <a:pt x="2289" y="122013"/>
                      <a:pt x="15683" y="60572"/>
                    </a:cubicBezTo>
                    <a:close/>
                  </a:path>
                </a:pathLst>
              </a:custGeom>
              <a:solidFill>
                <a:srgbClr val="FEFEFE"/>
              </a:solidFill>
              <a:ln w="31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144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2022-10-25T05:20:15Z</dcterms:modified>
</cp:coreProperties>
</file>