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3" name="Freeform: Shape 23">
            <a:extLst>
              <a:ext uri="{FF2B5EF4-FFF2-40B4-BE49-F238E27FC236}">
                <a16:creationId xmlns:a16="http://schemas.microsoft.com/office/drawing/2014/main" id="{796CA5F2-AA82-42B8-B901-487B70DF8C15}"/>
              </a:ext>
            </a:extLst>
          </p:cNvPr>
          <p:cNvSpPr/>
          <p:nvPr/>
        </p:nvSpPr>
        <p:spPr>
          <a:xfrm>
            <a:off x="9765666" y="3312387"/>
            <a:ext cx="1359709" cy="1360804"/>
          </a:xfrm>
          <a:custGeom>
            <a:avLst/>
            <a:gdLst>
              <a:gd name="connsiteX0" fmla="*/ 7637 w 1371845"/>
              <a:gd name="connsiteY0" fmla="*/ 604654 h 1360804"/>
              <a:gd name="connsiteX1" fmla="*/ 68615 w 1371845"/>
              <a:gd name="connsiteY1" fmla="*/ 680400 h 1360804"/>
              <a:gd name="connsiteX2" fmla="*/ 7636 w 1371845"/>
              <a:gd name="connsiteY2" fmla="*/ 756147 h 1360804"/>
              <a:gd name="connsiteX3" fmla="*/ 0 w 1371845"/>
              <a:gd name="connsiteY3" fmla="*/ 680402 h 1360804"/>
              <a:gd name="connsiteX4" fmla="*/ 680402 w 1371845"/>
              <a:gd name="connsiteY4" fmla="*/ 0 h 1360804"/>
              <a:gd name="connsiteX5" fmla="*/ 1351357 w 1371845"/>
              <a:gd name="connsiteY5" fmla="*/ 586686 h 1360804"/>
              <a:gd name="connsiteX6" fmla="*/ 1371845 w 1371845"/>
              <a:gd name="connsiteY6" fmla="*/ 586686 h 1360804"/>
              <a:gd name="connsiteX7" fmla="*/ 1371845 w 1371845"/>
              <a:gd name="connsiteY7" fmla="*/ 781087 h 1360804"/>
              <a:gd name="connsiteX8" fmla="*/ 1350654 w 1371845"/>
              <a:gd name="connsiteY8" fmla="*/ 781087 h 1360804"/>
              <a:gd name="connsiteX9" fmla="*/ 680402 w 1371845"/>
              <a:gd name="connsiteY9" fmla="*/ 1360804 h 1360804"/>
              <a:gd name="connsiteX10" fmla="*/ 95509 w 1371845"/>
              <a:gd name="connsiteY10" fmla="*/ 1022697 h 1360804"/>
              <a:gd name="connsiteX11" fmla="*/ 242600 w 1371845"/>
              <a:gd name="connsiteY11" fmla="*/ 839985 h 1360804"/>
              <a:gd name="connsiteX12" fmla="*/ 680402 w 1371845"/>
              <a:gd name="connsiteY12" fmla="*/ 1147988 h 1360804"/>
              <a:gd name="connsiteX13" fmla="*/ 1147988 w 1371845"/>
              <a:gd name="connsiteY13" fmla="*/ 680402 h 1360804"/>
              <a:gd name="connsiteX14" fmla="*/ 680402 w 1371845"/>
              <a:gd name="connsiteY14" fmla="*/ 212816 h 1360804"/>
              <a:gd name="connsiteX15" fmla="*/ 242601 w 1371845"/>
              <a:gd name="connsiteY15" fmla="*/ 520817 h 1360804"/>
              <a:gd name="connsiteX16" fmla="*/ 95511 w 1371845"/>
              <a:gd name="connsiteY16" fmla="*/ 338104 h 1360804"/>
              <a:gd name="connsiteX17" fmla="*/ 680402 w 1371845"/>
              <a:gd name="connsiteY17" fmla="*/ 0 h 1360804"/>
              <a:gd name="connsiteX0" fmla="*/ 7637 w 1371845"/>
              <a:gd name="connsiteY0" fmla="*/ 604654 h 1360804"/>
              <a:gd name="connsiteX1" fmla="*/ 68615 w 1371845"/>
              <a:gd name="connsiteY1" fmla="*/ 680400 h 1360804"/>
              <a:gd name="connsiteX2" fmla="*/ 7636 w 1371845"/>
              <a:gd name="connsiteY2" fmla="*/ 756147 h 1360804"/>
              <a:gd name="connsiteX3" fmla="*/ 0 w 1371845"/>
              <a:gd name="connsiteY3" fmla="*/ 680402 h 1360804"/>
              <a:gd name="connsiteX4" fmla="*/ 7637 w 1371845"/>
              <a:gd name="connsiteY4" fmla="*/ 604654 h 1360804"/>
              <a:gd name="connsiteX5" fmla="*/ 680402 w 1371845"/>
              <a:gd name="connsiteY5" fmla="*/ 0 h 1360804"/>
              <a:gd name="connsiteX6" fmla="*/ 1351357 w 1371845"/>
              <a:gd name="connsiteY6" fmla="*/ 586686 h 1360804"/>
              <a:gd name="connsiteX7" fmla="*/ 1371845 w 1371845"/>
              <a:gd name="connsiteY7" fmla="*/ 781087 h 1360804"/>
              <a:gd name="connsiteX8" fmla="*/ 1350654 w 1371845"/>
              <a:gd name="connsiteY8" fmla="*/ 781087 h 1360804"/>
              <a:gd name="connsiteX9" fmla="*/ 680402 w 1371845"/>
              <a:gd name="connsiteY9" fmla="*/ 1360804 h 1360804"/>
              <a:gd name="connsiteX10" fmla="*/ 95509 w 1371845"/>
              <a:gd name="connsiteY10" fmla="*/ 1022697 h 1360804"/>
              <a:gd name="connsiteX11" fmla="*/ 242600 w 1371845"/>
              <a:gd name="connsiteY11" fmla="*/ 839985 h 1360804"/>
              <a:gd name="connsiteX12" fmla="*/ 680402 w 1371845"/>
              <a:gd name="connsiteY12" fmla="*/ 1147988 h 1360804"/>
              <a:gd name="connsiteX13" fmla="*/ 1147988 w 1371845"/>
              <a:gd name="connsiteY13" fmla="*/ 680402 h 1360804"/>
              <a:gd name="connsiteX14" fmla="*/ 680402 w 1371845"/>
              <a:gd name="connsiteY14" fmla="*/ 212816 h 1360804"/>
              <a:gd name="connsiteX15" fmla="*/ 242601 w 1371845"/>
              <a:gd name="connsiteY15" fmla="*/ 520817 h 1360804"/>
              <a:gd name="connsiteX16" fmla="*/ 95511 w 1371845"/>
              <a:gd name="connsiteY16" fmla="*/ 338104 h 1360804"/>
              <a:gd name="connsiteX17" fmla="*/ 680402 w 1371845"/>
              <a:gd name="connsiteY17" fmla="*/ 0 h 1360804"/>
              <a:gd name="connsiteX0" fmla="*/ 7637 w 1351357"/>
              <a:gd name="connsiteY0" fmla="*/ 604654 h 1360804"/>
              <a:gd name="connsiteX1" fmla="*/ 68615 w 1351357"/>
              <a:gd name="connsiteY1" fmla="*/ 680400 h 1360804"/>
              <a:gd name="connsiteX2" fmla="*/ 7636 w 1351357"/>
              <a:gd name="connsiteY2" fmla="*/ 756147 h 1360804"/>
              <a:gd name="connsiteX3" fmla="*/ 0 w 1351357"/>
              <a:gd name="connsiteY3" fmla="*/ 680402 h 1360804"/>
              <a:gd name="connsiteX4" fmla="*/ 7637 w 1351357"/>
              <a:gd name="connsiteY4" fmla="*/ 604654 h 1360804"/>
              <a:gd name="connsiteX5" fmla="*/ 680402 w 1351357"/>
              <a:gd name="connsiteY5" fmla="*/ 0 h 1360804"/>
              <a:gd name="connsiteX6" fmla="*/ 1351357 w 1351357"/>
              <a:gd name="connsiteY6" fmla="*/ 586686 h 1360804"/>
              <a:gd name="connsiteX7" fmla="*/ 1350654 w 1351357"/>
              <a:gd name="connsiteY7" fmla="*/ 781087 h 1360804"/>
              <a:gd name="connsiteX8" fmla="*/ 680402 w 1351357"/>
              <a:gd name="connsiteY8" fmla="*/ 1360804 h 1360804"/>
              <a:gd name="connsiteX9" fmla="*/ 95509 w 1351357"/>
              <a:gd name="connsiteY9" fmla="*/ 1022697 h 1360804"/>
              <a:gd name="connsiteX10" fmla="*/ 242600 w 1351357"/>
              <a:gd name="connsiteY10" fmla="*/ 839985 h 1360804"/>
              <a:gd name="connsiteX11" fmla="*/ 680402 w 1351357"/>
              <a:gd name="connsiteY11" fmla="*/ 1147988 h 1360804"/>
              <a:gd name="connsiteX12" fmla="*/ 1147988 w 1351357"/>
              <a:gd name="connsiteY12" fmla="*/ 680402 h 1360804"/>
              <a:gd name="connsiteX13" fmla="*/ 680402 w 1351357"/>
              <a:gd name="connsiteY13" fmla="*/ 212816 h 1360804"/>
              <a:gd name="connsiteX14" fmla="*/ 242601 w 1351357"/>
              <a:gd name="connsiteY14" fmla="*/ 520817 h 1360804"/>
              <a:gd name="connsiteX15" fmla="*/ 95511 w 1351357"/>
              <a:gd name="connsiteY15" fmla="*/ 338104 h 1360804"/>
              <a:gd name="connsiteX16" fmla="*/ 680402 w 1351357"/>
              <a:gd name="connsiteY16" fmla="*/ 0 h 1360804"/>
              <a:gd name="connsiteX0" fmla="*/ 7637 w 1355705"/>
              <a:gd name="connsiteY0" fmla="*/ 604654 h 1360804"/>
              <a:gd name="connsiteX1" fmla="*/ 68615 w 1355705"/>
              <a:gd name="connsiteY1" fmla="*/ 680400 h 1360804"/>
              <a:gd name="connsiteX2" fmla="*/ 7636 w 1355705"/>
              <a:gd name="connsiteY2" fmla="*/ 756147 h 1360804"/>
              <a:gd name="connsiteX3" fmla="*/ 0 w 1355705"/>
              <a:gd name="connsiteY3" fmla="*/ 680402 h 1360804"/>
              <a:gd name="connsiteX4" fmla="*/ 7637 w 1355705"/>
              <a:gd name="connsiteY4" fmla="*/ 604654 h 1360804"/>
              <a:gd name="connsiteX5" fmla="*/ 680402 w 1355705"/>
              <a:gd name="connsiteY5" fmla="*/ 0 h 1360804"/>
              <a:gd name="connsiteX6" fmla="*/ 1351357 w 1355705"/>
              <a:gd name="connsiteY6" fmla="*/ 586686 h 1360804"/>
              <a:gd name="connsiteX7" fmla="*/ 1350654 w 1355705"/>
              <a:gd name="connsiteY7" fmla="*/ 781087 h 1360804"/>
              <a:gd name="connsiteX8" fmla="*/ 680402 w 1355705"/>
              <a:gd name="connsiteY8" fmla="*/ 1360804 h 1360804"/>
              <a:gd name="connsiteX9" fmla="*/ 95509 w 1355705"/>
              <a:gd name="connsiteY9" fmla="*/ 1022697 h 1360804"/>
              <a:gd name="connsiteX10" fmla="*/ 242600 w 1355705"/>
              <a:gd name="connsiteY10" fmla="*/ 839985 h 1360804"/>
              <a:gd name="connsiteX11" fmla="*/ 680402 w 1355705"/>
              <a:gd name="connsiteY11" fmla="*/ 1147988 h 1360804"/>
              <a:gd name="connsiteX12" fmla="*/ 1147988 w 1355705"/>
              <a:gd name="connsiteY12" fmla="*/ 680402 h 1360804"/>
              <a:gd name="connsiteX13" fmla="*/ 680402 w 1355705"/>
              <a:gd name="connsiteY13" fmla="*/ 212816 h 1360804"/>
              <a:gd name="connsiteX14" fmla="*/ 242601 w 1355705"/>
              <a:gd name="connsiteY14" fmla="*/ 520817 h 1360804"/>
              <a:gd name="connsiteX15" fmla="*/ 95511 w 1355705"/>
              <a:gd name="connsiteY15" fmla="*/ 338104 h 1360804"/>
              <a:gd name="connsiteX16" fmla="*/ 680402 w 1355705"/>
              <a:gd name="connsiteY16" fmla="*/ 0 h 1360804"/>
              <a:gd name="connsiteX0" fmla="*/ 7637 w 1359709"/>
              <a:gd name="connsiteY0" fmla="*/ 604654 h 1360804"/>
              <a:gd name="connsiteX1" fmla="*/ 68615 w 1359709"/>
              <a:gd name="connsiteY1" fmla="*/ 680400 h 1360804"/>
              <a:gd name="connsiteX2" fmla="*/ 7636 w 1359709"/>
              <a:gd name="connsiteY2" fmla="*/ 756147 h 1360804"/>
              <a:gd name="connsiteX3" fmla="*/ 0 w 1359709"/>
              <a:gd name="connsiteY3" fmla="*/ 680402 h 1360804"/>
              <a:gd name="connsiteX4" fmla="*/ 7637 w 1359709"/>
              <a:gd name="connsiteY4" fmla="*/ 604654 h 1360804"/>
              <a:gd name="connsiteX5" fmla="*/ 680402 w 1359709"/>
              <a:gd name="connsiteY5" fmla="*/ 0 h 1360804"/>
              <a:gd name="connsiteX6" fmla="*/ 1351357 w 1359709"/>
              <a:gd name="connsiteY6" fmla="*/ 586686 h 1360804"/>
              <a:gd name="connsiteX7" fmla="*/ 1350654 w 1359709"/>
              <a:gd name="connsiteY7" fmla="*/ 781087 h 1360804"/>
              <a:gd name="connsiteX8" fmla="*/ 680402 w 1359709"/>
              <a:gd name="connsiteY8" fmla="*/ 1360804 h 1360804"/>
              <a:gd name="connsiteX9" fmla="*/ 95509 w 1359709"/>
              <a:gd name="connsiteY9" fmla="*/ 1022697 h 1360804"/>
              <a:gd name="connsiteX10" fmla="*/ 242600 w 1359709"/>
              <a:gd name="connsiteY10" fmla="*/ 839985 h 1360804"/>
              <a:gd name="connsiteX11" fmla="*/ 680402 w 1359709"/>
              <a:gd name="connsiteY11" fmla="*/ 1147988 h 1360804"/>
              <a:gd name="connsiteX12" fmla="*/ 1147988 w 1359709"/>
              <a:gd name="connsiteY12" fmla="*/ 680402 h 1360804"/>
              <a:gd name="connsiteX13" fmla="*/ 680402 w 1359709"/>
              <a:gd name="connsiteY13" fmla="*/ 212816 h 1360804"/>
              <a:gd name="connsiteX14" fmla="*/ 242601 w 1359709"/>
              <a:gd name="connsiteY14" fmla="*/ 520817 h 1360804"/>
              <a:gd name="connsiteX15" fmla="*/ 95511 w 1359709"/>
              <a:gd name="connsiteY15" fmla="*/ 338104 h 1360804"/>
              <a:gd name="connsiteX16" fmla="*/ 680402 w 1359709"/>
              <a:gd name="connsiteY16" fmla="*/ 0 h 1360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59709" h="1360804">
                <a:moveTo>
                  <a:pt x="7637" y="604654"/>
                </a:moveTo>
                <a:lnTo>
                  <a:pt x="68615" y="680400"/>
                </a:lnTo>
                <a:lnTo>
                  <a:pt x="7636" y="756147"/>
                </a:lnTo>
                <a:cubicBezTo>
                  <a:pt x="1429" y="731536"/>
                  <a:pt x="0" y="706136"/>
                  <a:pt x="0" y="680402"/>
                </a:cubicBezTo>
                <a:lnTo>
                  <a:pt x="7637" y="604654"/>
                </a:lnTo>
                <a:close/>
                <a:moveTo>
                  <a:pt x="680402" y="0"/>
                </a:moveTo>
                <a:cubicBezTo>
                  <a:pt x="1024239" y="0"/>
                  <a:pt x="1308508" y="255045"/>
                  <a:pt x="1351357" y="586686"/>
                </a:cubicBezTo>
                <a:cubicBezTo>
                  <a:pt x="1361426" y="672092"/>
                  <a:pt x="1363767" y="711135"/>
                  <a:pt x="1350654" y="781087"/>
                </a:cubicBezTo>
                <a:cubicBezTo>
                  <a:pt x="1304519" y="1109323"/>
                  <a:pt x="1021829" y="1360804"/>
                  <a:pt x="680402" y="1360804"/>
                </a:cubicBezTo>
                <a:cubicBezTo>
                  <a:pt x="430014" y="1360804"/>
                  <a:pt x="211214" y="1225553"/>
                  <a:pt x="95509" y="1022697"/>
                </a:cubicBezTo>
                <a:lnTo>
                  <a:pt x="242600" y="839985"/>
                </a:lnTo>
                <a:cubicBezTo>
                  <a:pt x="306363" y="1019930"/>
                  <a:pt x="478428" y="1147988"/>
                  <a:pt x="680402" y="1147988"/>
                </a:cubicBezTo>
                <a:cubicBezTo>
                  <a:pt x="938643" y="1147988"/>
                  <a:pt x="1147988" y="938643"/>
                  <a:pt x="1147988" y="680402"/>
                </a:cubicBezTo>
                <a:cubicBezTo>
                  <a:pt x="1147988" y="422162"/>
                  <a:pt x="938643" y="212816"/>
                  <a:pt x="680402" y="212816"/>
                </a:cubicBezTo>
                <a:cubicBezTo>
                  <a:pt x="478430" y="212816"/>
                  <a:pt x="306366" y="340872"/>
                  <a:pt x="242601" y="520817"/>
                </a:cubicBezTo>
                <a:lnTo>
                  <a:pt x="95511" y="338104"/>
                </a:lnTo>
                <a:cubicBezTo>
                  <a:pt x="211217" y="135250"/>
                  <a:pt x="430015" y="0"/>
                  <a:pt x="68040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4" name="Donut 48">
            <a:extLst>
              <a:ext uri="{FF2B5EF4-FFF2-40B4-BE49-F238E27FC236}">
                <a16:creationId xmlns:a16="http://schemas.microsoft.com/office/drawing/2014/main" id="{1C0152E6-C17A-4728-9729-092C71471A4C}"/>
              </a:ext>
            </a:extLst>
          </p:cNvPr>
          <p:cNvSpPr/>
          <p:nvPr/>
        </p:nvSpPr>
        <p:spPr>
          <a:xfrm>
            <a:off x="8026741" y="3312387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7071" y="559863"/>
                </a:moveTo>
                <a:lnTo>
                  <a:pt x="63532" y="629998"/>
                </a:lnTo>
                <a:lnTo>
                  <a:pt x="7070" y="700134"/>
                </a:lnTo>
                <a:cubicBezTo>
                  <a:pt x="1323" y="677346"/>
                  <a:pt x="0" y="653828"/>
                  <a:pt x="0" y="630000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3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4" y="723226"/>
                </a:lnTo>
                <a:lnTo>
                  <a:pt x="1250602" y="723226"/>
                </a:lnTo>
                <a:cubicBezTo>
                  <a:pt x="1207884" y="1027148"/>
                  <a:pt x="946135" y="1260000"/>
                  <a:pt x="630000" y="1260000"/>
                </a:cubicBezTo>
                <a:cubicBezTo>
                  <a:pt x="398160" y="1260000"/>
                  <a:pt x="195568" y="1134768"/>
                  <a:pt x="88434" y="946939"/>
                </a:cubicBezTo>
                <a:lnTo>
                  <a:pt x="224629" y="777761"/>
                </a:lnTo>
                <a:cubicBezTo>
                  <a:pt x="283669" y="944377"/>
                  <a:pt x="442988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9" y="197051"/>
                  <a:pt x="283671" y="315621"/>
                  <a:pt x="224630" y="482236"/>
                </a:cubicBezTo>
                <a:lnTo>
                  <a:pt x="88436" y="313058"/>
                </a:lnTo>
                <a:cubicBezTo>
                  <a:pt x="195571" y="125231"/>
                  <a:pt x="398161" y="0"/>
                  <a:pt x="63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5" name="Donut 44">
            <a:extLst>
              <a:ext uri="{FF2B5EF4-FFF2-40B4-BE49-F238E27FC236}">
                <a16:creationId xmlns:a16="http://schemas.microsoft.com/office/drawing/2014/main" id="{2E46B886-B18D-4335-848A-EFDCE9851B25}"/>
              </a:ext>
            </a:extLst>
          </p:cNvPr>
          <p:cNvSpPr/>
          <p:nvPr/>
        </p:nvSpPr>
        <p:spPr>
          <a:xfrm>
            <a:off x="6287815" y="3312387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7070" y="559864"/>
                </a:moveTo>
                <a:lnTo>
                  <a:pt x="63532" y="629999"/>
                </a:lnTo>
                <a:lnTo>
                  <a:pt x="7070" y="700135"/>
                </a:lnTo>
                <a:cubicBezTo>
                  <a:pt x="1323" y="677347"/>
                  <a:pt x="0" y="653828"/>
                  <a:pt x="0" y="630000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3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4" y="723226"/>
                </a:lnTo>
                <a:lnTo>
                  <a:pt x="1250602" y="723226"/>
                </a:lnTo>
                <a:cubicBezTo>
                  <a:pt x="1207884" y="1027148"/>
                  <a:pt x="946135" y="1260000"/>
                  <a:pt x="630000" y="1260000"/>
                </a:cubicBezTo>
                <a:cubicBezTo>
                  <a:pt x="398160" y="1260000"/>
                  <a:pt x="195569" y="1134769"/>
                  <a:pt x="88434" y="946940"/>
                </a:cubicBezTo>
                <a:lnTo>
                  <a:pt x="224630" y="777762"/>
                </a:lnTo>
                <a:cubicBezTo>
                  <a:pt x="283669" y="944378"/>
                  <a:pt x="442988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9" y="197051"/>
                  <a:pt x="283670" y="315622"/>
                  <a:pt x="224630" y="482237"/>
                </a:cubicBezTo>
                <a:lnTo>
                  <a:pt x="88435" y="313059"/>
                </a:lnTo>
                <a:cubicBezTo>
                  <a:pt x="195570" y="125231"/>
                  <a:pt x="398161" y="0"/>
                  <a:pt x="63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6" name="Donut 40">
            <a:extLst>
              <a:ext uri="{FF2B5EF4-FFF2-40B4-BE49-F238E27FC236}">
                <a16:creationId xmlns:a16="http://schemas.microsoft.com/office/drawing/2014/main" id="{633F9307-693F-439A-A13B-464B7613971B}"/>
              </a:ext>
            </a:extLst>
          </p:cNvPr>
          <p:cNvSpPr/>
          <p:nvPr/>
        </p:nvSpPr>
        <p:spPr>
          <a:xfrm>
            <a:off x="4548891" y="3312387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7070" y="559865"/>
                </a:moveTo>
                <a:lnTo>
                  <a:pt x="63532" y="630000"/>
                </a:lnTo>
                <a:lnTo>
                  <a:pt x="7070" y="700135"/>
                </a:lnTo>
                <a:cubicBezTo>
                  <a:pt x="1323" y="677348"/>
                  <a:pt x="0" y="653828"/>
                  <a:pt x="0" y="630000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3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3" y="723226"/>
                </a:lnTo>
                <a:lnTo>
                  <a:pt x="1250602" y="723226"/>
                </a:lnTo>
                <a:cubicBezTo>
                  <a:pt x="1207884" y="1027148"/>
                  <a:pt x="946135" y="1260000"/>
                  <a:pt x="630000" y="1260000"/>
                </a:cubicBezTo>
                <a:cubicBezTo>
                  <a:pt x="398160" y="1260000"/>
                  <a:pt x="195569" y="1134769"/>
                  <a:pt x="88435" y="946940"/>
                </a:cubicBezTo>
                <a:lnTo>
                  <a:pt x="224630" y="777762"/>
                </a:lnTo>
                <a:cubicBezTo>
                  <a:pt x="283670" y="944378"/>
                  <a:pt x="442988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8" y="197051"/>
                  <a:pt x="283670" y="315622"/>
                  <a:pt x="224630" y="482238"/>
                </a:cubicBezTo>
                <a:lnTo>
                  <a:pt x="88435" y="313060"/>
                </a:lnTo>
                <a:cubicBezTo>
                  <a:pt x="195570" y="125231"/>
                  <a:pt x="398160" y="0"/>
                  <a:pt x="63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7" name="Rounded Rectangle 32">
            <a:extLst>
              <a:ext uri="{FF2B5EF4-FFF2-40B4-BE49-F238E27FC236}">
                <a16:creationId xmlns:a16="http://schemas.microsoft.com/office/drawing/2014/main" id="{A70A12AB-E4F9-46A4-B870-6717E8AB5140}"/>
              </a:ext>
            </a:extLst>
          </p:cNvPr>
          <p:cNvSpPr/>
          <p:nvPr/>
        </p:nvSpPr>
        <p:spPr>
          <a:xfrm>
            <a:off x="6779786" y="3813432"/>
            <a:ext cx="387620" cy="38762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8" name="Rectangle 9">
            <a:extLst>
              <a:ext uri="{FF2B5EF4-FFF2-40B4-BE49-F238E27FC236}">
                <a16:creationId xmlns:a16="http://schemas.microsoft.com/office/drawing/2014/main" id="{592546C4-BDFE-4970-A94C-F66C93CC8853}"/>
              </a:ext>
            </a:extLst>
          </p:cNvPr>
          <p:cNvSpPr/>
          <p:nvPr/>
        </p:nvSpPr>
        <p:spPr>
          <a:xfrm>
            <a:off x="5049321" y="3801734"/>
            <a:ext cx="395821" cy="37052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9" name="Oval 7">
            <a:extLst>
              <a:ext uri="{FF2B5EF4-FFF2-40B4-BE49-F238E27FC236}">
                <a16:creationId xmlns:a16="http://schemas.microsoft.com/office/drawing/2014/main" id="{C058B51B-CB76-4A16-BC1A-095FEB3D3C5F}"/>
              </a:ext>
            </a:extLst>
          </p:cNvPr>
          <p:cNvSpPr/>
          <p:nvPr/>
        </p:nvSpPr>
        <p:spPr>
          <a:xfrm>
            <a:off x="8499907" y="3769976"/>
            <a:ext cx="434043" cy="43404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0" name="Rectangle 16">
            <a:extLst>
              <a:ext uri="{FF2B5EF4-FFF2-40B4-BE49-F238E27FC236}">
                <a16:creationId xmlns:a16="http://schemas.microsoft.com/office/drawing/2014/main" id="{46688951-CD0D-41AD-87E0-6904644805F9}"/>
              </a:ext>
            </a:extLst>
          </p:cNvPr>
          <p:cNvSpPr/>
          <p:nvPr/>
        </p:nvSpPr>
        <p:spPr>
          <a:xfrm>
            <a:off x="10223511" y="3863913"/>
            <a:ext cx="473498" cy="31119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" name="Donut 48">
            <a:extLst>
              <a:ext uri="{FF2B5EF4-FFF2-40B4-BE49-F238E27FC236}">
                <a16:creationId xmlns:a16="http://schemas.microsoft.com/office/drawing/2014/main" id="{2E8CAD15-F4F4-4016-B463-4F5A66BCDC39}"/>
              </a:ext>
            </a:extLst>
          </p:cNvPr>
          <p:cNvSpPr/>
          <p:nvPr/>
        </p:nvSpPr>
        <p:spPr>
          <a:xfrm>
            <a:off x="2803254" y="3306594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7071" y="559863"/>
                </a:moveTo>
                <a:lnTo>
                  <a:pt x="63532" y="629998"/>
                </a:lnTo>
                <a:lnTo>
                  <a:pt x="7070" y="700134"/>
                </a:lnTo>
                <a:cubicBezTo>
                  <a:pt x="1323" y="677346"/>
                  <a:pt x="0" y="653828"/>
                  <a:pt x="0" y="630000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3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4" y="723226"/>
                </a:lnTo>
                <a:lnTo>
                  <a:pt x="1250602" y="723226"/>
                </a:lnTo>
                <a:cubicBezTo>
                  <a:pt x="1207884" y="1027148"/>
                  <a:pt x="946135" y="1260000"/>
                  <a:pt x="630000" y="1260000"/>
                </a:cubicBezTo>
                <a:cubicBezTo>
                  <a:pt x="398160" y="1260000"/>
                  <a:pt x="195568" y="1134768"/>
                  <a:pt x="88434" y="946939"/>
                </a:cubicBezTo>
                <a:lnTo>
                  <a:pt x="224629" y="777761"/>
                </a:lnTo>
                <a:cubicBezTo>
                  <a:pt x="283669" y="944377"/>
                  <a:pt x="442988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9" y="197051"/>
                  <a:pt x="283671" y="315621"/>
                  <a:pt x="224630" y="482236"/>
                </a:cubicBezTo>
                <a:lnTo>
                  <a:pt x="88436" y="313058"/>
                </a:lnTo>
                <a:cubicBezTo>
                  <a:pt x="195571" y="125231"/>
                  <a:pt x="398161" y="0"/>
                  <a:pt x="6300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2" name="Donut 27">
            <a:extLst>
              <a:ext uri="{FF2B5EF4-FFF2-40B4-BE49-F238E27FC236}">
                <a16:creationId xmlns:a16="http://schemas.microsoft.com/office/drawing/2014/main" id="{4775C337-23B2-458F-8469-50C69DFFFDEF}"/>
              </a:ext>
            </a:extLst>
          </p:cNvPr>
          <p:cNvSpPr/>
          <p:nvPr/>
        </p:nvSpPr>
        <p:spPr>
          <a:xfrm>
            <a:off x="1066625" y="3312387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630000" y="197051"/>
                </a:moveTo>
                <a:cubicBezTo>
                  <a:pt x="390889" y="197051"/>
                  <a:pt x="197051" y="390889"/>
                  <a:pt x="197051" y="630000"/>
                </a:cubicBezTo>
                <a:cubicBezTo>
                  <a:pt x="197051" y="869111"/>
                  <a:pt x="390889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2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3" y="723226"/>
                </a:lnTo>
                <a:lnTo>
                  <a:pt x="1250602" y="723226"/>
                </a:lnTo>
                <a:cubicBezTo>
                  <a:pt x="1207884" y="1027148"/>
                  <a:pt x="946134" y="1260000"/>
                  <a:pt x="630000" y="1260000"/>
                </a:cubicBezTo>
                <a:cubicBezTo>
                  <a:pt x="282061" y="1260000"/>
                  <a:pt x="0" y="977939"/>
                  <a:pt x="0" y="630000"/>
                </a:cubicBezTo>
                <a:cubicBezTo>
                  <a:pt x="0" y="282061"/>
                  <a:pt x="282061" y="0"/>
                  <a:pt x="63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3" name="Rectangle 36">
            <a:extLst>
              <a:ext uri="{FF2B5EF4-FFF2-40B4-BE49-F238E27FC236}">
                <a16:creationId xmlns:a16="http://schemas.microsoft.com/office/drawing/2014/main" id="{A004C045-D261-4EE8-8E2A-F64E2BDDC75C}"/>
              </a:ext>
            </a:extLst>
          </p:cNvPr>
          <p:cNvSpPr/>
          <p:nvPr/>
        </p:nvSpPr>
        <p:spPr>
          <a:xfrm>
            <a:off x="1527359" y="3825525"/>
            <a:ext cx="467794" cy="391038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4" name="Round Same Side Corner Rectangle 11">
            <a:extLst>
              <a:ext uri="{FF2B5EF4-FFF2-40B4-BE49-F238E27FC236}">
                <a16:creationId xmlns:a16="http://schemas.microsoft.com/office/drawing/2014/main" id="{CE024961-67F1-4C92-AC39-E5C305B2F0A1}"/>
              </a:ext>
            </a:extLst>
          </p:cNvPr>
          <p:cNvSpPr>
            <a:spLocks noChangeAspect="1"/>
          </p:cNvSpPr>
          <p:nvPr/>
        </p:nvSpPr>
        <p:spPr>
          <a:xfrm rot="9900000">
            <a:off x="3325081" y="3845210"/>
            <a:ext cx="378253" cy="321253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221B8AA4-97D3-4E10-A4E1-3B78DA392D79}"/>
              </a:ext>
            </a:extLst>
          </p:cNvPr>
          <p:cNvSpPr txBox="1"/>
          <p:nvPr/>
        </p:nvSpPr>
        <p:spPr>
          <a:xfrm>
            <a:off x="2894939" y="2669886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9B4439C1-1794-458C-8F6B-A892121F1956}"/>
              </a:ext>
            </a:extLst>
          </p:cNvPr>
          <p:cNvSpPr txBox="1"/>
          <p:nvPr/>
        </p:nvSpPr>
        <p:spPr>
          <a:xfrm>
            <a:off x="4638573" y="4849067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24B40144-DA24-4DCA-915B-44963A011FA9}"/>
              </a:ext>
            </a:extLst>
          </p:cNvPr>
          <p:cNvSpPr txBox="1"/>
          <p:nvPr/>
        </p:nvSpPr>
        <p:spPr>
          <a:xfrm>
            <a:off x="6382207" y="2669886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6ECCCD1A-52A1-489A-971E-497518175003}"/>
              </a:ext>
            </a:extLst>
          </p:cNvPr>
          <p:cNvSpPr txBox="1"/>
          <p:nvPr/>
        </p:nvSpPr>
        <p:spPr>
          <a:xfrm>
            <a:off x="8125841" y="4849067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3323816B-4FBA-46AE-8A9A-0BE9924CEEFC}"/>
              </a:ext>
            </a:extLst>
          </p:cNvPr>
          <p:cNvSpPr txBox="1"/>
          <p:nvPr/>
        </p:nvSpPr>
        <p:spPr>
          <a:xfrm>
            <a:off x="9869473" y="2669886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CC2ACBDD-6F71-4649-A83B-C5CFD300D635}"/>
              </a:ext>
            </a:extLst>
          </p:cNvPr>
          <p:cNvSpPr txBox="1"/>
          <p:nvPr/>
        </p:nvSpPr>
        <p:spPr>
          <a:xfrm>
            <a:off x="1151305" y="4849067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291" name="Group 30">
            <a:extLst>
              <a:ext uri="{FF2B5EF4-FFF2-40B4-BE49-F238E27FC236}">
                <a16:creationId xmlns:a16="http://schemas.microsoft.com/office/drawing/2014/main" id="{DAEC59B9-9CFD-49A3-8962-1287E2DF193C}"/>
              </a:ext>
            </a:extLst>
          </p:cNvPr>
          <p:cNvGrpSpPr/>
          <p:nvPr/>
        </p:nvGrpSpPr>
        <p:grpSpPr>
          <a:xfrm>
            <a:off x="9678748" y="4804134"/>
            <a:ext cx="1563024" cy="1511810"/>
            <a:chOff x="862535" y="3526314"/>
            <a:chExt cx="1563024" cy="1511810"/>
          </a:xfrm>
        </p:grpSpPr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17C4A2C0-5BA5-4FA4-85B5-0AB11A4B2D1B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530775EB-5FC1-441C-9F8A-6B74706F9267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4" name="Group 39">
            <a:extLst>
              <a:ext uri="{FF2B5EF4-FFF2-40B4-BE49-F238E27FC236}">
                <a16:creationId xmlns:a16="http://schemas.microsoft.com/office/drawing/2014/main" id="{0AD2E6E7-A10F-4B51-A0E4-E7321AB77428}"/>
              </a:ext>
            </a:extLst>
          </p:cNvPr>
          <p:cNvGrpSpPr/>
          <p:nvPr/>
        </p:nvGrpSpPr>
        <p:grpSpPr>
          <a:xfrm>
            <a:off x="960580" y="1635668"/>
            <a:ext cx="1563024" cy="1511810"/>
            <a:chOff x="862535" y="3526314"/>
            <a:chExt cx="1563024" cy="1511810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82CAC402-8091-4253-93DF-3C089995C985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2BEB9836-99A5-40B9-8EBA-87C17C86639C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7" name="Group 43">
            <a:extLst>
              <a:ext uri="{FF2B5EF4-FFF2-40B4-BE49-F238E27FC236}">
                <a16:creationId xmlns:a16="http://schemas.microsoft.com/office/drawing/2014/main" id="{F59E61BE-BA6B-4913-820D-569FE6FE899F}"/>
              </a:ext>
            </a:extLst>
          </p:cNvPr>
          <p:cNvGrpSpPr/>
          <p:nvPr/>
        </p:nvGrpSpPr>
        <p:grpSpPr>
          <a:xfrm>
            <a:off x="2704214" y="4804134"/>
            <a:ext cx="1563024" cy="1511810"/>
            <a:chOff x="862535" y="3526314"/>
            <a:chExt cx="1563024" cy="1511810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2ADD7EA7-6661-48CD-9195-84C3B028C595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F138BB0C-8D5F-489F-933A-2E2D1CD2A2D4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0" name="Group 47">
            <a:extLst>
              <a:ext uri="{FF2B5EF4-FFF2-40B4-BE49-F238E27FC236}">
                <a16:creationId xmlns:a16="http://schemas.microsoft.com/office/drawing/2014/main" id="{C70247B0-E9C1-40B5-8BD3-F09D44CC8AFF}"/>
              </a:ext>
            </a:extLst>
          </p:cNvPr>
          <p:cNvGrpSpPr/>
          <p:nvPr/>
        </p:nvGrpSpPr>
        <p:grpSpPr>
          <a:xfrm>
            <a:off x="4447848" y="1635668"/>
            <a:ext cx="1563024" cy="1511810"/>
            <a:chOff x="862535" y="3526314"/>
            <a:chExt cx="1563024" cy="1511810"/>
          </a:xfrm>
        </p:grpSpPr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34E9936C-0DE2-4711-910D-491A1B3A2BC4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096D1294-063F-4EC5-B123-390623D829B8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3" name="Group 51">
            <a:extLst>
              <a:ext uri="{FF2B5EF4-FFF2-40B4-BE49-F238E27FC236}">
                <a16:creationId xmlns:a16="http://schemas.microsoft.com/office/drawing/2014/main" id="{9C4FCDB8-6904-4BB9-81E0-8AB9C7DA1265}"/>
              </a:ext>
            </a:extLst>
          </p:cNvPr>
          <p:cNvGrpSpPr/>
          <p:nvPr/>
        </p:nvGrpSpPr>
        <p:grpSpPr>
          <a:xfrm>
            <a:off x="6191482" y="4804134"/>
            <a:ext cx="1563024" cy="1511810"/>
            <a:chOff x="862535" y="3526314"/>
            <a:chExt cx="1563024" cy="1511810"/>
          </a:xfrm>
        </p:grpSpPr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AAECBB4C-75B5-455D-99EC-73FEBC169592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F9EA84A6-7702-4BB0-A2D8-BB4A4A46852B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6" name="Group 51">
            <a:extLst>
              <a:ext uri="{FF2B5EF4-FFF2-40B4-BE49-F238E27FC236}">
                <a16:creationId xmlns:a16="http://schemas.microsoft.com/office/drawing/2014/main" id="{9E88FB73-4DB5-4A21-A267-AC7C5E6C1CC5}"/>
              </a:ext>
            </a:extLst>
          </p:cNvPr>
          <p:cNvGrpSpPr/>
          <p:nvPr/>
        </p:nvGrpSpPr>
        <p:grpSpPr>
          <a:xfrm>
            <a:off x="7935116" y="1635668"/>
            <a:ext cx="1563024" cy="1511810"/>
            <a:chOff x="862535" y="3526314"/>
            <a:chExt cx="1563024" cy="1511810"/>
          </a:xfrm>
        </p:grpSpPr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2A9EF45C-16CE-4C64-BC2C-896A7B2233C1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A31B4189-662F-4460-9C16-FF7A03788BA1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146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2022-10-26T06:43:16Z</dcterms:modified>
</cp:coreProperties>
</file>