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73" name="Arrow: Bent 2">
            <a:extLst>
              <a:ext uri="{FF2B5EF4-FFF2-40B4-BE49-F238E27FC236}">
                <a16:creationId xmlns:a16="http://schemas.microsoft.com/office/drawing/2014/main" id="{D6A6A1E1-E4B7-4748-8245-5EB670E45B25}"/>
              </a:ext>
            </a:extLst>
          </p:cNvPr>
          <p:cNvSpPr/>
          <p:nvPr/>
        </p:nvSpPr>
        <p:spPr>
          <a:xfrm rot="10800000">
            <a:off x="-1" y="2498818"/>
            <a:ext cx="5635387" cy="2370390"/>
          </a:xfrm>
          <a:prstGeom prst="bentArrow">
            <a:avLst>
              <a:gd name="adj1" fmla="val 25000"/>
              <a:gd name="adj2" fmla="val 9665"/>
              <a:gd name="adj3" fmla="val 0"/>
              <a:gd name="adj4" fmla="val 3090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4" name="Arrow: Bent 4">
            <a:extLst>
              <a:ext uri="{FF2B5EF4-FFF2-40B4-BE49-F238E27FC236}">
                <a16:creationId xmlns:a16="http://schemas.microsoft.com/office/drawing/2014/main" id="{989D0C6E-7323-4625-8701-CBAE1B5F94AC}"/>
              </a:ext>
            </a:extLst>
          </p:cNvPr>
          <p:cNvSpPr/>
          <p:nvPr/>
        </p:nvSpPr>
        <p:spPr>
          <a:xfrm rot="10800000">
            <a:off x="-2" y="1957153"/>
            <a:ext cx="6077466" cy="3356440"/>
          </a:xfrm>
          <a:prstGeom prst="bentArrow">
            <a:avLst>
              <a:gd name="adj1" fmla="val 15562"/>
              <a:gd name="adj2" fmla="val 6622"/>
              <a:gd name="adj3" fmla="val 0"/>
              <a:gd name="adj4" fmla="val 3568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Bent 5">
            <a:extLst>
              <a:ext uri="{FF2B5EF4-FFF2-40B4-BE49-F238E27FC236}">
                <a16:creationId xmlns:a16="http://schemas.microsoft.com/office/drawing/2014/main" id="{74ADDEEC-220E-4C1F-A576-82C51505CF7A}"/>
              </a:ext>
            </a:extLst>
          </p:cNvPr>
          <p:cNvSpPr/>
          <p:nvPr/>
        </p:nvSpPr>
        <p:spPr>
          <a:xfrm rot="10800000">
            <a:off x="-13177" y="2401383"/>
            <a:ext cx="6529060" cy="3356440"/>
          </a:xfrm>
          <a:prstGeom prst="bentArrow">
            <a:avLst>
              <a:gd name="adj1" fmla="val 15562"/>
              <a:gd name="adj2" fmla="val 6622"/>
              <a:gd name="adj3" fmla="val 0"/>
              <a:gd name="adj4" fmla="val 4930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6" name="Arrow: Bent 6">
            <a:extLst>
              <a:ext uri="{FF2B5EF4-FFF2-40B4-BE49-F238E27FC236}">
                <a16:creationId xmlns:a16="http://schemas.microsoft.com/office/drawing/2014/main" id="{A61205F8-D0DC-4ECB-A6B9-18A928E3DB42}"/>
              </a:ext>
            </a:extLst>
          </p:cNvPr>
          <p:cNvSpPr/>
          <p:nvPr/>
        </p:nvSpPr>
        <p:spPr>
          <a:xfrm rot="10800000">
            <a:off x="-13179" y="1674895"/>
            <a:ext cx="6976532" cy="4527158"/>
          </a:xfrm>
          <a:prstGeom prst="bentArrow">
            <a:avLst>
              <a:gd name="adj1" fmla="val 9806"/>
              <a:gd name="adj2" fmla="val 4903"/>
              <a:gd name="adj3" fmla="val 0"/>
              <a:gd name="adj4" fmla="val 4648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30CAE047-1687-473C-B5DA-BE04D8970F6D}"/>
              </a:ext>
            </a:extLst>
          </p:cNvPr>
          <p:cNvSpPr txBox="1"/>
          <p:nvPr/>
        </p:nvSpPr>
        <p:spPr>
          <a:xfrm>
            <a:off x="5150112" y="2659481"/>
            <a:ext cx="503381" cy="307777"/>
          </a:xfrm>
          <a:prstGeom prst="rect">
            <a:avLst/>
          </a:prstGeom>
          <a:noFill/>
        </p:spPr>
        <p:txBody>
          <a:bodyPr wrap="square" lIns="72000" tIns="0" rIns="7200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01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29DB19DF-D71F-4F76-B33D-E0051AFC56A0}"/>
              </a:ext>
            </a:extLst>
          </p:cNvPr>
          <p:cNvSpPr txBox="1"/>
          <p:nvPr/>
        </p:nvSpPr>
        <p:spPr>
          <a:xfrm>
            <a:off x="5587256" y="2098174"/>
            <a:ext cx="503381" cy="307777"/>
          </a:xfrm>
          <a:prstGeom prst="rect">
            <a:avLst/>
          </a:prstGeom>
          <a:noFill/>
        </p:spPr>
        <p:txBody>
          <a:bodyPr wrap="square" lIns="72000" tIns="0" rIns="7200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02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198FD8E6-39F0-4EFF-9CEC-90605EFC1A79}"/>
              </a:ext>
            </a:extLst>
          </p:cNvPr>
          <p:cNvSpPr txBox="1"/>
          <p:nvPr/>
        </p:nvSpPr>
        <p:spPr>
          <a:xfrm>
            <a:off x="6044984" y="2556062"/>
            <a:ext cx="503381" cy="307777"/>
          </a:xfrm>
          <a:prstGeom prst="rect">
            <a:avLst/>
          </a:prstGeom>
          <a:noFill/>
        </p:spPr>
        <p:txBody>
          <a:bodyPr wrap="square" lIns="72000" tIns="0" rIns="7200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03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FE47AA5D-E57F-4F4C-B054-099D1515F561}"/>
              </a:ext>
            </a:extLst>
          </p:cNvPr>
          <p:cNvSpPr txBox="1"/>
          <p:nvPr/>
        </p:nvSpPr>
        <p:spPr>
          <a:xfrm>
            <a:off x="6485510" y="1826143"/>
            <a:ext cx="503381" cy="307777"/>
          </a:xfrm>
          <a:prstGeom prst="rect">
            <a:avLst/>
          </a:prstGeom>
          <a:noFill/>
        </p:spPr>
        <p:txBody>
          <a:bodyPr wrap="square" lIns="72000" tIns="0" rIns="72000" bIns="0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04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grpSp>
        <p:nvGrpSpPr>
          <p:cNvPr id="81" name="Group 40">
            <a:extLst>
              <a:ext uri="{FF2B5EF4-FFF2-40B4-BE49-F238E27FC236}">
                <a16:creationId xmlns:a16="http://schemas.microsoft.com/office/drawing/2014/main" id="{5DA897F2-A525-4E79-9E12-A0836B0EBE08}"/>
              </a:ext>
            </a:extLst>
          </p:cNvPr>
          <p:cNvGrpSpPr/>
          <p:nvPr/>
        </p:nvGrpSpPr>
        <p:grpSpPr>
          <a:xfrm>
            <a:off x="979656" y="1854322"/>
            <a:ext cx="3470806" cy="957174"/>
            <a:chOff x="1036514" y="2854132"/>
            <a:chExt cx="3470806" cy="957174"/>
          </a:xfrm>
        </p:grpSpPr>
        <p:sp>
          <p:nvSpPr>
            <p:cNvPr id="82" name="Rounded Rectangle 47">
              <a:extLst>
                <a:ext uri="{FF2B5EF4-FFF2-40B4-BE49-F238E27FC236}">
                  <a16:creationId xmlns:a16="http://schemas.microsoft.com/office/drawing/2014/main" id="{AB220F1A-A4DD-455C-A696-A400843C547F}"/>
                </a:ext>
              </a:extLst>
            </p:cNvPr>
            <p:cNvSpPr/>
            <p:nvPr/>
          </p:nvSpPr>
          <p:spPr>
            <a:xfrm rot="18900000">
              <a:off x="1036514" y="2930198"/>
              <a:ext cx="469554" cy="469554"/>
            </a:xfrm>
            <a:prstGeom prst="roundRect">
              <a:avLst>
                <a:gd name="adj" fmla="val 15614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0B30C2F-6598-45C7-AD77-09271E415E93}"/>
                </a:ext>
              </a:extLst>
            </p:cNvPr>
            <p:cNvSpPr txBox="1"/>
            <p:nvPr/>
          </p:nvSpPr>
          <p:spPr>
            <a:xfrm>
              <a:off x="1578801" y="3164975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B380D142-E336-4B37-A05F-865750A0B66F}"/>
                </a:ext>
              </a:extLst>
            </p:cNvPr>
            <p:cNvSpPr txBox="1"/>
            <p:nvPr/>
          </p:nvSpPr>
          <p:spPr>
            <a:xfrm>
              <a:off x="1580402" y="2854132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85" name="Straight Connector 32">
              <a:extLst>
                <a:ext uri="{FF2B5EF4-FFF2-40B4-BE49-F238E27FC236}">
                  <a16:creationId xmlns:a16="http://schemas.microsoft.com/office/drawing/2014/main" id="{2067B7A2-BCDA-44A4-9337-14A464439FD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555320" y="3157134"/>
              <a:ext cx="2952000" cy="237"/>
            </a:xfrm>
            <a:prstGeom prst="line">
              <a:avLst/>
            </a:prstGeom>
            <a:ln w="12700">
              <a:solidFill>
                <a:schemeClr val="accent2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Rectangle 16">
              <a:extLst>
                <a:ext uri="{FF2B5EF4-FFF2-40B4-BE49-F238E27FC236}">
                  <a16:creationId xmlns:a16="http://schemas.microsoft.com/office/drawing/2014/main" id="{AAFE9DD4-14B6-475A-9593-11277CB5205C}"/>
                </a:ext>
              </a:extLst>
            </p:cNvPr>
            <p:cNvSpPr/>
            <p:nvPr/>
          </p:nvSpPr>
          <p:spPr>
            <a:xfrm rot="2700000">
              <a:off x="1181637" y="2991481"/>
              <a:ext cx="191185" cy="342759"/>
            </a:xfrm>
            <a:custGeom>
              <a:avLst/>
              <a:gdLst/>
              <a:ahLst/>
              <a:cxnLst/>
              <a:rect l="l" t="t" r="r" b="b"/>
              <a:pathLst>
                <a:path w="2232248" h="4001999">
                  <a:moveTo>
                    <a:pt x="1116887" y="0"/>
                  </a:moveTo>
                  <a:cubicBezTo>
                    <a:pt x="1270748" y="4762"/>
                    <a:pt x="1433283" y="120651"/>
                    <a:pt x="1447291" y="308459"/>
                  </a:cubicBezTo>
                  <a:cubicBezTo>
                    <a:pt x="1483174" y="544979"/>
                    <a:pt x="1283237" y="603082"/>
                    <a:pt x="1339988" y="887363"/>
                  </a:cubicBezTo>
                  <a:lnTo>
                    <a:pt x="2232248" y="887363"/>
                  </a:lnTo>
                  <a:lnTo>
                    <a:pt x="2232248" y="1778237"/>
                  </a:lnTo>
                  <a:cubicBezTo>
                    <a:pt x="1956566" y="1829261"/>
                    <a:pt x="1897086" y="1634366"/>
                    <a:pt x="1663321" y="1669832"/>
                  </a:cubicBezTo>
                  <a:cubicBezTo>
                    <a:pt x="1475513" y="1683840"/>
                    <a:pt x="1359624" y="1846375"/>
                    <a:pt x="1354862" y="2000236"/>
                  </a:cubicBezTo>
                  <a:cubicBezTo>
                    <a:pt x="1358037" y="2135389"/>
                    <a:pt x="1477787" y="2334920"/>
                    <a:pt x="1701420" y="2336507"/>
                  </a:cubicBezTo>
                  <a:cubicBezTo>
                    <a:pt x="1972077" y="2308709"/>
                    <a:pt x="1932339" y="2176007"/>
                    <a:pt x="2232248" y="2187989"/>
                  </a:cubicBezTo>
                  <a:lnTo>
                    <a:pt x="2232248" y="3119611"/>
                  </a:lnTo>
                  <a:lnTo>
                    <a:pt x="1303259" y="3119611"/>
                  </a:lnTo>
                  <a:cubicBezTo>
                    <a:pt x="1289664" y="3424971"/>
                    <a:pt x="1423682" y="3383289"/>
                    <a:pt x="1451633" y="3655441"/>
                  </a:cubicBezTo>
                  <a:cubicBezTo>
                    <a:pt x="1450046" y="3879074"/>
                    <a:pt x="1250515" y="3998824"/>
                    <a:pt x="1115362" y="4001999"/>
                  </a:cubicBezTo>
                  <a:cubicBezTo>
                    <a:pt x="961501" y="3997237"/>
                    <a:pt x="798966" y="3881348"/>
                    <a:pt x="784958" y="3693540"/>
                  </a:cubicBezTo>
                  <a:cubicBezTo>
                    <a:pt x="749282" y="3458385"/>
                    <a:pt x="946712" y="3399594"/>
                    <a:pt x="892811" y="3119611"/>
                  </a:cubicBezTo>
                  <a:lnTo>
                    <a:pt x="0" y="3119611"/>
                  </a:lnTo>
                  <a:lnTo>
                    <a:pt x="0" y="2203607"/>
                  </a:lnTo>
                  <a:cubicBezTo>
                    <a:pt x="285884" y="2145799"/>
                    <a:pt x="343730" y="2346665"/>
                    <a:pt x="580754" y="2310706"/>
                  </a:cubicBezTo>
                  <a:cubicBezTo>
                    <a:pt x="768562" y="2296698"/>
                    <a:pt x="884451" y="2134163"/>
                    <a:pt x="889213" y="1980302"/>
                  </a:cubicBezTo>
                  <a:cubicBezTo>
                    <a:pt x="886038" y="1845149"/>
                    <a:pt x="766288" y="1645618"/>
                    <a:pt x="542655" y="1644031"/>
                  </a:cubicBezTo>
                  <a:cubicBezTo>
                    <a:pt x="268493" y="1672188"/>
                    <a:pt x="312817" y="1807984"/>
                    <a:pt x="0" y="1792208"/>
                  </a:cubicBezTo>
                  <a:lnTo>
                    <a:pt x="0" y="887363"/>
                  </a:lnTo>
                  <a:lnTo>
                    <a:pt x="928847" y="887363"/>
                  </a:lnTo>
                  <a:cubicBezTo>
                    <a:pt x="944034" y="576570"/>
                    <a:pt x="808718" y="620178"/>
                    <a:pt x="780616" y="346558"/>
                  </a:cubicBezTo>
                  <a:cubicBezTo>
                    <a:pt x="782203" y="122925"/>
                    <a:pt x="981734" y="3175"/>
                    <a:pt x="111688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87" name="Group 1">
            <a:extLst>
              <a:ext uri="{FF2B5EF4-FFF2-40B4-BE49-F238E27FC236}">
                <a16:creationId xmlns:a16="http://schemas.microsoft.com/office/drawing/2014/main" id="{2A1429B8-B743-4BEF-94CB-0D13BFFCCA36}"/>
              </a:ext>
            </a:extLst>
          </p:cNvPr>
          <p:cNvGrpSpPr/>
          <p:nvPr/>
        </p:nvGrpSpPr>
        <p:grpSpPr>
          <a:xfrm>
            <a:off x="979656" y="3217505"/>
            <a:ext cx="3470806" cy="957174"/>
            <a:chOff x="1036514" y="1710132"/>
            <a:chExt cx="3470806" cy="957174"/>
          </a:xfrm>
        </p:grpSpPr>
        <p:sp>
          <p:nvSpPr>
            <p:cNvPr id="88" name="Rounded Rectangle 46">
              <a:extLst>
                <a:ext uri="{FF2B5EF4-FFF2-40B4-BE49-F238E27FC236}">
                  <a16:creationId xmlns:a16="http://schemas.microsoft.com/office/drawing/2014/main" id="{6B58798B-0CF8-4A96-9786-766BD4F6F835}"/>
                </a:ext>
              </a:extLst>
            </p:cNvPr>
            <p:cNvSpPr/>
            <p:nvPr/>
          </p:nvSpPr>
          <p:spPr>
            <a:xfrm rot="18900000">
              <a:off x="1036514" y="1786842"/>
              <a:ext cx="469554" cy="469554"/>
            </a:xfrm>
            <a:prstGeom prst="roundRect">
              <a:avLst>
                <a:gd name="adj" fmla="val 15614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AEF4266B-3D25-4498-9B59-22D869EDCA40}"/>
                </a:ext>
              </a:extLst>
            </p:cNvPr>
            <p:cNvSpPr txBox="1"/>
            <p:nvPr/>
          </p:nvSpPr>
          <p:spPr>
            <a:xfrm>
              <a:off x="1578801" y="2020975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9772649A-0075-4871-9590-B3E9292FE9E4}"/>
                </a:ext>
              </a:extLst>
            </p:cNvPr>
            <p:cNvSpPr txBox="1"/>
            <p:nvPr/>
          </p:nvSpPr>
          <p:spPr>
            <a:xfrm>
              <a:off x="1580402" y="1710132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1" name="Straight Connector 29">
              <a:extLst>
                <a:ext uri="{FF2B5EF4-FFF2-40B4-BE49-F238E27FC236}">
                  <a16:creationId xmlns:a16="http://schemas.microsoft.com/office/drawing/2014/main" id="{0ACAC763-7E7A-4BA2-867B-B21029FE2F57}"/>
                </a:ext>
              </a:extLst>
            </p:cNvPr>
            <p:cNvCxnSpPr/>
            <p:nvPr/>
          </p:nvCxnSpPr>
          <p:spPr>
            <a:xfrm>
              <a:off x="1555320" y="2013369"/>
              <a:ext cx="2952000" cy="2612"/>
            </a:xfrm>
            <a:prstGeom prst="line">
              <a:avLst/>
            </a:prstGeom>
            <a:ln w="12700">
              <a:solidFill>
                <a:schemeClr val="accent1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Rectangle 9">
              <a:extLst>
                <a:ext uri="{FF2B5EF4-FFF2-40B4-BE49-F238E27FC236}">
                  <a16:creationId xmlns:a16="http://schemas.microsoft.com/office/drawing/2014/main" id="{B0B75202-5081-4AAA-A9AD-C79372D6A2FD}"/>
                </a:ext>
              </a:extLst>
            </p:cNvPr>
            <p:cNvSpPr/>
            <p:nvPr/>
          </p:nvSpPr>
          <p:spPr>
            <a:xfrm>
              <a:off x="1159850" y="1908088"/>
              <a:ext cx="236869" cy="221731"/>
            </a:xfrm>
            <a:custGeom>
              <a:avLst/>
              <a:gdLst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833935 w 3239999"/>
                <a:gd name="connsiteY0" fmla="*/ 22 h 3032924"/>
                <a:gd name="connsiteX1" fmla="*/ 1576606 w 3239999"/>
                <a:gd name="connsiteY1" fmla="*/ 402054 h 3032924"/>
                <a:gd name="connsiteX2" fmla="*/ 1576606 w 3239999"/>
                <a:gd name="connsiteY2" fmla="*/ 430441 h 3032924"/>
                <a:gd name="connsiteX3" fmla="*/ 1576606 w 3239999"/>
                <a:gd name="connsiteY3" fmla="*/ 526981 h 3032924"/>
                <a:gd name="connsiteX4" fmla="*/ 1576606 w 3239999"/>
                <a:gd name="connsiteY4" fmla="*/ 2765302 h 3032924"/>
                <a:gd name="connsiteX5" fmla="*/ 378630 w 3239999"/>
                <a:gd name="connsiteY5" fmla="*/ 2472117 h 3032924"/>
                <a:gd name="connsiteX6" fmla="*/ 384918 w 3239999"/>
                <a:gd name="connsiteY6" fmla="*/ 526981 h 3032924"/>
                <a:gd name="connsiteX7" fmla="*/ 239143 w 3239999"/>
                <a:gd name="connsiteY7" fmla="*/ 526981 h 3032924"/>
                <a:gd name="connsiteX8" fmla="*/ 239143 w 3239999"/>
                <a:gd name="connsiteY8" fmla="*/ 2776423 h 3032924"/>
                <a:gd name="connsiteX9" fmla="*/ 1576606 w 3239999"/>
                <a:gd name="connsiteY9" fmla="*/ 2776423 h 3032924"/>
                <a:gd name="connsiteX10" fmla="*/ 1576606 w 3239999"/>
                <a:gd name="connsiteY10" fmla="*/ 2778202 h 3032924"/>
                <a:gd name="connsiteX11" fmla="*/ 1663394 w 3239999"/>
                <a:gd name="connsiteY11" fmla="*/ 2778202 h 3032924"/>
                <a:gd name="connsiteX12" fmla="*/ 1663394 w 3239999"/>
                <a:gd name="connsiteY12" fmla="*/ 2776423 h 3032924"/>
                <a:gd name="connsiteX13" fmla="*/ 3000856 w 3239999"/>
                <a:gd name="connsiteY13" fmla="*/ 2776423 h 3032924"/>
                <a:gd name="connsiteX14" fmla="*/ 3000856 w 3239999"/>
                <a:gd name="connsiteY14" fmla="*/ 526981 h 3032924"/>
                <a:gd name="connsiteX15" fmla="*/ 2855082 w 3239999"/>
                <a:gd name="connsiteY15" fmla="*/ 526981 h 3032924"/>
                <a:gd name="connsiteX16" fmla="*/ 2861369 w 3239999"/>
                <a:gd name="connsiteY16" fmla="*/ 2472117 h 3032924"/>
                <a:gd name="connsiteX17" fmla="*/ 1663394 w 3239999"/>
                <a:gd name="connsiteY17" fmla="*/ 2765302 h 3032924"/>
                <a:gd name="connsiteX18" fmla="*/ 1663394 w 3239999"/>
                <a:gd name="connsiteY18" fmla="*/ 526981 h 3032924"/>
                <a:gd name="connsiteX19" fmla="*/ 1663394 w 3239999"/>
                <a:gd name="connsiteY19" fmla="*/ 430441 h 3032924"/>
                <a:gd name="connsiteX20" fmla="*/ 1663394 w 3239999"/>
                <a:gd name="connsiteY20" fmla="*/ 402054 h 3032924"/>
                <a:gd name="connsiteX21" fmla="*/ 2406065 w 3239999"/>
                <a:gd name="connsiteY21" fmla="*/ 22 h 3032924"/>
                <a:gd name="connsiteX22" fmla="*/ 2853673 w 3239999"/>
                <a:gd name="connsiteY22" fmla="*/ 91100 h 3032924"/>
                <a:gd name="connsiteX23" fmla="*/ 2854770 w 3239999"/>
                <a:gd name="connsiteY23" fmla="*/ 430441 h 3032924"/>
                <a:gd name="connsiteX24" fmla="*/ 3120669 w 3239999"/>
                <a:gd name="connsiteY24" fmla="*/ 428517 h 3032924"/>
                <a:gd name="connsiteX25" fmla="*/ 3120669 w 3239999"/>
                <a:gd name="connsiteY25" fmla="*/ 738345 h 3032924"/>
                <a:gd name="connsiteX26" fmla="*/ 3239999 w 3239999"/>
                <a:gd name="connsiteY26" fmla="*/ 738345 h 3032924"/>
                <a:gd name="connsiteX27" fmla="*/ 3239999 w 3239999"/>
                <a:gd name="connsiteY27" fmla="*/ 3032924 h 3032924"/>
                <a:gd name="connsiteX28" fmla="*/ 0 w 3239999"/>
                <a:gd name="connsiteY28" fmla="*/ 3032924 h 3032924"/>
                <a:gd name="connsiteX29" fmla="*/ 0 w 3239999"/>
                <a:gd name="connsiteY29" fmla="*/ 738345 h 3032924"/>
                <a:gd name="connsiteX30" fmla="*/ 102477 w 3239999"/>
                <a:gd name="connsiteY30" fmla="*/ 738345 h 3032924"/>
                <a:gd name="connsiteX31" fmla="*/ 102477 w 3239999"/>
                <a:gd name="connsiteY31" fmla="*/ 428517 h 3032924"/>
                <a:gd name="connsiteX32" fmla="*/ 385229 w 3239999"/>
                <a:gd name="connsiteY32" fmla="*/ 430441 h 3032924"/>
                <a:gd name="connsiteX33" fmla="*/ 386326 w 3239999"/>
                <a:gd name="connsiteY33" fmla="*/ 91100 h 3032924"/>
                <a:gd name="connsiteX34" fmla="*/ 833935 w 3239999"/>
                <a:gd name="connsiteY34" fmla="*/ 2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34" fmla="*/ 1668046 w 3239999"/>
                <a:gd name="connsiteY34" fmla="*/ 2869642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39143 w 3239999"/>
                <a:gd name="connsiteY32" fmla="*/ 2776423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3000856 w 3239999"/>
                <a:gd name="connsiteY3" fmla="*/ 2776423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  <a:gd name="connsiteX0" fmla="*/ 1576606 w 3239999"/>
                <a:gd name="connsiteY0" fmla="*/ 2778202 h 3032924"/>
                <a:gd name="connsiteX1" fmla="*/ 1663394 w 3239999"/>
                <a:gd name="connsiteY1" fmla="*/ 2778202 h 3032924"/>
                <a:gd name="connsiteX2" fmla="*/ 1663394 w 3239999"/>
                <a:gd name="connsiteY2" fmla="*/ 2776423 h 3032924"/>
                <a:gd name="connsiteX3" fmla="*/ 2991331 w 3239999"/>
                <a:gd name="connsiteY3" fmla="*/ 2709748 h 3032924"/>
                <a:gd name="connsiteX4" fmla="*/ 3000856 w 3239999"/>
                <a:gd name="connsiteY4" fmla="*/ 526981 h 3032924"/>
                <a:gd name="connsiteX5" fmla="*/ 2855082 w 3239999"/>
                <a:gd name="connsiteY5" fmla="*/ 526981 h 3032924"/>
                <a:gd name="connsiteX6" fmla="*/ 2861369 w 3239999"/>
                <a:gd name="connsiteY6" fmla="*/ 2472117 h 3032924"/>
                <a:gd name="connsiteX7" fmla="*/ 1663394 w 3239999"/>
                <a:gd name="connsiteY7" fmla="*/ 2765302 h 3032924"/>
                <a:gd name="connsiteX8" fmla="*/ 1663394 w 3239999"/>
                <a:gd name="connsiteY8" fmla="*/ 526981 h 3032924"/>
                <a:gd name="connsiteX9" fmla="*/ 1663394 w 3239999"/>
                <a:gd name="connsiteY9" fmla="*/ 430441 h 3032924"/>
                <a:gd name="connsiteX10" fmla="*/ 1663394 w 3239999"/>
                <a:gd name="connsiteY10" fmla="*/ 402054 h 3032924"/>
                <a:gd name="connsiteX11" fmla="*/ 2406065 w 3239999"/>
                <a:gd name="connsiteY11" fmla="*/ 22 h 3032924"/>
                <a:gd name="connsiteX12" fmla="*/ 2853673 w 3239999"/>
                <a:gd name="connsiteY12" fmla="*/ 91100 h 3032924"/>
                <a:gd name="connsiteX13" fmla="*/ 2854770 w 3239999"/>
                <a:gd name="connsiteY13" fmla="*/ 430441 h 3032924"/>
                <a:gd name="connsiteX14" fmla="*/ 3120669 w 3239999"/>
                <a:gd name="connsiteY14" fmla="*/ 428517 h 3032924"/>
                <a:gd name="connsiteX15" fmla="*/ 3120669 w 3239999"/>
                <a:gd name="connsiteY15" fmla="*/ 738345 h 3032924"/>
                <a:gd name="connsiteX16" fmla="*/ 3239999 w 3239999"/>
                <a:gd name="connsiteY16" fmla="*/ 738345 h 3032924"/>
                <a:gd name="connsiteX17" fmla="*/ 3239999 w 3239999"/>
                <a:gd name="connsiteY17" fmla="*/ 3032924 h 3032924"/>
                <a:gd name="connsiteX18" fmla="*/ 0 w 3239999"/>
                <a:gd name="connsiteY18" fmla="*/ 3032924 h 3032924"/>
                <a:gd name="connsiteX19" fmla="*/ 0 w 3239999"/>
                <a:gd name="connsiteY19" fmla="*/ 738345 h 3032924"/>
                <a:gd name="connsiteX20" fmla="*/ 102477 w 3239999"/>
                <a:gd name="connsiteY20" fmla="*/ 738345 h 3032924"/>
                <a:gd name="connsiteX21" fmla="*/ 102477 w 3239999"/>
                <a:gd name="connsiteY21" fmla="*/ 428517 h 3032924"/>
                <a:gd name="connsiteX22" fmla="*/ 385229 w 3239999"/>
                <a:gd name="connsiteY22" fmla="*/ 430441 h 3032924"/>
                <a:gd name="connsiteX23" fmla="*/ 386326 w 3239999"/>
                <a:gd name="connsiteY23" fmla="*/ 91100 h 3032924"/>
                <a:gd name="connsiteX24" fmla="*/ 833935 w 3239999"/>
                <a:gd name="connsiteY24" fmla="*/ 22 h 3032924"/>
                <a:gd name="connsiteX25" fmla="*/ 1576606 w 3239999"/>
                <a:gd name="connsiteY25" fmla="*/ 402054 h 3032924"/>
                <a:gd name="connsiteX26" fmla="*/ 1576606 w 3239999"/>
                <a:gd name="connsiteY26" fmla="*/ 430441 h 3032924"/>
                <a:gd name="connsiteX27" fmla="*/ 1576606 w 3239999"/>
                <a:gd name="connsiteY27" fmla="*/ 526981 h 3032924"/>
                <a:gd name="connsiteX28" fmla="*/ 1576606 w 3239999"/>
                <a:gd name="connsiteY28" fmla="*/ 2765302 h 3032924"/>
                <a:gd name="connsiteX29" fmla="*/ 378630 w 3239999"/>
                <a:gd name="connsiteY29" fmla="*/ 2472117 h 3032924"/>
                <a:gd name="connsiteX30" fmla="*/ 384918 w 3239999"/>
                <a:gd name="connsiteY30" fmla="*/ 526981 h 3032924"/>
                <a:gd name="connsiteX31" fmla="*/ 239143 w 3239999"/>
                <a:gd name="connsiteY31" fmla="*/ 526981 h 3032924"/>
                <a:gd name="connsiteX32" fmla="*/ 229618 w 3239999"/>
                <a:gd name="connsiteY32" fmla="*/ 2690698 h 3032924"/>
                <a:gd name="connsiteX33" fmla="*/ 1576606 w 3239999"/>
                <a:gd name="connsiteY33" fmla="*/ 2776423 h 3032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3239999" h="3032924">
                  <a:moveTo>
                    <a:pt x="1576606" y="2778202"/>
                  </a:moveTo>
                  <a:cubicBezTo>
                    <a:pt x="1576606" y="2778795"/>
                    <a:pt x="1663394" y="2792670"/>
                    <a:pt x="1663394" y="2778202"/>
                  </a:cubicBezTo>
                  <a:lnTo>
                    <a:pt x="1663394" y="2776423"/>
                  </a:lnTo>
                  <a:cubicBezTo>
                    <a:pt x="2185083" y="2605634"/>
                    <a:pt x="2444552" y="2500589"/>
                    <a:pt x="2991331" y="2709748"/>
                  </a:cubicBezTo>
                  <a:lnTo>
                    <a:pt x="3000856" y="526981"/>
                  </a:lnTo>
                  <a:lnTo>
                    <a:pt x="2855082" y="526981"/>
                  </a:lnTo>
                  <a:cubicBezTo>
                    <a:pt x="2857178" y="1175360"/>
                    <a:pt x="2859273" y="1823738"/>
                    <a:pt x="2861369" y="2472117"/>
                  </a:cubicBezTo>
                  <a:cubicBezTo>
                    <a:pt x="2483869" y="2318121"/>
                    <a:pt x="2052449" y="2439541"/>
                    <a:pt x="1663394" y="2765302"/>
                  </a:cubicBezTo>
                  <a:lnTo>
                    <a:pt x="1663394" y="526981"/>
                  </a:lnTo>
                  <a:lnTo>
                    <a:pt x="1663394" y="430441"/>
                  </a:lnTo>
                  <a:lnTo>
                    <a:pt x="1663394" y="402054"/>
                  </a:lnTo>
                  <a:cubicBezTo>
                    <a:pt x="1896442" y="149589"/>
                    <a:pt x="2115835" y="2106"/>
                    <a:pt x="2406065" y="22"/>
                  </a:cubicBezTo>
                  <a:cubicBezTo>
                    <a:pt x="2537987" y="-925"/>
                    <a:pt x="2684544" y="28169"/>
                    <a:pt x="2853673" y="91100"/>
                  </a:cubicBezTo>
                  <a:cubicBezTo>
                    <a:pt x="2854039" y="204214"/>
                    <a:pt x="2854404" y="317327"/>
                    <a:pt x="2854770" y="430441"/>
                  </a:cubicBezTo>
                  <a:lnTo>
                    <a:pt x="3120669" y="428517"/>
                  </a:lnTo>
                  <a:lnTo>
                    <a:pt x="3120669" y="738345"/>
                  </a:lnTo>
                  <a:lnTo>
                    <a:pt x="3239999" y="738345"/>
                  </a:lnTo>
                  <a:lnTo>
                    <a:pt x="3239999" y="3032924"/>
                  </a:lnTo>
                  <a:lnTo>
                    <a:pt x="0" y="3032924"/>
                  </a:lnTo>
                  <a:lnTo>
                    <a:pt x="0" y="738345"/>
                  </a:lnTo>
                  <a:lnTo>
                    <a:pt x="102477" y="738345"/>
                  </a:lnTo>
                  <a:lnTo>
                    <a:pt x="102477" y="428517"/>
                  </a:lnTo>
                  <a:lnTo>
                    <a:pt x="385229" y="430441"/>
                  </a:lnTo>
                  <a:cubicBezTo>
                    <a:pt x="385595" y="317327"/>
                    <a:pt x="385960" y="204214"/>
                    <a:pt x="386326" y="91100"/>
                  </a:cubicBezTo>
                  <a:cubicBezTo>
                    <a:pt x="555455" y="28169"/>
                    <a:pt x="702013" y="-925"/>
                    <a:pt x="833935" y="22"/>
                  </a:cubicBezTo>
                  <a:cubicBezTo>
                    <a:pt x="1124164" y="2106"/>
                    <a:pt x="1343558" y="149589"/>
                    <a:pt x="1576606" y="402054"/>
                  </a:cubicBezTo>
                  <a:lnTo>
                    <a:pt x="1576606" y="430441"/>
                  </a:lnTo>
                  <a:lnTo>
                    <a:pt x="1576606" y="526981"/>
                  </a:lnTo>
                  <a:lnTo>
                    <a:pt x="1576606" y="2765302"/>
                  </a:lnTo>
                  <a:cubicBezTo>
                    <a:pt x="1187550" y="2439541"/>
                    <a:pt x="756130" y="2318121"/>
                    <a:pt x="378630" y="2472117"/>
                  </a:cubicBezTo>
                  <a:lnTo>
                    <a:pt x="384918" y="526981"/>
                  </a:lnTo>
                  <a:lnTo>
                    <a:pt x="239143" y="526981"/>
                  </a:lnTo>
                  <a:lnTo>
                    <a:pt x="229618" y="2690698"/>
                  </a:lnTo>
                  <a:cubicBezTo>
                    <a:pt x="773243" y="2466244"/>
                    <a:pt x="1081748" y="2626096"/>
                    <a:pt x="1576606" y="2776423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93" name="Group 41">
            <a:extLst>
              <a:ext uri="{FF2B5EF4-FFF2-40B4-BE49-F238E27FC236}">
                <a16:creationId xmlns:a16="http://schemas.microsoft.com/office/drawing/2014/main" id="{2F6907FA-0401-4B03-A570-BE235E2E9DE7}"/>
              </a:ext>
            </a:extLst>
          </p:cNvPr>
          <p:cNvGrpSpPr/>
          <p:nvPr/>
        </p:nvGrpSpPr>
        <p:grpSpPr>
          <a:xfrm>
            <a:off x="7735792" y="3217058"/>
            <a:ext cx="3476552" cy="969050"/>
            <a:chOff x="7653240" y="2399638"/>
            <a:chExt cx="3476552" cy="969050"/>
          </a:xfrm>
        </p:grpSpPr>
        <p:sp>
          <p:nvSpPr>
            <p:cNvPr id="94" name="Rounded Rectangle 48">
              <a:extLst>
                <a:ext uri="{FF2B5EF4-FFF2-40B4-BE49-F238E27FC236}">
                  <a16:creationId xmlns:a16="http://schemas.microsoft.com/office/drawing/2014/main" id="{60B70700-A613-43C6-8556-8B3509EC05E0}"/>
                </a:ext>
              </a:extLst>
            </p:cNvPr>
            <p:cNvSpPr/>
            <p:nvPr/>
          </p:nvSpPr>
          <p:spPr>
            <a:xfrm rot="18900000">
              <a:off x="10660238" y="2469604"/>
              <a:ext cx="469554" cy="469554"/>
            </a:xfrm>
            <a:prstGeom prst="roundRect">
              <a:avLst>
                <a:gd name="adj" fmla="val 15614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BDB61877-C48F-4B26-9D17-0006B24E04DC}"/>
                </a:ext>
              </a:extLst>
            </p:cNvPr>
            <p:cNvSpPr txBox="1"/>
            <p:nvPr/>
          </p:nvSpPr>
          <p:spPr>
            <a:xfrm>
              <a:off x="7770358" y="2722357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3E451B2E-A320-4097-AA45-03AF36739938}"/>
                </a:ext>
              </a:extLst>
            </p:cNvPr>
            <p:cNvSpPr txBox="1"/>
            <p:nvPr/>
          </p:nvSpPr>
          <p:spPr>
            <a:xfrm>
              <a:off x="7760571" y="2399638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97" name="Straight Connector 35">
              <a:extLst>
                <a:ext uri="{FF2B5EF4-FFF2-40B4-BE49-F238E27FC236}">
                  <a16:creationId xmlns:a16="http://schemas.microsoft.com/office/drawing/2014/main" id="{1D40FF3B-A619-4CE3-83B8-AAF53C86CD5E}"/>
                </a:ext>
              </a:extLst>
            </p:cNvPr>
            <p:cNvCxnSpPr/>
            <p:nvPr/>
          </p:nvCxnSpPr>
          <p:spPr>
            <a:xfrm>
              <a:off x="7653240" y="2713212"/>
              <a:ext cx="2952000" cy="0"/>
            </a:xfrm>
            <a:prstGeom prst="line">
              <a:avLst/>
            </a:prstGeom>
            <a:ln w="12700">
              <a:solidFill>
                <a:schemeClr val="accent3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8" name="Rectangle 36">
              <a:extLst>
                <a:ext uri="{FF2B5EF4-FFF2-40B4-BE49-F238E27FC236}">
                  <a16:creationId xmlns:a16="http://schemas.microsoft.com/office/drawing/2014/main" id="{0FF496CD-0800-477A-8F62-DB4180262925}"/>
                </a:ext>
              </a:extLst>
            </p:cNvPr>
            <p:cNvSpPr/>
            <p:nvPr/>
          </p:nvSpPr>
          <p:spPr>
            <a:xfrm>
              <a:off x="10764188" y="2587065"/>
              <a:ext cx="279940" cy="234007"/>
            </a:xfrm>
            <a:custGeom>
              <a:avLst/>
              <a:gdLst/>
              <a:ahLst/>
              <a:cxnLst/>
              <a:rect l="l" t="t" r="r" b="b"/>
              <a:pathLst>
                <a:path w="3186824" h="2663936">
                  <a:moveTo>
                    <a:pt x="2624444" y="2376100"/>
                  </a:moveTo>
                  <a:lnTo>
                    <a:pt x="2624444" y="2520100"/>
                  </a:lnTo>
                  <a:lnTo>
                    <a:pt x="2952463" y="2520100"/>
                  </a:lnTo>
                  <a:lnTo>
                    <a:pt x="2952463" y="2376100"/>
                  </a:lnTo>
                  <a:close/>
                  <a:moveTo>
                    <a:pt x="210911" y="2376100"/>
                  </a:moveTo>
                  <a:lnTo>
                    <a:pt x="210911" y="2520100"/>
                  </a:lnTo>
                  <a:lnTo>
                    <a:pt x="538930" y="2520100"/>
                  </a:lnTo>
                  <a:lnTo>
                    <a:pt x="538930" y="2376100"/>
                  </a:lnTo>
                  <a:close/>
                  <a:moveTo>
                    <a:pt x="2624444" y="2095269"/>
                  </a:moveTo>
                  <a:lnTo>
                    <a:pt x="2624444" y="2239269"/>
                  </a:lnTo>
                  <a:lnTo>
                    <a:pt x="2952463" y="2239269"/>
                  </a:lnTo>
                  <a:lnTo>
                    <a:pt x="2952463" y="2095269"/>
                  </a:lnTo>
                  <a:close/>
                  <a:moveTo>
                    <a:pt x="210911" y="2095269"/>
                  </a:moveTo>
                  <a:lnTo>
                    <a:pt x="210911" y="2239269"/>
                  </a:lnTo>
                  <a:lnTo>
                    <a:pt x="538930" y="2239269"/>
                  </a:lnTo>
                  <a:lnTo>
                    <a:pt x="538930" y="2095269"/>
                  </a:lnTo>
                  <a:close/>
                  <a:moveTo>
                    <a:pt x="2624444" y="1814436"/>
                  </a:moveTo>
                  <a:lnTo>
                    <a:pt x="2624444" y="1958436"/>
                  </a:lnTo>
                  <a:lnTo>
                    <a:pt x="2952463" y="1958436"/>
                  </a:lnTo>
                  <a:lnTo>
                    <a:pt x="2952463" y="1814436"/>
                  </a:lnTo>
                  <a:close/>
                  <a:moveTo>
                    <a:pt x="210911" y="1814436"/>
                  </a:moveTo>
                  <a:lnTo>
                    <a:pt x="210911" y="1958436"/>
                  </a:lnTo>
                  <a:lnTo>
                    <a:pt x="538930" y="1958436"/>
                  </a:lnTo>
                  <a:lnTo>
                    <a:pt x="538930" y="1814436"/>
                  </a:lnTo>
                  <a:close/>
                  <a:moveTo>
                    <a:pt x="2624444" y="1533603"/>
                  </a:moveTo>
                  <a:lnTo>
                    <a:pt x="2624444" y="1677603"/>
                  </a:lnTo>
                  <a:lnTo>
                    <a:pt x="2952463" y="1677603"/>
                  </a:lnTo>
                  <a:lnTo>
                    <a:pt x="2952463" y="1533603"/>
                  </a:lnTo>
                  <a:close/>
                  <a:moveTo>
                    <a:pt x="210911" y="1533603"/>
                  </a:moveTo>
                  <a:lnTo>
                    <a:pt x="210911" y="1677603"/>
                  </a:lnTo>
                  <a:lnTo>
                    <a:pt x="538930" y="1677603"/>
                  </a:lnTo>
                  <a:lnTo>
                    <a:pt x="538930" y="1533603"/>
                  </a:lnTo>
                  <a:close/>
                  <a:moveTo>
                    <a:pt x="2624444" y="1252770"/>
                  </a:moveTo>
                  <a:lnTo>
                    <a:pt x="2624444" y="1396770"/>
                  </a:lnTo>
                  <a:lnTo>
                    <a:pt x="2952463" y="1396770"/>
                  </a:lnTo>
                  <a:lnTo>
                    <a:pt x="2952463" y="1252770"/>
                  </a:lnTo>
                  <a:close/>
                  <a:moveTo>
                    <a:pt x="210911" y="1252770"/>
                  </a:moveTo>
                  <a:lnTo>
                    <a:pt x="210911" y="1396770"/>
                  </a:lnTo>
                  <a:lnTo>
                    <a:pt x="538930" y="1396770"/>
                  </a:lnTo>
                  <a:lnTo>
                    <a:pt x="538930" y="1252770"/>
                  </a:lnTo>
                  <a:close/>
                  <a:moveTo>
                    <a:pt x="2624444" y="971937"/>
                  </a:moveTo>
                  <a:lnTo>
                    <a:pt x="2624444" y="1115937"/>
                  </a:lnTo>
                  <a:lnTo>
                    <a:pt x="2952463" y="1115937"/>
                  </a:lnTo>
                  <a:lnTo>
                    <a:pt x="2952463" y="971937"/>
                  </a:lnTo>
                  <a:close/>
                  <a:moveTo>
                    <a:pt x="210911" y="971937"/>
                  </a:moveTo>
                  <a:lnTo>
                    <a:pt x="210911" y="1115937"/>
                  </a:lnTo>
                  <a:lnTo>
                    <a:pt x="538930" y="1115937"/>
                  </a:lnTo>
                  <a:lnTo>
                    <a:pt x="538930" y="971937"/>
                  </a:lnTo>
                  <a:close/>
                  <a:moveTo>
                    <a:pt x="2624444" y="691104"/>
                  </a:moveTo>
                  <a:lnTo>
                    <a:pt x="2624444" y="835104"/>
                  </a:lnTo>
                  <a:lnTo>
                    <a:pt x="2952463" y="835104"/>
                  </a:lnTo>
                  <a:lnTo>
                    <a:pt x="2952463" y="691104"/>
                  </a:lnTo>
                  <a:close/>
                  <a:moveTo>
                    <a:pt x="210911" y="691104"/>
                  </a:moveTo>
                  <a:lnTo>
                    <a:pt x="210911" y="835104"/>
                  </a:lnTo>
                  <a:lnTo>
                    <a:pt x="538930" y="835104"/>
                  </a:lnTo>
                  <a:lnTo>
                    <a:pt x="538930" y="691104"/>
                  </a:lnTo>
                  <a:close/>
                  <a:moveTo>
                    <a:pt x="988006" y="552354"/>
                  </a:moveTo>
                  <a:lnTo>
                    <a:pt x="988006" y="2111583"/>
                  </a:lnTo>
                  <a:lnTo>
                    <a:pt x="2332169" y="1331969"/>
                  </a:lnTo>
                  <a:close/>
                  <a:moveTo>
                    <a:pt x="2624444" y="410271"/>
                  </a:moveTo>
                  <a:lnTo>
                    <a:pt x="2624444" y="554271"/>
                  </a:lnTo>
                  <a:lnTo>
                    <a:pt x="2952463" y="554271"/>
                  </a:lnTo>
                  <a:lnTo>
                    <a:pt x="2952463" y="410271"/>
                  </a:lnTo>
                  <a:close/>
                  <a:moveTo>
                    <a:pt x="210911" y="410271"/>
                  </a:moveTo>
                  <a:lnTo>
                    <a:pt x="210911" y="554271"/>
                  </a:lnTo>
                  <a:lnTo>
                    <a:pt x="538930" y="554271"/>
                  </a:lnTo>
                  <a:lnTo>
                    <a:pt x="538930" y="410271"/>
                  </a:lnTo>
                  <a:close/>
                  <a:moveTo>
                    <a:pt x="2624444" y="129438"/>
                  </a:moveTo>
                  <a:lnTo>
                    <a:pt x="2624444" y="273438"/>
                  </a:lnTo>
                  <a:lnTo>
                    <a:pt x="2952463" y="273438"/>
                  </a:lnTo>
                  <a:lnTo>
                    <a:pt x="2952463" y="129438"/>
                  </a:lnTo>
                  <a:close/>
                  <a:moveTo>
                    <a:pt x="210911" y="129438"/>
                  </a:moveTo>
                  <a:lnTo>
                    <a:pt x="210911" y="273438"/>
                  </a:lnTo>
                  <a:lnTo>
                    <a:pt x="538930" y="273438"/>
                  </a:lnTo>
                  <a:lnTo>
                    <a:pt x="538930" y="129438"/>
                  </a:lnTo>
                  <a:close/>
                  <a:moveTo>
                    <a:pt x="0" y="0"/>
                  </a:moveTo>
                  <a:lnTo>
                    <a:pt x="3186824" y="0"/>
                  </a:lnTo>
                  <a:lnTo>
                    <a:pt x="3186824" y="2663936"/>
                  </a:lnTo>
                  <a:lnTo>
                    <a:pt x="0" y="266393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99" name="Group 42">
            <a:extLst>
              <a:ext uri="{FF2B5EF4-FFF2-40B4-BE49-F238E27FC236}">
                <a16:creationId xmlns:a16="http://schemas.microsoft.com/office/drawing/2014/main" id="{4E8305B2-40E1-4362-AEEC-AD5A9E3B716B}"/>
              </a:ext>
            </a:extLst>
          </p:cNvPr>
          <p:cNvGrpSpPr/>
          <p:nvPr/>
        </p:nvGrpSpPr>
        <p:grpSpPr>
          <a:xfrm>
            <a:off x="7731052" y="1854322"/>
            <a:ext cx="3481292" cy="969050"/>
            <a:chOff x="7653240" y="3543638"/>
            <a:chExt cx="3481292" cy="969050"/>
          </a:xfrm>
        </p:grpSpPr>
        <p:sp>
          <p:nvSpPr>
            <p:cNvPr id="100" name="Rounded Rectangle 49">
              <a:extLst>
                <a:ext uri="{FF2B5EF4-FFF2-40B4-BE49-F238E27FC236}">
                  <a16:creationId xmlns:a16="http://schemas.microsoft.com/office/drawing/2014/main" id="{C39B2B8D-E955-4860-8096-19B64D004B8A}"/>
                </a:ext>
              </a:extLst>
            </p:cNvPr>
            <p:cNvSpPr/>
            <p:nvPr/>
          </p:nvSpPr>
          <p:spPr>
            <a:xfrm rot="18900000">
              <a:off x="10664978" y="3613808"/>
              <a:ext cx="469554" cy="469554"/>
            </a:xfrm>
            <a:prstGeom prst="roundRect">
              <a:avLst>
                <a:gd name="adj" fmla="val 15614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D64AC7B5-A82C-4BE3-947E-063DFC2F4C93}"/>
                </a:ext>
              </a:extLst>
            </p:cNvPr>
            <p:cNvSpPr txBox="1"/>
            <p:nvPr/>
          </p:nvSpPr>
          <p:spPr>
            <a:xfrm>
              <a:off x="7733926" y="3866357"/>
              <a:ext cx="289957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B748A5FB-689B-4F54-B280-0786826788B5}"/>
                </a:ext>
              </a:extLst>
            </p:cNvPr>
            <p:cNvSpPr txBox="1"/>
            <p:nvPr/>
          </p:nvSpPr>
          <p:spPr>
            <a:xfrm>
              <a:off x="7724139" y="3543638"/>
              <a:ext cx="290819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Contents Graph </a:t>
              </a:r>
              <a:endParaRPr lang="ko-KR" altLang="en-US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103" name="Straight Connector 26">
              <a:extLst>
                <a:ext uri="{FF2B5EF4-FFF2-40B4-BE49-F238E27FC236}">
                  <a16:creationId xmlns:a16="http://schemas.microsoft.com/office/drawing/2014/main" id="{C1EA967D-C1E0-4777-B0E0-E0B2FBBF4225}"/>
                </a:ext>
              </a:extLst>
            </p:cNvPr>
            <p:cNvCxnSpPr/>
            <p:nvPr/>
          </p:nvCxnSpPr>
          <p:spPr>
            <a:xfrm>
              <a:off x="7653240" y="3857212"/>
              <a:ext cx="2952000" cy="0"/>
            </a:xfrm>
            <a:prstGeom prst="line">
              <a:avLst/>
            </a:prstGeom>
            <a:ln w="12700">
              <a:solidFill>
                <a:schemeClr val="accent4"/>
              </a:solidFill>
              <a:headEnd type="oval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4" name="Oval 21">
              <a:extLst>
                <a:ext uri="{FF2B5EF4-FFF2-40B4-BE49-F238E27FC236}">
                  <a16:creationId xmlns:a16="http://schemas.microsoft.com/office/drawing/2014/main" id="{E10E5227-06AE-4DDB-9088-19D73EC5D6B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776880" y="3724624"/>
              <a:ext cx="254996" cy="257126"/>
            </a:xfrm>
            <a:custGeom>
              <a:avLst/>
              <a:gdLst/>
              <a:ahLst/>
              <a:cxnLst/>
              <a:rect l="l" t="t" r="r" b="b"/>
              <a:pathLst>
                <a:path w="1652142" h="1665940">
                  <a:moveTo>
                    <a:pt x="898689" y="548008"/>
                  </a:moveTo>
                  <a:cubicBezTo>
                    <a:pt x="737950" y="504938"/>
                    <a:pt x="572731" y="600328"/>
                    <a:pt x="529661" y="761066"/>
                  </a:cubicBezTo>
                  <a:cubicBezTo>
                    <a:pt x="486591" y="921805"/>
                    <a:pt x="581980" y="1087025"/>
                    <a:pt x="742719" y="1130094"/>
                  </a:cubicBezTo>
                  <a:cubicBezTo>
                    <a:pt x="903458" y="1173164"/>
                    <a:pt x="1068677" y="1077775"/>
                    <a:pt x="1111747" y="917036"/>
                  </a:cubicBezTo>
                  <a:cubicBezTo>
                    <a:pt x="1154817" y="756297"/>
                    <a:pt x="1059428" y="591077"/>
                    <a:pt x="898689" y="548008"/>
                  </a:cubicBezTo>
                  <a:close/>
                  <a:moveTo>
                    <a:pt x="952303" y="347916"/>
                  </a:moveTo>
                  <a:cubicBezTo>
                    <a:pt x="1223549" y="420596"/>
                    <a:pt x="1384519" y="699404"/>
                    <a:pt x="1311839" y="970650"/>
                  </a:cubicBezTo>
                  <a:cubicBezTo>
                    <a:pt x="1239159" y="1241896"/>
                    <a:pt x="960351" y="1402866"/>
                    <a:pt x="689105" y="1330186"/>
                  </a:cubicBezTo>
                  <a:cubicBezTo>
                    <a:pt x="417859" y="1257506"/>
                    <a:pt x="256889" y="978698"/>
                    <a:pt x="329569" y="707451"/>
                  </a:cubicBezTo>
                  <a:cubicBezTo>
                    <a:pt x="402249" y="436205"/>
                    <a:pt x="681057" y="275235"/>
                    <a:pt x="952303" y="347916"/>
                  </a:cubicBezTo>
                  <a:close/>
                  <a:moveTo>
                    <a:pt x="971799" y="275155"/>
                  </a:moveTo>
                  <a:cubicBezTo>
                    <a:pt x="660368" y="191707"/>
                    <a:pt x="340256" y="376524"/>
                    <a:pt x="256808" y="687955"/>
                  </a:cubicBezTo>
                  <a:cubicBezTo>
                    <a:pt x="173361" y="999387"/>
                    <a:pt x="358178" y="1319499"/>
                    <a:pt x="669609" y="1402947"/>
                  </a:cubicBezTo>
                  <a:cubicBezTo>
                    <a:pt x="981040" y="1486395"/>
                    <a:pt x="1301152" y="1301577"/>
                    <a:pt x="1384600" y="990146"/>
                  </a:cubicBezTo>
                  <a:cubicBezTo>
                    <a:pt x="1468047" y="678715"/>
                    <a:pt x="1283230" y="358603"/>
                    <a:pt x="971799" y="275155"/>
                  </a:cubicBezTo>
                  <a:close/>
                  <a:moveTo>
                    <a:pt x="1652142" y="394531"/>
                  </a:moveTo>
                  <a:lnTo>
                    <a:pt x="1649662" y="403784"/>
                  </a:lnTo>
                  <a:lnTo>
                    <a:pt x="1647140" y="399895"/>
                  </a:lnTo>
                  <a:close/>
                  <a:moveTo>
                    <a:pt x="1158157" y="65026"/>
                  </a:moveTo>
                  <a:lnTo>
                    <a:pt x="1154679" y="271718"/>
                  </a:lnTo>
                  <a:lnTo>
                    <a:pt x="1148331" y="270017"/>
                  </a:lnTo>
                  <a:cubicBezTo>
                    <a:pt x="1200055" y="299127"/>
                    <a:pt x="1246804" y="334821"/>
                    <a:pt x="1286346" y="377149"/>
                  </a:cubicBezTo>
                  <a:lnTo>
                    <a:pt x="1470353" y="331395"/>
                  </a:lnTo>
                  <a:lnTo>
                    <a:pt x="1588305" y="553229"/>
                  </a:lnTo>
                  <a:lnTo>
                    <a:pt x="1457194" y="671432"/>
                  </a:lnTo>
                  <a:cubicBezTo>
                    <a:pt x="1473630" y="731297"/>
                    <a:pt x="1481376" y="793983"/>
                    <a:pt x="1478595" y="857704"/>
                  </a:cubicBezTo>
                  <a:lnTo>
                    <a:pt x="1642362" y="948616"/>
                  </a:lnTo>
                  <a:lnTo>
                    <a:pt x="1577335" y="1191298"/>
                  </a:lnTo>
                  <a:lnTo>
                    <a:pt x="1378614" y="1187955"/>
                  </a:lnTo>
                  <a:cubicBezTo>
                    <a:pt x="1353489" y="1229936"/>
                    <a:pt x="1323048" y="1267799"/>
                    <a:pt x="1288939" y="1301599"/>
                  </a:cubicBezTo>
                  <a:lnTo>
                    <a:pt x="1354201" y="1471932"/>
                  </a:lnTo>
                  <a:lnTo>
                    <a:pt x="1148396" y="1616039"/>
                  </a:lnTo>
                  <a:lnTo>
                    <a:pt x="992294" y="1480516"/>
                  </a:lnTo>
                  <a:lnTo>
                    <a:pt x="1011291" y="1467215"/>
                  </a:lnTo>
                  <a:cubicBezTo>
                    <a:pt x="951500" y="1486565"/>
                    <a:pt x="888271" y="1495869"/>
                    <a:pt x="823805" y="1495510"/>
                  </a:cubicBezTo>
                  <a:lnTo>
                    <a:pt x="729193" y="1665940"/>
                  </a:lnTo>
                  <a:lnTo>
                    <a:pt x="486511" y="1600914"/>
                  </a:lnTo>
                  <a:lnTo>
                    <a:pt x="489790" y="1406012"/>
                  </a:lnTo>
                  <a:cubicBezTo>
                    <a:pt x="438364" y="1376702"/>
                    <a:pt x="391917" y="1340859"/>
                    <a:pt x="352658" y="1298452"/>
                  </a:cubicBezTo>
                  <a:lnTo>
                    <a:pt x="355803" y="1305197"/>
                  </a:lnTo>
                  <a:lnTo>
                    <a:pt x="152856" y="1344512"/>
                  </a:lnTo>
                  <a:lnTo>
                    <a:pt x="46675" y="1116809"/>
                  </a:lnTo>
                  <a:lnTo>
                    <a:pt x="183929" y="1005520"/>
                  </a:lnTo>
                  <a:cubicBezTo>
                    <a:pt x="169279" y="951824"/>
                    <a:pt x="161626" y="895865"/>
                    <a:pt x="161615" y="838915"/>
                  </a:cubicBezTo>
                  <a:lnTo>
                    <a:pt x="0" y="749197"/>
                  </a:lnTo>
                  <a:lnTo>
                    <a:pt x="65026" y="506515"/>
                  </a:lnTo>
                  <a:lnTo>
                    <a:pt x="250227" y="509630"/>
                  </a:lnTo>
                  <a:cubicBezTo>
                    <a:pt x="275353" y="465291"/>
                    <a:pt x="305693" y="424864"/>
                    <a:pt x="340015" y="388679"/>
                  </a:cubicBezTo>
                  <a:lnTo>
                    <a:pt x="277984" y="197357"/>
                  </a:lnTo>
                  <a:lnTo>
                    <a:pt x="491050" y="64219"/>
                  </a:lnTo>
                  <a:lnTo>
                    <a:pt x="639843" y="207726"/>
                  </a:lnTo>
                  <a:lnTo>
                    <a:pt x="638348" y="208660"/>
                  </a:lnTo>
                  <a:cubicBezTo>
                    <a:pt x="696840" y="190256"/>
                    <a:pt x="758594" y="181748"/>
                    <a:pt x="821488" y="182440"/>
                  </a:cubicBezTo>
                  <a:lnTo>
                    <a:pt x="815140" y="180739"/>
                  </a:lnTo>
                  <a:lnTo>
                    <a:pt x="91547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sp>
        <p:nvSpPr>
          <p:cNvPr id="105" name="TextBox 104">
            <a:extLst>
              <a:ext uri="{FF2B5EF4-FFF2-40B4-BE49-F238E27FC236}">
                <a16:creationId xmlns:a16="http://schemas.microsoft.com/office/drawing/2014/main" id="{8E6E1D21-107A-41FF-A72C-CC0E0F10FC69}"/>
              </a:ext>
            </a:extLst>
          </p:cNvPr>
          <p:cNvSpPr txBox="1"/>
          <p:nvPr/>
        </p:nvSpPr>
        <p:spPr>
          <a:xfrm>
            <a:off x="7731052" y="5128960"/>
            <a:ext cx="3732743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0000"/>
              </a:lnSpc>
            </a:pPr>
            <a:r>
              <a:rPr lang="en-US" altLang="ko-KR" dirty="0">
                <a:solidFill>
                  <a:schemeClr val="accent5"/>
                </a:solidFill>
                <a:cs typeface="Arial" pitchFamily="34" charset="0"/>
              </a:rPr>
              <a:t>Simple Portfolio Presentation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053BAF8-EAC1-4B48-BD98-0BC79D9E5FF6}"/>
              </a:ext>
            </a:extLst>
          </p:cNvPr>
          <p:cNvSpPr txBox="1"/>
          <p:nvPr/>
        </p:nvSpPr>
        <p:spPr>
          <a:xfrm>
            <a:off x="8537354" y="5442892"/>
            <a:ext cx="29264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11195</TotalTime>
  <Words>120</Words>
  <Application>Microsoft Office PowerPoint</Application>
  <PresentationFormat>와이드스크린</PresentationFormat>
  <Paragraphs>17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12</cp:revision>
  <dcterms:created xsi:type="dcterms:W3CDTF">2018-02-18T19:39:47Z</dcterms:created>
  <dcterms:modified xsi:type="dcterms:W3CDTF">2022-10-28T07:01:42Z</dcterms:modified>
</cp:coreProperties>
</file>