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Arrow: Bent 2">
            <a:extLst>
              <a:ext uri="{FF2B5EF4-FFF2-40B4-BE49-F238E27FC236}">
                <a16:creationId xmlns:a16="http://schemas.microsoft.com/office/drawing/2014/main" id="{D6A6A1E1-E4B7-4748-8245-5EB670E45B25}"/>
              </a:ext>
            </a:extLst>
          </p:cNvPr>
          <p:cNvSpPr/>
          <p:nvPr/>
        </p:nvSpPr>
        <p:spPr>
          <a:xfrm rot="10800000">
            <a:off x="-1" y="2498818"/>
            <a:ext cx="5635387" cy="2370390"/>
          </a:xfrm>
          <a:prstGeom prst="bentArrow">
            <a:avLst>
              <a:gd name="adj1" fmla="val 25000"/>
              <a:gd name="adj2" fmla="val 9665"/>
              <a:gd name="adj3" fmla="val 0"/>
              <a:gd name="adj4" fmla="val 3090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Arrow: Bent 4">
            <a:extLst>
              <a:ext uri="{FF2B5EF4-FFF2-40B4-BE49-F238E27FC236}">
                <a16:creationId xmlns:a16="http://schemas.microsoft.com/office/drawing/2014/main" id="{989D0C6E-7323-4625-8701-CBAE1B5F94AC}"/>
              </a:ext>
            </a:extLst>
          </p:cNvPr>
          <p:cNvSpPr/>
          <p:nvPr/>
        </p:nvSpPr>
        <p:spPr>
          <a:xfrm rot="10800000">
            <a:off x="-2" y="1957153"/>
            <a:ext cx="6077466" cy="3356440"/>
          </a:xfrm>
          <a:prstGeom prst="bentArrow">
            <a:avLst>
              <a:gd name="adj1" fmla="val 15562"/>
              <a:gd name="adj2" fmla="val 6622"/>
              <a:gd name="adj3" fmla="val 0"/>
              <a:gd name="adj4" fmla="val 356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Arrow: Bent 5">
            <a:extLst>
              <a:ext uri="{FF2B5EF4-FFF2-40B4-BE49-F238E27FC236}">
                <a16:creationId xmlns:a16="http://schemas.microsoft.com/office/drawing/2014/main" id="{74ADDEEC-220E-4C1F-A576-82C51505CF7A}"/>
              </a:ext>
            </a:extLst>
          </p:cNvPr>
          <p:cNvSpPr/>
          <p:nvPr/>
        </p:nvSpPr>
        <p:spPr>
          <a:xfrm rot="10800000">
            <a:off x="-13177" y="2401383"/>
            <a:ext cx="6529060" cy="3356440"/>
          </a:xfrm>
          <a:prstGeom prst="bentArrow">
            <a:avLst>
              <a:gd name="adj1" fmla="val 15562"/>
              <a:gd name="adj2" fmla="val 6622"/>
              <a:gd name="adj3" fmla="val 0"/>
              <a:gd name="adj4" fmla="val 493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Arrow: Bent 6">
            <a:extLst>
              <a:ext uri="{FF2B5EF4-FFF2-40B4-BE49-F238E27FC236}">
                <a16:creationId xmlns:a16="http://schemas.microsoft.com/office/drawing/2014/main" id="{A61205F8-D0DC-4ECB-A6B9-18A928E3DB42}"/>
              </a:ext>
            </a:extLst>
          </p:cNvPr>
          <p:cNvSpPr/>
          <p:nvPr/>
        </p:nvSpPr>
        <p:spPr>
          <a:xfrm rot="10800000">
            <a:off x="-13179" y="1674895"/>
            <a:ext cx="6976532" cy="4527158"/>
          </a:xfrm>
          <a:prstGeom prst="bentArrow">
            <a:avLst>
              <a:gd name="adj1" fmla="val 9806"/>
              <a:gd name="adj2" fmla="val 4903"/>
              <a:gd name="adj3" fmla="val 0"/>
              <a:gd name="adj4" fmla="val 4648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0CAE047-1687-473C-B5DA-BE04D8970F6D}"/>
              </a:ext>
            </a:extLst>
          </p:cNvPr>
          <p:cNvSpPr txBox="1"/>
          <p:nvPr/>
        </p:nvSpPr>
        <p:spPr>
          <a:xfrm>
            <a:off x="5150112" y="2659481"/>
            <a:ext cx="503381" cy="307777"/>
          </a:xfrm>
          <a:prstGeom prst="rect">
            <a:avLst/>
          </a:prstGeom>
          <a:noFill/>
        </p:spPr>
        <p:txBody>
          <a:bodyPr wrap="square" lIns="72000" tIns="0" rIns="7200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01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9DB19DF-D71F-4F76-B33D-E0051AFC56A0}"/>
              </a:ext>
            </a:extLst>
          </p:cNvPr>
          <p:cNvSpPr txBox="1"/>
          <p:nvPr/>
        </p:nvSpPr>
        <p:spPr>
          <a:xfrm>
            <a:off x="5587256" y="2098174"/>
            <a:ext cx="503381" cy="307777"/>
          </a:xfrm>
          <a:prstGeom prst="rect">
            <a:avLst/>
          </a:prstGeom>
          <a:noFill/>
        </p:spPr>
        <p:txBody>
          <a:bodyPr wrap="square" lIns="72000" tIns="0" rIns="7200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02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FD8E6-39F0-4EFF-9CEC-90605EFC1A79}"/>
              </a:ext>
            </a:extLst>
          </p:cNvPr>
          <p:cNvSpPr txBox="1"/>
          <p:nvPr/>
        </p:nvSpPr>
        <p:spPr>
          <a:xfrm>
            <a:off x="6044984" y="2556062"/>
            <a:ext cx="503381" cy="307777"/>
          </a:xfrm>
          <a:prstGeom prst="rect">
            <a:avLst/>
          </a:prstGeom>
          <a:noFill/>
        </p:spPr>
        <p:txBody>
          <a:bodyPr wrap="square" lIns="72000" tIns="0" rIns="7200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03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E47AA5D-E57F-4F4C-B054-099D1515F561}"/>
              </a:ext>
            </a:extLst>
          </p:cNvPr>
          <p:cNvSpPr txBox="1"/>
          <p:nvPr/>
        </p:nvSpPr>
        <p:spPr>
          <a:xfrm>
            <a:off x="6485510" y="1826143"/>
            <a:ext cx="503381" cy="307777"/>
          </a:xfrm>
          <a:prstGeom prst="rect">
            <a:avLst/>
          </a:prstGeom>
          <a:noFill/>
        </p:spPr>
        <p:txBody>
          <a:bodyPr wrap="square" lIns="72000" tIns="0" rIns="7200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04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81" name="Group 40">
            <a:extLst>
              <a:ext uri="{FF2B5EF4-FFF2-40B4-BE49-F238E27FC236}">
                <a16:creationId xmlns:a16="http://schemas.microsoft.com/office/drawing/2014/main" id="{5DA897F2-A525-4E79-9E12-A0836B0EBE08}"/>
              </a:ext>
            </a:extLst>
          </p:cNvPr>
          <p:cNvGrpSpPr/>
          <p:nvPr/>
        </p:nvGrpSpPr>
        <p:grpSpPr>
          <a:xfrm>
            <a:off x="979656" y="1854322"/>
            <a:ext cx="3470806" cy="957174"/>
            <a:chOff x="1036514" y="2854132"/>
            <a:chExt cx="3470806" cy="957174"/>
          </a:xfrm>
        </p:grpSpPr>
        <p:sp>
          <p:nvSpPr>
            <p:cNvPr id="82" name="Rounded Rectangle 47">
              <a:extLst>
                <a:ext uri="{FF2B5EF4-FFF2-40B4-BE49-F238E27FC236}">
                  <a16:creationId xmlns:a16="http://schemas.microsoft.com/office/drawing/2014/main" id="{AB220F1A-A4DD-455C-A696-A400843C547F}"/>
                </a:ext>
              </a:extLst>
            </p:cNvPr>
            <p:cNvSpPr/>
            <p:nvPr/>
          </p:nvSpPr>
          <p:spPr>
            <a:xfrm rot="18900000">
              <a:off x="1036514" y="2930198"/>
              <a:ext cx="469554" cy="469554"/>
            </a:xfrm>
            <a:prstGeom prst="roundRect">
              <a:avLst>
                <a:gd name="adj" fmla="val 1561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0B30C2F-6598-45C7-AD77-09271E415E93}"/>
                </a:ext>
              </a:extLst>
            </p:cNvPr>
            <p:cNvSpPr txBox="1"/>
            <p:nvPr/>
          </p:nvSpPr>
          <p:spPr>
            <a:xfrm>
              <a:off x="1578801" y="3164975"/>
              <a:ext cx="28995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80D142-E336-4B37-A05F-865750A0B66F}"/>
                </a:ext>
              </a:extLst>
            </p:cNvPr>
            <p:cNvSpPr txBox="1"/>
            <p:nvPr/>
          </p:nvSpPr>
          <p:spPr>
            <a:xfrm>
              <a:off x="1580402" y="2854132"/>
              <a:ext cx="2908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Contents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5" name="Straight Connector 32">
              <a:extLst>
                <a:ext uri="{FF2B5EF4-FFF2-40B4-BE49-F238E27FC236}">
                  <a16:creationId xmlns:a16="http://schemas.microsoft.com/office/drawing/2014/main" id="{2067B7A2-BCDA-44A4-9337-14A464439F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5320" y="3157134"/>
              <a:ext cx="2952000" cy="237"/>
            </a:xfrm>
            <a:prstGeom prst="line">
              <a:avLst/>
            </a:prstGeom>
            <a:ln w="1270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16">
              <a:extLst>
                <a:ext uri="{FF2B5EF4-FFF2-40B4-BE49-F238E27FC236}">
                  <a16:creationId xmlns:a16="http://schemas.microsoft.com/office/drawing/2014/main" id="{AAFE9DD4-14B6-475A-9593-11277CB5205C}"/>
                </a:ext>
              </a:extLst>
            </p:cNvPr>
            <p:cNvSpPr/>
            <p:nvPr/>
          </p:nvSpPr>
          <p:spPr>
            <a:xfrm rot="2700000">
              <a:off x="1181637" y="2991481"/>
              <a:ext cx="191185" cy="34275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87" name="Group 1">
            <a:extLst>
              <a:ext uri="{FF2B5EF4-FFF2-40B4-BE49-F238E27FC236}">
                <a16:creationId xmlns:a16="http://schemas.microsoft.com/office/drawing/2014/main" id="{2A1429B8-B743-4BEF-94CB-0D13BFFCCA36}"/>
              </a:ext>
            </a:extLst>
          </p:cNvPr>
          <p:cNvGrpSpPr/>
          <p:nvPr/>
        </p:nvGrpSpPr>
        <p:grpSpPr>
          <a:xfrm>
            <a:off x="979656" y="3217505"/>
            <a:ext cx="3470806" cy="957174"/>
            <a:chOff x="1036514" y="1710132"/>
            <a:chExt cx="3470806" cy="957174"/>
          </a:xfrm>
        </p:grpSpPr>
        <p:sp>
          <p:nvSpPr>
            <p:cNvPr id="88" name="Rounded Rectangle 46">
              <a:extLst>
                <a:ext uri="{FF2B5EF4-FFF2-40B4-BE49-F238E27FC236}">
                  <a16:creationId xmlns:a16="http://schemas.microsoft.com/office/drawing/2014/main" id="{6B58798B-0CF8-4A96-9786-766BD4F6F835}"/>
                </a:ext>
              </a:extLst>
            </p:cNvPr>
            <p:cNvSpPr/>
            <p:nvPr/>
          </p:nvSpPr>
          <p:spPr>
            <a:xfrm rot="18900000">
              <a:off x="1036514" y="1786842"/>
              <a:ext cx="469554" cy="469554"/>
            </a:xfrm>
            <a:prstGeom prst="roundRect">
              <a:avLst>
                <a:gd name="adj" fmla="val 1561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EF4266B-3D25-4498-9B59-22D869EDCA40}"/>
                </a:ext>
              </a:extLst>
            </p:cNvPr>
            <p:cNvSpPr txBox="1"/>
            <p:nvPr/>
          </p:nvSpPr>
          <p:spPr>
            <a:xfrm>
              <a:off x="1578801" y="2020975"/>
              <a:ext cx="28995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772649A-0075-4871-9590-B3E9292FE9E4}"/>
                </a:ext>
              </a:extLst>
            </p:cNvPr>
            <p:cNvSpPr txBox="1"/>
            <p:nvPr/>
          </p:nvSpPr>
          <p:spPr>
            <a:xfrm>
              <a:off x="1580402" y="1710132"/>
              <a:ext cx="2908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Contents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1" name="Straight Connector 29">
              <a:extLst>
                <a:ext uri="{FF2B5EF4-FFF2-40B4-BE49-F238E27FC236}">
                  <a16:creationId xmlns:a16="http://schemas.microsoft.com/office/drawing/2014/main" id="{0ACAC763-7E7A-4BA2-867B-B21029FE2F57}"/>
                </a:ext>
              </a:extLst>
            </p:cNvPr>
            <p:cNvCxnSpPr/>
            <p:nvPr/>
          </p:nvCxnSpPr>
          <p:spPr>
            <a:xfrm>
              <a:off x="1555320" y="2013369"/>
              <a:ext cx="2952000" cy="2612"/>
            </a:xfrm>
            <a:prstGeom prst="line">
              <a:avLst/>
            </a:prstGeom>
            <a:ln w="12700"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">
              <a:extLst>
                <a:ext uri="{FF2B5EF4-FFF2-40B4-BE49-F238E27FC236}">
                  <a16:creationId xmlns:a16="http://schemas.microsoft.com/office/drawing/2014/main" id="{B0B75202-5081-4AAA-A9AD-C79372D6A2FD}"/>
                </a:ext>
              </a:extLst>
            </p:cNvPr>
            <p:cNvSpPr/>
            <p:nvPr/>
          </p:nvSpPr>
          <p:spPr>
            <a:xfrm>
              <a:off x="1159850" y="1908088"/>
              <a:ext cx="236869" cy="221731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93" name="Group 41">
            <a:extLst>
              <a:ext uri="{FF2B5EF4-FFF2-40B4-BE49-F238E27FC236}">
                <a16:creationId xmlns:a16="http://schemas.microsoft.com/office/drawing/2014/main" id="{2F6907FA-0401-4B03-A570-BE235E2E9DE7}"/>
              </a:ext>
            </a:extLst>
          </p:cNvPr>
          <p:cNvGrpSpPr/>
          <p:nvPr/>
        </p:nvGrpSpPr>
        <p:grpSpPr>
          <a:xfrm>
            <a:off x="7735792" y="3217058"/>
            <a:ext cx="3476552" cy="969050"/>
            <a:chOff x="7653240" y="2399638"/>
            <a:chExt cx="3476552" cy="969050"/>
          </a:xfrm>
        </p:grpSpPr>
        <p:sp>
          <p:nvSpPr>
            <p:cNvPr id="94" name="Rounded Rectangle 48">
              <a:extLst>
                <a:ext uri="{FF2B5EF4-FFF2-40B4-BE49-F238E27FC236}">
                  <a16:creationId xmlns:a16="http://schemas.microsoft.com/office/drawing/2014/main" id="{60B70700-A613-43C6-8556-8B3509EC05E0}"/>
                </a:ext>
              </a:extLst>
            </p:cNvPr>
            <p:cNvSpPr/>
            <p:nvPr/>
          </p:nvSpPr>
          <p:spPr>
            <a:xfrm rot="18900000">
              <a:off x="10660238" y="2469604"/>
              <a:ext cx="469554" cy="469554"/>
            </a:xfrm>
            <a:prstGeom prst="roundRect">
              <a:avLst>
                <a:gd name="adj" fmla="val 1561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DB61877-C48F-4B26-9D17-0006B24E04DC}"/>
                </a:ext>
              </a:extLst>
            </p:cNvPr>
            <p:cNvSpPr txBox="1"/>
            <p:nvPr/>
          </p:nvSpPr>
          <p:spPr>
            <a:xfrm>
              <a:off x="7770358" y="2722357"/>
              <a:ext cx="28995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E451B2E-A320-4097-AA45-03AF36739938}"/>
                </a:ext>
              </a:extLst>
            </p:cNvPr>
            <p:cNvSpPr txBox="1"/>
            <p:nvPr/>
          </p:nvSpPr>
          <p:spPr>
            <a:xfrm>
              <a:off x="7760571" y="2399638"/>
              <a:ext cx="2908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Contents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7" name="Straight Connector 35">
              <a:extLst>
                <a:ext uri="{FF2B5EF4-FFF2-40B4-BE49-F238E27FC236}">
                  <a16:creationId xmlns:a16="http://schemas.microsoft.com/office/drawing/2014/main" id="{1D40FF3B-A619-4CE3-83B8-AAF53C86CD5E}"/>
                </a:ext>
              </a:extLst>
            </p:cNvPr>
            <p:cNvCxnSpPr/>
            <p:nvPr/>
          </p:nvCxnSpPr>
          <p:spPr>
            <a:xfrm>
              <a:off x="7653240" y="2713212"/>
              <a:ext cx="2952000" cy="0"/>
            </a:xfrm>
            <a:prstGeom prst="line">
              <a:avLst/>
            </a:prstGeom>
            <a:ln w="12700">
              <a:solidFill>
                <a:schemeClr val="accent3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36">
              <a:extLst>
                <a:ext uri="{FF2B5EF4-FFF2-40B4-BE49-F238E27FC236}">
                  <a16:creationId xmlns:a16="http://schemas.microsoft.com/office/drawing/2014/main" id="{0FF496CD-0800-477A-8F62-DB4180262925}"/>
                </a:ext>
              </a:extLst>
            </p:cNvPr>
            <p:cNvSpPr/>
            <p:nvPr/>
          </p:nvSpPr>
          <p:spPr>
            <a:xfrm>
              <a:off x="10764188" y="2587065"/>
              <a:ext cx="279940" cy="234007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99" name="Group 42">
            <a:extLst>
              <a:ext uri="{FF2B5EF4-FFF2-40B4-BE49-F238E27FC236}">
                <a16:creationId xmlns:a16="http://schemas.microsoft.com/office/drawing/2014/main" id="{4E8305B2-40E1-4362-AEEC-AD5A9E3B716B}"/>
              </a:ext>
            </a:extLst>
          </p:cNvPr>
          <p:cNvGrpSpPr/>
          <p:nvPr/>
        </p:nvGrpSpPr>
        <p:grpSpPr>
          <a:xfrm>
            <a:off x="7731052" y="1854322"/>
            <a:ext cx="3481292" cy="969050"/>
            <a:chOff x="7653240" y="3543638"/>
            <a:chExt cx="3481292" cy="969050"/>
          </a:xfrm>
        </p:grpSpPr>
        <p:sp>
          <p:nvSpPr>
            <p:cNvPr id="100" name="Rounded Rectangle 49">
              <a:extLst>
                <a:ext uri="{FF2B5EF4-FFF2-40B4-BE49-F238E27FC236}">
                  <a16:creationId xmlns:a16="http://schemas.microsoft.com/office/drawing/2014/main" id="{C39B2B8D-E955-4860-8096-19B64D004B8A}"/>
                </a:ext>
              </a:extLst>
            </p:cNvPr>
            <p:cNvSpPr/>
            <p:nvPr/>
          </p:nvSpPr>
          <p:spPr>
            <a:xfrm rot="18900000">
              <a:off x="10664978" y="3613808"/>
              <a:ext cx="469554" cy="469554"/>
            </a:xfrm>
            <a:prstGeom prst="roundRect">
              <a:avLst>
                <a:gd name="adj" fmla="val 1561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64AC7B5-A82C-4BE3-947E-063DFC2F4C93}"/>
                </a:ext>
              </a:extLst>
            </p:cNvPr>
            <p:cNvSpPr txBox="1"/>
            <p:nvPr/>
          </p:nvSpPr>
          <p:spPr>
            <a:xfrm>
              <a:off x="7733926" y="3866357"/>
              <a:ext cx="28995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748A5FB-689B-4F54-B280-0786826788B5}"/>
                </a:ext>
              </a:extLst>
            </p:cNvPr>
            <p:cNvSpPr txBox="1"/>
            <p:nvPr/>
          </p:nvSpPr>
          <p:spPr>
            <a:xfrm>
              <a:off x="7724139" y="3543638"/>
              <a:ext cx="2908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Contents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" name="Straight Connector 26">
              <a:extLst>
                <a:ext uri="{FF2B5EF4-FFF2-40B4-BE49-F238E27FC236}">
                  <a16:creationId xmlns:a16="http://schemas.microsoft.com/office/drawing/2014/main" id="{C1EA967D-C1E0-4777-B0E0-E0B2FBBF4225}"/>
                </a:ext>
              </a:extLst>
            </p:cNvPr>
            <p:cNvCxnSpPr/>
            <p:nvPr/>
          </p:nvCxnSpPr>
          <p:spPr>
            <a:xfrm>
              <a:off x="7653240" y="3857212"/>
              <a:ext cx="2952000" cy="0"/>
            </a:xfrm>
            <a:prstGeom prst="line">
              <a:avLst/>
            </a:prstGeom>
            <a:ln w="12700">
              <a:solidFill>
                <a:schemeClr val="accent4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21">
              <a:extLst>
                <a:ext uri="{FF2B5EF4-FFF2-40B4-BE49-F238E27FC236}">
                  <a16:creationId xmlns:a16="http://schemas.microsoft.com/office/drawing/2014/main" id="{E10E5227-06AE-4DDB-9088-19D73EC5D6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76880" y="3724624"/>
              <a:ext cx="254996" cy="257126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8E6E1D21-107A-41FF-A72C-CC0E0F10FC69}"/>
              </a:ext>
            </a:extLst>
          </p:cNvPr>
          <p:cNvSpPr txBox="1"/>
          <p:nvPr/>
        </p:nvSpPr>
        <p:spPr>
          <a:xfrm>
            <a:off x="7731052" y="5128960"/>
            <a:ext cx="373274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solidFill>
                  <a:schemeClr val="accent5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053BAF8-EAC1-4B48-BD98-0BC79D9E5FF6}"/>
              </a:ext>
            </a:extLst>
          </p:cNvPr>
          <p:cNvSpPr txBox="1"/>
          <p:nvPr/>
        </p:nvSpPr>
        <p:spPr>
          <a:xfrm>
            <a:off x="8537354" y="5442892"/>
            <a:ext cx="292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120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2022-10-28T07:01:42Z</dcterms:modified>
</cp:coreProperties>
</file>