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71" name="Oval 1370">
            <a:extLst>
              <a:ext uri="{FF2B5EF4-FFF2-40B4-BE49-F238E27FC236}">
                <a16:creationId xmlns:a16="http://schemas.microsoft.com/office/drawing/2014/main" id="{B7B06DB7-2BF1-4769-AD0E-150F13F216A6}"/>
              </a:ext>
            </a:extLst>
          </p:cNvPr>
          <p:cNvSpPr/>
          <p:nvPr/>
        </p:nvSpPr>
        <p:spPr>
          <a:xfrm>
            <a:off x="4444723" y="2263361"/>
            <a:ext cx="3312368" cy="3312368"/>
          </a:xfrm>
          <a:prstGeom prst="ellipse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372" name="Rectangle: Rounded Corners 1371">
            <a:extLst>
              <a:ext uri="{FF2B5EF4-FFF2-40B4-BE49-F238E27FC236}">
                <a16:creationId xmlns:a16="http://schemas.microsoft.com/office/drawing/2014/main" id="{970CDDD7-4F1C-4275-AB9C-5C426E296666}"/>
              </a:ext>
            </a:extLst>
          </p:cNvPr>
          <p:cNvSpPr/>
          <p:nvPr/>
        </p:nvSpPr>
        <p:spPr>
          <a:xfrm rot="19800000">
            <a:off x="5672137" y="1909763"/>
            <a:ext cx="866775" cy="3886200"/>
          </a:xfrm>
          <a:prstGeom prst="roundRect">
            <a:avLst>
              <a:gd name="adj" fmla="val 50000"/>
            </a:avLst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3" name="Rectangle: Rounded Corners 1372">
            <a:extLst>
              <a:ext uri="{FF2B5EF4-FFF2-40B4-BE49-F238E27FC236}">
                <a16:creationId xmlns:a16="http://schemas.microsoft.com/office/drawing/2014/main" id="{FE41C8CA-9F51-44CA-B833-825C14104B74}"/>
              </a:ext>
            </a:extLst>
          </p:cNvPr>
          <p:cNvSpPr/>
          <p:nvPr/>
        </p:nvSpPr>
        <p:spPr>
          <a:xfrm rot="1800000">
            <a:off x="5672137" y="1909763"/>
            <a:ext cx="866775" cy="3886200"/>
          </a:xfrm>
          <a:prstGeom prst="roundRect">
            <a:avLst>
              <a:gd name="adj" fmla="val 50000"/>
            </a:avLst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4" name="Rectangle: Rounded Corners 1373">
            <a:extLst>
              <a:ext uri="{FF2B5EF4-FFF2-40B4-BE49-F238E27FC236}">
                <a16:creationId xmlns:a16="http://schemas.microsoft.com/office/drawing/2014/main" id="{4393FD10-76A8-49CC-A121-64EBEDA6E1B3}"/>
              </a:ext>
            </a:extLst>
          </p:cNvPr>
          <p:cNvSpPr/>
          <p:nvPr/>
        </p:nvSpPr>
        <p:spPr>
          <a:xfrm rot="5400000">
            <a:off x="5672137" y="1909763"/>
            <a:ext cx="866775" cy="3886200"/>
          </a:xfrm>
          <a:prstGeom prst="roundRect">
            <a:avLst>
              <a:gd name="adj" fmla="val 50000"/>
            </a:avLst>
          </a:prstGeom>
          <a:solidFill>
            <a:schemeClr val="accent3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5" name="Oval 1374">
            <a:extLst>
              <a:ext uri="{FF2B5EF4-FFF2-40B4-BE49-F238E27FC236}">
                <a16:creationId xmlns:a16="http://schemas.microsoft.com/office/drawing/2014/main" id="{82A8EB59-9384-4B3A-8969-720937C3597E}"/>
              </a:ext>
            </a:extLst>
          </p:cNvPr>
          <p:cNvSpPr/>
          <p:nvPr/>
        </p:nvSpPr>
        <p:spPr>
          <a:xfrm>
            <a:off x="5596081" y="3343420"/>
            <a:ext cx="1018886" cy="1018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376" name="Oval 1">
            <a:extLst>
              <a:ext uri="{FF2B5EF4-FFF2-40B4-BE49-F238E27FC236}">
                <a16:creationId xmlns:a16="http://schemas.microsoft.com/office/drawing/2014/main" id="{7735BC03-59F7-4658-BD3D-C41820011990}"/>
              </a:ext>
            </a:extLst>
          </p:cNvPr>
          <p:cNvSpPr/>
          <p:nvPr/>
        </p:nvSpPr>
        <p:spPr>
          <a:xfrm>
            <a:off x="5930990" y="3611751"/>
            <a:ext cx="377324" cy="482224"/>
          </a:xfrm>
          <a:custGeom>
            <a:avLst/>
            <a:gdLst/>
            <a:ahLst/>
            <a:cxnLst/>
            <a:rect l="l" t="t" r="r" b="b"/>
            <a:pathLst>
              <a:path w="3089578" h="3948524">
                <a:moveTo>
                  <a:pt x="1577191" y="2534631"/>
                </a:moveTo>
                <a:cubicBezTo>
                  <a:pt x="1600260" y="2580258"/>
                  <a:pt x="1620550" y="2627771"/>
                  <a:pt x="1638571" y="2676770"/>
                </a:cubicBezTo>
                <a:cubicBezTo>
                  <a:pt x="1665604" y="2750272"/>
                  <a:pt x="1686580" y="2824535"/>
                  <a:pt x="1699962" y="2899355"/>
                </a:cubicBezTo>
                <a:cubicBezTo>
                  <a:pt x="1599246" y="2923383"/>
                  <a:pt x="1494142" y="2935731"/>
                  <a:pt x="1386154" y="2935731"/>
                </a:cubicBezTo>
                <a:cubicBezTo>
                  <a:pt x="1152606" y="2935731"/>
                  <a:pt x="932548" y="2877973"/>
                  <a:pt x="741468" y="2772376"/>
                </a:cubicBezTo>
                <a:cubicBezTo>
                  <a:pt x="1011030" y="2775448"/>
                  <a:pt x="1283962" y="2707404"/>
                  <a:pt x="1533669" y="2563236"/>
                </a:cubicBezTo>
                <a:close/>
                <a:moveTo>
                  <a:pt x="2052587" y="2076290"/>
                </a:moveTo>
                <a:lnTo>
                  <a:pt x="2486460" y="2390270"/>
                </a:lnTo>
                <a:cubicBezTo>
                  <a:pt x="2306935" y="2626648"/>
                  <a:pt x="2052846" y="2802967"/>
                  <a:pt x="1758751" y="2882997"/>
                </a:cubicBezTo>
                <a:cubicBezTo>
                  <a:pt x="1743929" y="2806841"/>
                  <a:pt x="1722412" y="2731080"/>
                  <a:pt x="1694828" y="2656080"/>
                </a:cubicBezTo>
                <a:cubicBezTo>
                  <a:pt x="1675201" y="2602712"/>
                  <a:pt x="1652984" y="2551041"/>
                  <a:pt x="1627394" y="2501634"/>
                </a:cubicBezTo>
                <a:cubicBezTo>
                  <a:pt x="1801061" y="2387414"/>
                  <a:pt x="1943549" y="2241665"/>
                  <a:pt x="2052587" y="2076290"/>
                </a:cubicBezTo>
                <a:close/>
                <a:moveTo>
                  <a:pt x="1139582" y="1999555"/>
                </a:moveTo>
                <a:cubicBezTo>
                  <a:pt x="1306309" y="2126071"/>
                  <a:pt x="1447225" y="2288761"/>
                  <a:pt x="1549205" y="2481403"/>
                </a:cubicBezTo>
                <a:cubicBezTo>
                  <a:pt x="1535041" y="2492857"/>
                  <a:pt x="1519482" y="2502212"/>
                  <a:pt x="1503698" y="2511325"/>
                </a:cubicBezTo>
                <a:cubicBezTo>
                  <a:pt x="1259400" y="2652371"/>
                  <a:pt x="991982" y="2717667"/>
                  <a:pt x="728342" y="2711842"/>
                </a:cubicBezTo>
                <a:close/>
                <a:moveTo>
                  <a:pt x="452452" y="1701750"/>
                </a:moveTo>
                <a:cubicBezTo>
                  <a:pt x="679412" y="1737820"/>
                  <a:pt x="894637" y="1825426"/>
                  <a:pt x="1081528" y="1956108"/>
                </a:cubicBezTo>
                <a:lnTo>
                  <a:pt x="659218" y="2687569"/>
                </a:lnTo>
                <a:cubicBezTo>
                  <a:pt x="518459" y="2459121"/>
                  <a:pt x="438479" y="2190549"/>
                  <a:pt x="438479" y="1903491"/>
                </a:cubicBezTo>
                <a:cubicBezTo>
                  <a:pt x="438479" y="1835071"/>
                  <a:pt x="443023" y="1767700"/>
                  <a:pt x="452452" y="1701750"/>
                </a:cubicBezTo>
                <a:close/>
                <a:moveTo>
                  <a:pt x="261512" y="1681084"/>
                </a:moveTo>
                <a:cubicBezTo>
                  <a:pt x="305712" y="1682782"/>
                  <a:pt x="349660" y="1686381"/>
                  <a:pt x="393224" y="1691972"/>
                </a:cubicBezTo>
                <a:cubicBezTo>
                  <a:pt x="383285" y="1761107"/>
                  <a:pt x="378479" y="1831743"/>
                  <a:pt x="378479" y="1903491"/>
                </a:cubicBezTo>
                <a:cubicBezTo>
                  <a:pt x="378479" y="2187947"/>
                  <a:pt x="454018" y="2454935"/>
                  <a:pt x="590367" y="2683463"/>
                </a:cubicBezTo>
                <a:cubicBezTo>
                  <a:pt x="269884" y="2459223"/>
                  <a:pt x="49324" y="2102418"/>
                  <a:pt x="8843" y="1692509"/>
                </a:cubicBezTo>
                <a:cubicBezTo>
                  <a:pt x="93426" y="1681463"/>
                  <a:pt x="177920" y="1677872"/>
                  <a:pt x="261512" y="1681084"/>
                </a:cubicBezTo>
                <a:close/>
                <a:moveTo>
                  <a:pt x="1377385" y="1587667"/>
                </a:moveTo>
                <a:lnTo>
                  <a:pt x="2004039" y="2041157"/>
                </a:lnTo>
                <a:cubicBezTo>
                  <a:pt x="1900325" y="2198920"/>
                  <a:pt x="1765025" y="2338183"/>
                  <a:pt x="1600256" y="2447836"/>
                </a:cubicBezTo>
                <a:cubicBezTo>
                  <a:pt x="1492338" y="2247701"/>
                  <a:pt x="1344592" y="2078527"/>
                  <a:pt x="1169099" y="1948429"/>
                </a:cubicBezTo>
                <a:close/>
                <a:moveTo>
                  <a:pt x="2732654" y="1228760"/>
                </a:moveTo>
                <a:cubicBezTo>
                  <a:pt x="2759348" y="1331346"/>
                  <a:pt x="2772308" y="1438948"/>
                  <a:pt x="2772308" y="1549577"/>
                </a:cubicBezTo>
                <a:cubicBezTo>
                  <a:pt x="2772308" y="1840243"/>
                  <a:pt x="2682844" y="2110013"/>
                  <a:pt x="2529583" y="2332602"/>
                </a:cubicBezTo>
                <a:lnTo>
                  <a:pt x="2092890" y="2016581"/>
                </a:lnTo>
                <a:cubicBezTo>
                  <a:pt x="2230825" y="1789240"/>
                  <a:pt x="2309592" y="1530003"/>
                  <a:pt x="2320039" y="1264175"/>
                </a:cubicBezTo>
                <a:lnTo>
                  <a:pt x="2389537" y="1266895"/>
                </a:lnTo>
                <a:cubicBezTo>
                  <a:pt x="2507402" y="1266895"/>
                  <a:pt x="2622268" y="1253926"/>
                  <a:pt x="2732654" y="1228760"/>
                </a:cubicBezTo>
                <a:close/>
                <a:moveTo>
                  <a:pt x="1664916" y="1089650"/>
                </a:moveTo>
                <a:cubicBezTo>
                  <a:pt x="1845595" y="1184363"/>
                  <a:pt x="2046890" y="1244270"/>
                  <a:pt x="2260099" y="1261471"/>
                </a:cubicBezTo>
                <a:cubicBezTo>
                  <a:pt x="2250158" y="1515636"/>
                  <a:pt x="2175203" y="1763501"/>
                  <a:pt x="2043969" y="1981178"/>
                </a:cubicBezTo>
                <a:lnTo>
                  <a:pt x="1413577" y="1524982"/>
                </a:lnTo>
                <a:close/>
                <a:moveTo>
                  <a:pt x="680960" y="1083685"/>
                </a:moveTo>
                <a:lnTo>
                  <a:pt x="1318747" y="1545232"/>
                </a:lnTo>
                <a:lnTo>
                  <a:pt x="1111155" y="1904792"/>
                </a:lnTo>
                <a:cubicBezTo>
                  <a:pt x="918428" y="1769631"/>
                  <a:pt x="696224" y="1679424"/>
                  <a:pt x="462059" y="1641518"/>
                </a:cubicBezTo>
                <a:cubicBezTo>
                  <a:pt x="496612" y="1438804"/>
                  <a:pt x="572568" y="1250029"/>
                  <a:pt x="680960" y="1083685"/>
                </a:cubicBezTo>
                <a:close/>
                <a:moveTo>
                  <a:pt x="242727" y="766549"/>
                </a:moveTo>
                <a:lnTo>
                  <a:pt x="632258" y="1048441"/>
                </a:lnTo>
                <a:cubicBezTo>
                  <a:pt x="518469" y="1222389"/>
                  <a:pt x="438796" y="1420030"/>
                  <a:pt x="402762" y="1632349"/>
                </a:cubicBezTo>
                <a:cubicBezTo>
                  <a:pt x="359225" y="1626292"/>
                  <a:pt x="315271" y="1622499"/>
                  <a:pt x="271067" y="1620532"/>
                </a:cubicBezTo>
                <a:cubicBezTo>
                  <a:pt x="225427" y="1618500"/>
                  <a:pt x="179520" y="1618416"/>
                  <a:pt x="133488" y="1620508"/>
                </a:cubicBezTo>
                <a:lnTo>
                  <a:pt x="5137" y="1632614"/>
                </a:lnTo>
                <a:cubicBezTo>
                  <a:pt x="826" y="1605249"/>
                  <a:pt x="0" y="1577510"/>
                  <a:pt x="0" y="1549577"/>
                </a:cubicBezTo>
                <a:cubicBezTo>
                  <a:pt x="0" y="1258910"/>
                  <a:pt x="89466" y="989139"/>
                  <a:pt x="242727" y="766549"/>
                </a:cubicBezTo>
                <a:close/>
                <a:moveTo>
                  <a:pt x="1127746" y="632595"/>
                </a:moveTo>
                <a:cubicBezTo>
                  <a:pt x="1254584" y="804561"/>
                  <a:pt x="1416250" y="948423"/>
                  <a:pt x="1601732" y="1055087"/>
                </a:cubicBezTo>
                <a:lnTo>
                  <a:pt x="1354938" y="1482547"/>
                </a:lnTo>
                <a:lnTo>
                  <a:pt x="721206" y="1023934"/>
                </a:lnTo>
                <a:cubicBezTo>
                  <a:pt x="830725" y="869583"/>
                  <a:pt x="968470" y="736352"/>
                  <a:pt x="1127746" y="632595"/>
                </a:cubicBezTo>
                <a:close/>
                <a:moveTo>
                  <a:pt x="2056151" y="412010"/>
                </a:moveTo>
                <a:cubicBezTo>
                  <a:pt x="2199973" y="661365"/>
                  <a:pt x="2266926" y="933808"/>
                  <a:pt x="2263622" y="1201511"/>
                </a:cubicBezTo>
                <a:cubicBezTo>
                  <a:pt x="2060023" y="1184945"/>
                  <a:pt x="1867741" y="1127838"/>
                  <a:pt x="1695314" y="1036999"/>
                </a:cubicBezTo>
                <a:close/>
                <a:moveTo>
                  <a:pt x="1982657" y="375337"/>
                </a:moveTo>
                <a:lnTo>
                  <a:pt x="1993863" y="375897"/>
                </a:lnTo>
                <a:lnTo>
                  <a:pt x="1633466" y="1000123"/>
                </a:lnTo>
                <a:cubicBezTo>
                  <a:pt x="1455017" y="901534"/>
                  <a:pt x="1300774" y="764825"/>
                  <a:pt x="1179049" y="601671"/>
                </a:cubicBezTo>
                <a:cubicBezTo>
                  <a:pt x="1411929" y="457216"/>
                  <a:pt x="1687631" y="375337"/>
                  <a:pt x="1982657" y="375337"/>
                </a:cubicBezTo>
                <a:close/>
                <a:moveTo>
                  <a:pt x="2095987" y="363057"/>
                </a:moveTo>
                <a:cubicBezTo>
                  <a:pt x="2395304" y="539294"/>
                  <a:pt x="2620948" y="826020"/>
                  <a:pt x="2717783" y="1167380"/>
                </a:cubicBezTo>
                <a:cubicBezTo>
                  <a:pt x="2612640" y="1194505"/>
                  <a:pt x="2502521" y="1206895"/>
                  <a:pt x="2389537" y="1206895"/>
                </a:cubicBezTo>
                <a:cubicBezTo>
                  <a:pt x="2367426" y="1206895"/>
                  <a:pt x="2345424" y="1206421"/>
                  <a:pt x="2323592" y="1204315"/>
                </a:cubicBezTo>
                <a:cubicBezTo>
                  <a:pt x="2327421" y="925237"/>
                  <a:pt x="2257794" y="641150"/>
                  <a:pt x="2107741" y="381251"/>
                </a:cubicBezTo>
                <a:close/>
                <a:moveTo>
                  <a:pt x="2029789" y="322492"/>
                </a:moveTo>
                <a:lnTo>
                  <a:pt x="2054623" y="337710"/>
                </a:lnTo>
                <a:lnTo>
                  <a:pt x="2029408" y="323152"/>
                </a:lnTo>
                <a:close/>
                <a:moveTo>
                  <a:pt x="912141" y="248224"/>
                </a:moveTo>
                <a:cubicBezTo>
                  <a:pt x="958447" y="368281"/>
                  <a:pt x="1018736" y="481253"/>
                  <a:pt x="1094337" y="582792"/>
                </a:cubicBezTo>
                <a:cubicBezTo>
                  <a:pt x="929178" y="690492"/>
                  <a:pt x="786304" y="828699"/>
                  <a:pt x="672648" y="988795"/>
                </a:cubicBezTo>
                <a:lnTo>
                  <a:pt x="285851" y="708881"/>
                </a:lnTo>
                <a:cubicBezTo>
                  <a:pt x="444368" y="500166"/>
                  <a:pt x="661017" y="338275"/>
                  <a:pt x="912141" y="248224"/>
                </a:cubicBezTo>
                <a:close/>
                <a:moveTo>
                  <a:pt x="921424" y="244149"/>
                </a:moveTo>
                <a:cubicBezTo>
                  <a:pt x="918244" y="245273"/>
                  <a:pt x="915069" y="246407"/>
                  <a:pt x="912141" y="248224"/>
                </a:cubicBezTo>
                <a:lnTo>
                  <a:pt x="911892" y="247682"/>
                </a:lnTo>
                <a:close/>
                <a:moveTo>
                  <a:pt x="1386154" y="163423"/>
                </a:moveTo>
                <a:cubicBezTo>
                  <a:pt x="1614231" y="163423"/>
                  <a:pt x="1829441" y="218507"/>
                  <a:pt x="2018673" y="317138"/>
                </a:cubicBezTo>
                <a:lnTo>
                  <a:pt x="1982657" y="315337"/>
                </a:lnTo>
                <a:cubicBezTo>
                  <a:pt x="1675242" y="315337"/>
                  <a:pt x="1388023" y="400945"/>
                  <a:pt x="1145621" y="551885"/>
                </a:cubicBezTo>
                <a:cubicBezTo>
                  <a:pt x="1072517" y="454117"/>
                  <a:pt x="1014123" y="345308"/>
                  <a:pt x="969283" y="229609"/>
                </a:cubicBezTo>
                <a:cubicBezTo>
                  <a:pt x="1100345" y="185848"/>
                  <a:pt x="1240631" y="163423"/>
                  <a:pt x="1386154" y="163423"/>
                </a:cubicBezTo>
                <a:close/>
                <a:moveTo>
                  <a:pt x="2202811" y="0"/>
                </a:moveTo>
                <a:cubicBezTo>
                  <a:pt x="2296878" y="0"/>
                  <a:pt x="2373135" y="76257"/>
                  <a:pt x="2373135" y="170324"/>
                </a:cubicBezTo>
                <a:lnTo>
                  <a:pt x="2371793" y="176970"/>
                </a:lnTo>
                <a:cubicBezTo>
                  <a:pt x="2815625" y="490103"/>
                  <a:pt x="3086467" y="1002141"/>
                  <a:pt x="3089552" y="1556712"/>
                </a:cubicBezTo>
                <a:cubicBezTo>
                  <a:pt x="3093041" y="2183714"/>
                  <a:pt x="2753654" y="2763878"/>
                  <a:pt x="2205423" y="3068085"/>
                </a:cubicBezTo>
                <a:cubicBezTo>
                  <a:pt x="1971426" y="3197927"/>
                  <a:pt x="1715508" y="3268558"/>
                  <a:pt x="1458156" y="3280032"/>
                </a:cubicBezTo>
                <a:lnTo>
                  <a:pt x="1458156" y="3717573"/>
                </a:lnTo>
                <a:cubicBezTo>
                  <a:pt x="1465957" y="3717019"/>
                  <a:pt x="1473725" y="3717281"/>
                  <a:pt x="1481481" y="3717568"/>
                </a:cubicBezTo>
                <a:cubicBezTo>
                  <a:pt x="1923607" y="3733970"/>
                  <a:pt x="2251415" y="3830277"/>
                  <a:pt x="2251415" y="3943768"/>
                </a:cubicBezTo>
                <a:cubicBezTo>
                  <a:pt x="1651480" y="3945353"/>
                  <a:pt x="1051545" y="3946939"/>
                  <a:pt x="451610" y="3948524"/>
                </a:cubicBezTo>
                <a:cubicBezTo>
                  <a:pt x="442274" y="3834573"/>
                  <a:pt x="764658" y="3736482"/>
                  <a:pt x="1206140" y="3718471"/>
                </a:cubicBezTo>
                <a:lnTo>
                  <a:pt x="1206140" y="3273841"/>
                </a:lnTo>
                <a:cubicBezTo>
                  <a:pt x="998502" y="3252747"/>
                  <a:pt x="794352" y="3193323"/>
                  <a:pt x="605303" y="3094648"/>
                </a:cubicBezTo>
                <a:cubicBezTo>
                  <a:pt x="588033" y="3102602"/>
                  <a:pt x="568822" y="3106055"/>
                  <a:pt x="548803" y="3106055"/>
                </a:cubicBezTo>
                <a:cubicBezTo>
                  <a:pt x="454736" y="3106055"/>
                  <a:pt x="378479" y="3029798"/>
                  <a:pt x="378479" y="2935731"/>
                </a:cubicBezTo>
                <a:cubicBezTo>
                  <a:pt x="378479" y="2841664"/>
                  <a:pt x="454736" y="2765407"/>
                  <a:pt x="548803" y="2765407"/>
                </a:cubicBezTo>
                <a:cubicBezTo>
                  <a:pt x="631450" y="2765407"/>
                  <a:pt x="700349" y="2824273"/>
                  <a:pt x="712524" y="2903026"/>
                </a:cubicBezTo>
                <a:cubicBezTo>
                  <a:pt x="1146122" y="3125175"/>
                  <a:pt x="1666433" y="3117589"/>
                  <a:pt x="2100302" y="2876433"/>
                </a:cubicBezTo>
                <a:cubicBezTo>
                  <a:pt x="2577849" y="2611000"/>
                  <a:pt x="2873628" y="2105370"/>
                  <a:pt x="2870976" y="1558985"/>
                </a:cubicBezTo>
                <a:cubicBezTo>
                  <a:pt x="2868571" y="1063676"/>
                  <a:pt x="2621309" y="607288"/>
                  <a:pt x="2216854" y="337813"/>
                </a:cubicBezTo>
                <a:cubicBezTo>
                  <a:pt x="2212348" y="340450"/>
                  <a:pt x="2207603" y="340648"/>
                  <a:pt x="2202811" y="340648"/>
                </a:cubicBezTo>
                <a:cubicBezTo>
                  <a:pt x="2108744" y="340648"/>
                  <a:pt x="2032487" y="264391"/>
                  <a:pt x="2032487" y="170324"/>
                </a:cubicBezTo>
                <a:cubicBezTo>
                  <a:pt x="2032487" y="76257"/>
                  <a:pt x="2108744" y="0"/>
                  <a:pt x="22028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377" name="TextBox 1376">
            <a:extLst>
              <a:ext uri="{FF2B5EF4-FFF2-40B4-BE49-F238E27FC236}">
                <a16:creationId xmlns:a16="http://schemas.microsoft.com/office/drawing/2014/main" id="{58BDEC39-9B3B-4A91-A8A6-83FFEAE625E5}"/>
              </a:ext>
            </a:extLst>
          </p:cNvPr>
          <p:cNvSpPr txBox="1"/>
          <p:nvPr/>
        </p:nvSpPr>
        <p:spPr>
          <a:xfrm rot="3670087">
            <a:off x="4828498" y="2649008"/>
            <a:ext cx="140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Add Text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378" name="TextBox 1377">
            <a:extLst>
              <a:ext uri="{FF2B5EF4-FFF2-40B4-BE49-F238E27FC236}">
                <a16:creationId xmlns:a16="http://schemas.microsoft.com/office/drawing/2014/main" id="{9FB3CD05-A550-4C87-9757-01624DB8DB6F}"/>
              </a:ext>
            </a:extLst>
          </p:cNvPr>
          <p:cNvSpPr txBox="1"/>
          <p:nvPr/>
        </p:nvSpPr>
        <p:spPr>
          <a:xfrm rot="3670087">
            <a:off x="6011826" y="4728005"/>
            <a:ext cx="140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Add Text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379" name="TextBox 1378">
            <a:extLst>
              <a:ext uri="{FF2B5EF4-FFF2-40B4-BE49-F238E27FC236}">
                <a16:creationId xmlns:a16="http://schemas.microsoft.com/office/drawing/2014/main" id="{24C8FF5B-A43C-4E29-BBEF-7BB846081D07}"/>
              </a:ext>
            </a:extLst>
          </p:cNvPr>
          <p:cNvSpPr txBox="1"/>
          <p:nvPr/>
        </p:nvSpPr>
        <p:spPr>
          <a:xfrm rot="18136125">
            <a:off x="5985593" y="2663732"/>
            <a:ext cx="140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Add Text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380" name="TextBox 1379">
            <a:extLst>
              <a:ext uri="{FF2B5EF4-FFF2-40B4-BE49-F238E27FC236}">
                <a16:creationId xmlns:a16="http://schemas.microsoft.com/office/drawing/2014/main" id="{6E02AB7A-3D34-460F-86BC-2CC01F2D29D2}"/>
              </a:ext>
            </a:extLst>
          </p:cNvPr>
          <p:cNvSpPr txBox="1"/>
          <p:nvPr/>
        </p:nvSpPr>
        <p:spPr>
          <a:xfrm rot="18136125">
            <a:off x="4783029" y="4759567"/>
            <a:ext cx="140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Add Text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381" name="TextBox 1380">
            <a:extLst>
              <a:ext uri="{FF2B5EF4-FFF2-40B4-BE49-F238E27FC236}">
                <a16:creationId xmlns:a16="http://schemas.microsoft.com/office/drawing/2014/main" id="{C193845F-63F9-436F-8CCE-80DCDD5C835A}"/>
              </a:ext>
            </a:extLst>
          </p:cNvPr>
          <p:cNvSpPr txBox="1"/>
          <p:nvPr/>
        </p:nvSpPr>
        <p:spPr>
          <a:xfrm>
            <a:off x="6598750" y="3683116"/>
            <a:ext cx="140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Add Text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382" name="TextBox 1381">
            <a:extLst>
              <a:ext uri="{FF2B5EF4-FFF2-40B4-BE49-F238E27FC236}">
                <a16:creationId xmlns:a16="http://schemas.microsoft.com/office/drawing/2014/main" id="{F87AF612-D5EB-4B7B-9665-75DD56F319D3}"/>
              </a:ext>
            </a:extLst>
          </p:cNvPr>
          <p:cNvSpPr txBox="1"/>
          <p:nvPr/>
        </p:nvSpPr>
        <p:spPr>
          <a:xfrm>
            <a:off x="4167975" y="3683533"/>
            <a:ext cx="140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Add Text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grpSp>
        <p:nvGrpSpPr>
          <p:cNvPr id="1383" name="Group 1382">
            <a:extLst>
              <a:ext uri="{FF2B5EF4-FFF2-40B4-BE49-F238E27FC236}">
                <a16:creationId xmlns:a16="http://schemas.microsoft.com/office/drawing/2014/main" id="{9C86E8F6-94D8-4215-9C5B-4AFDBD471BF9}"/>
              </a:ext>
            </a:extLst>
          </p:cNvPr>
          <p:cNvGrpSpPr/>
          <p:nvPr/>
        </p:nvGrpSpPr>
        <p:grpSpPr>
          <a:xfrm>
            <a:off x="7963744" y="1715669"/>
            <a:ext cx="2827389" cy="918329"/>
            <a:chOff x="6457218" y="1772816"/>
            <a:chExt cx="2291246" cy="918329"/>
          </a:xfrm>
        </p:grpSpPr>
        <p:sp>
          <p:nvSpPr>
            <p:cNvPr id="1384" name="TextBox 1383">
              <a:extLst>
                <a:ext uri="{FF2B5EF4-FFF2-40B4-BE49-F238E27FC236}">
                  <a16:creationId xmlns:a16="http://schemas.microsoft.com/office/drawing/2014/main" id="{F986EE6F-E9A2-4475-AE4B-5E2525236A5B}"/>
                </a:ext>
              </a:extLst>
            </p:cNvPr>
            <p:cNvSpPr txBox="1"/>
            <p:nvPr/>
          </p:nvSpPr>
          <p:spPr>
            <a:xfrm>
              <a:off x="6457218" y="1772816"/>
              <a:ext cx="2291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85" name="TextBox 1384">
              <a:extLst>
                <a:ext uri="{FF2B5EF4-FFF2-40B4-BE49-F238E27FC236}">
                  <a16:creationId xmlns:a16="http://schemas.microsoft.com/office/drawing/2014/main" id="{40C1DDF7-E085-4736-A59A-1BFCCF98DA2A}"/>
                </a:ext>
              </a:extLst>
            </p:cNvPr>
            <p:cNvSpPr txBox="1"/>
            <p:nvPr/>
          </p:nvSpPr>
          <p:spPr>
            <a:xfrm>
              <a:off x="6457218" y="2044814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86" name="Group 1385">
            <a:extLst>
              <a:ext uri="{FF2B5EF4-FFF2-40B4-BE49-F238E27FC236}">
                <a16:creationId xmlns:a16="http://schemas.microsoft.com/office/drawing/2014/main" id="{18418E67-50F7-4768-A964-E7C22C9520EB}"/>
              </a:ext>
            </a:extLst>
          </p:cNvPr>
          <p:cNvGrpSpPr/>
          <p:nvPr/>
        </p:nvGrpSpPr>
        <p:grpSpPr>
          <a:xfrm>
            <a:off x="8561169" y="3227837"/>
            <a:ext cx="2827389" cy="918329"/>
            <a:chOff x="6889266" y="3284984"/>
            <a:chExt cx="1998238" cy="918329"/>
          </a:xfrm>
        </p:grpSpPr>
        <p:sp>
          <p:nvSpPr>
            <p:cNvPr id="1387" name="TextBox 1386">
              <a:extLst>
                <a:ext uri="{FF2B5EF4-FFF2-40B4-BE49-F238E27FC236}">
                  <a16:creationId xmlns:a16="http://schemas.microsoft.com/office/drawing/2014/main" id="{85BA2407-B32B-4EE9-90DC-B0B4DD4E2061}"/>
                </a:ext>
              </a:extLst>
            </p:cNvPr>
            <p:cNvSpPr txBox="1"/>
            <p:nvPr/>
          </p:nvSpPr>
          <p:spPr>
            <a:xfrm>
              <a:off x="6889266" y="3284984"/>
              <a:ext cx="19982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88" name="TextBox 1387">
              <a:extLst>
                <a:ext uri="{FF2B5EF4-FFF2-40B4-BE49-F238E27FC236}">
                  <a16:creationId xmlns:a16="http://schemas.microsoft.com/office/drawing/2014/main" id="{B27C9B8E-157B-4BFC-9253-3A51265CCE8A}"/>
                </a:ext>
              </a:extLst>
            </p:cNvPr>
            <p:cNvSpPr txBox="1"/>
            <p:nvPr/>
          </p:nvSpPr>
          <p:spPr>
            <a:xfrm>
              <a:off x="6889266" y="3556982"/>
              <a:ext cx="19982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89" name="Group 1388">
            <a:extLst>
              <a:ext uri="{FF2B5EF4-FFF2-40B4-BE49-F238E27FC236}">
                <a16:creationId xmlns:a16="http://schemas.microsoft.com/office/drawing/2014/main" id="{E965670F-A810-41B8-AC3A-4A41A5DA2A83}"/>
              </a:ext>
            </a:extLst>
          </p:cNvPr>
          <p:cNvGrpSpPr/>
          <p:nvPr/>
        </p:nvGrpSpPr>
        <p:grpSpPr>
          <a:xfrm>
            <a:off x="8179768" y="5069881"/>
            <a:ext cx="2827389" cy="918329"/>
            <a:chOff x="6673242" y="5020022"/>
            <a:chExt cx="2291246" cy="918329"/>
          </a:xfrm>
        </p:grpSpPr>
        <p:sp>
          <p:nvSpPr>
            <p:cNvPr id="1390" name="TextBox 1389">
              <a:extLst>
                <a:ext uri="{FF2B5EF4-FFF2-40B4-BE49-F238E27FC236}">
                  <a16:creationId xmlns:a16="http://schemas.microsoft.com/office/drawing/2014/main" id="{872D98EB-7A71-4BA0-99BE-7351A31F2CEA}"/>
                </a:ext>
              </a:extLst>
            </p:cNvPr>
            <p:cNvSpPr txBox="1"/>
            <p:nvPr/>
          </p:nvSpPr>
          <p:spPr>
            <a:xfrm>
              <a:off x="6673242" y="5020022"/>
              <a:ext cx="2291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1" name="TextBox 1390">
              <a:extLst>
                <a:ext uri="{FF2B5EF4-FFF2-40B4-BE49-F238E27FC236}">
                  <a16:creationId xmlns:a16="http://schemas.microsoft.com/office/drawing/2014/main" id="{76A1125A-C3A4-4B02-98FB-3201C0AD8036}"/>
                </a:ext>
              </a:extLst>
            </p:cNvPr>
            <p:cNvSpPr txBox="1"/>
            <p:nvPr/>
          </p:nvSpPr>
          <p:spPr>
            <a:xfrm>
              <a:off x="6673242" y="5292020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92" name="Group 1391">
            <a:extLst>
              <a:ext uri="{FF2B5EF4-FFF2-40B4-BE49-F238E27FC236}">
                <a16:creationId xmlns:a16="http://schemas.microsoft.com/office/drawing/2014/main" id="{4AD616D0-3143-4AE6-A484-E7C2E3D09AC5}"/>
              </a:ext>
            </a:extLst>
          </p:cNvPr>
          <p:cNvGrpSpPr/>
          <p:nvPr/>
        </p:nvGrpSpPr>
        <p:grpSpPr>
          <a:xfrm>
            <a:off x="1475370" y="1692794"/>
            <a:ext cx="2789947" cy="918329"/>
            <a:chOff x="467544" y="1749941"/>
            <a:chExt cx="2291246" cy="918329"/>
          </a:xfrm>
        </p:grpSpPr>
        <p:sp>
          <p:nvSpPr>
            <p:cNvPr id="1393" name="TextBox 1392">
              <a:extLst>
                <a:ext uri="{FF2B5EF4-FFF2-40B4-BE49-F238E27FC236}">
                  <a16:creationId xmlns:a16="http://schemas.microsoft.com/office/drawing/2014/main" id="{1FC2AE73-4A4B-4ABB-AA03-B9C3E9458170}"/>
                </a:ext>
              </a:extLst>
            </p:cNvPr>
            <p:cNvSpPr txBox="1"/>
            <p:nvPr/>
          </p:nvSpPr>
          <p:spPr>
            <a:xfrm>
              <a:off x="467544" y="1749941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4" name="TextBox 1393">
              <a:extLst>
                <a:ext uri="{FF2B5EF4-FFF2-40B4-BE49-F238E27FC236}">
                  <a16:creationId xmlns:a16="http://schemas.microsoft.com/office/drawing/2014/main" id="{9744EE38-6C1C-4FC4-8F50-26D073EF554D}"/>
                </a:ext>
              </a:extLst>
            </p:cNvPr>
            <p:cNvSpPr txBox="1"/>
            <p:nvPr/>
          </p:nvSpPr>
          <p:spPr>
            <a:xfrm>
              <a:off x="467544" y="2021939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95" name="Group 1394">
            <a:extLst>
              <a:ext uri="{FF2B5EF4-FFF2-40B4-BE49-F238E27FC236}">
                <a16:creationId xmlns:a16="http://schemas.microsoft.com/office/drawing/2014/main" id="{F2C29818-5A5E-453A-9602-56D06198B642}"/>
              </a:ext>
            </a:extLst>
          </p:cNvPr>
          <p:cNvGrpSpPr/>
          <p:nvPr/>
        </p:nvGrpSpPr>
        <p:grpSpPr>
          <a:xfrm>
            <a:off x="803442" y="3227837"/>
            <a:ext cx="2802170" cy="918329"/>
            <a:chOff x="242744" y="3314387"/>
            <a:chExt cx="2011990" cy="918329"/>
          </a:xfrm>
        </p:grpSpPr>
        <p:sp>
          <p:nvSpPr>
            <p:cNvPr id="1396" name="TextBox 1395">
              <a:extLst>
                <a:ext uri="{FF2B5EF4-FFF2-40B4-BE49-F238E27FC236}">
                  <a16:creationId xmlns:a16="http://schemas.microsoft.com/office/drawing/2014/main" id="{0408D092-BEC3-4610-AC69-3F915A1B0D1D}"/>
                </a:ext>
              </a:extLst>
            </p:cNvPr>
            <p:cNvSpPr txBox="1"/>
            <p:nvPr/>
          </p:nvSpPr>
          <p:spPr>
            <a:xfrm>
              <a:off x="242744" y="3314387"/>
              <a:ext cx="19421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7" name="TextBox 1396">
              <a:extLst>
                <a:ext uri="{FF2B5EF4-FFF2-40B4-BE49-F238E27FC236}">
                  <a16:creationId xmlns:a16="http://schemas.microsoft.com/office/drawing/2014/main" id="{1A68C4C1-8162-4288-A200-496C3540B721}"/>
                </a:ext>
              </a:extLst>
            </p:cNvPr>
            <p:cNvSpPr txBox="1"/>
            <p:nvPr/>
          </p:nvSpPr>
          <p:spPr>
            <a:xfrm>
              <a:off x="251520" y="3586385"/>
              <a:ext cx="20032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98" name="Group 1397">
            <a:extLst>
              <a:ext uri="{FF2B5EF4-FFF2-40B4-BE49-F238E27FC236}">
                <a16:creationId xmlns:a16="http://schemas.microsoft.com/office/drawing/2014/main" id="{5E88CD6A-ECAE-41ED-9B79-BBFBA7D38908}"/>
              </a:ext>
            </a:extLst>
          </p:cNvPr>
          <p:cNvGrpSpPr/>
          <p:nvPr/>
        </p:nvGrpSpPr>
        <p:grpSpPr>
          <a:xfrm>
            <a:off x="1247122" y="5069881"/>
            <a:ext cx="2802170" cy="918329"/>
            <a:chOff x="251520" y="4998238"/>
            <a:chExt cx="2291246" cy="918329"/>
          </a:xfrm>
        </p:grpSpPr>
        <p:sp>
          <p:nvSpPr>
            <p:cNvPr id="1399" name="TextBox 1398">
              <a:extLst>
                <a:ext uri="{FF2B5EF4-FFF2-40B4-BE49-F238E27FC236}">
                  <a16:creationId xmlns:a16="http://schemas.microsoft.com/office/drawing/2014/main" id="{721B6634-A2A5-44FF-B6B7-0538382569D1}"/>
                </a:ext>
              </a:extLst>
            </p:cNvPr>
            <p:cNvSpPr txBox="1"/>
            <p:nvPr/>
          </p:nvSpPr>
          <p:spPr>
            <a:xfrm>
              <a:off x="251520" y="4998238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00" name="TextBox 1399">
              <a:extLst>
                <a:ext uri="{FF2B5EF4-FFF2-40B4-BE49-F238E27FC236}">
                  <a16:creationId xmlns:a16="http://schemas.microsoft.com/office/drawing/2014/main" id="{3C5B67E1-0016-4D4B-9F5F-FE371D9B7D57}"/>
                </a:ext>
              </a:extLst>
            </p:cNvPr>
            <p:cNvSpPr txBox="1"/>
            <p:nvPr/>
          </p:nvSpPr>
          <p:spPr>
            <a:xfrm>
              <a:off x="251520" y="5270236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11230</TotalTime>
  <Words>146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48</cp:revision>
  <dcterms:created xsi:type="dcterms:W3CDTF">2018-02-18T19:39:47Z</dcterms:created>
  <dcterms:modified xsi:type="dcterms:W3CDTF">2021-04-15T03:06:26Z</dcterms:modified>
</cp:coreProperties>
</file>