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</cx:f>
        <cx:lvl ptCount="4">
          <cx:pt idx="0">Content 1</cx:pt>
          <cx:pt idx="1">Content 2</cx:pt>
          <cx:pt idx="2">Content 3</cx:pt>
          <cx:pt idx="3">Content 4</cx:pt>
        </cx:lvl>
      </cx:strDim>
      <cx:numDim type="val">
        <cx:f>Sheet1!$B$2:$B$5</cx:f>
        <cx:lvl ptCount="4" formatCode="General">
          <cx:pt idx="0">30</cx:pt>
          <cx:pt idx="1">20</cx:pt>
          <cx:pt idx="2">15</cx:pt>
          <cx:pt idx="3">35</cx:pt>
        </cx:lvl>
      </cx:numDim>
    </cx:data>
  </cx:chartData>
  <cx:chart>
    <cx:plotArea>
      <cx:plotAreaRegion>
        <cx:series layoutId="waterfall" uniqueId="{D32CF1E7-FC52-4C9C-B45E-86140A8AB126}">
          <cx:tx>
            <cx:txData>
              <cx:f>Sheet1!$B$1</cx:f>
              <cx:v>Series 1</cx:v>
            </cx:txData>
          </cx:tx>
          <cx:dataId val="0"/>
          <cx:layoutPr>
            <cx:subtotals/>
          </cx:layoutPr>
        </cx:series>
      </cx:plotAreaRegion>
      <cx:axis id="0">
        <cx:catScaling/>
        <cx:tickLabels/>
        <cx:txPr>
          <a:bodyPr vertOverflow="overflow" horzOverflow="overflow" wrap="square" lIns="0" tIns="0" rIns="0" bIns="0"/>
          <a:lstStyle/>
          <a:p>
            <a:pPr algn="ctr" rtl="0"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x:txPr>
      </cx:axis>
      <cx:axis id="1">
        <cx:valScaling max="100"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</cx:f>
        <cx:lvl ptCount="4">
          <cx:pt idx="0">Content 1</cx:pt>
          <cx:pt idx="1">Content 2</cx:pt>
          <cx:pt idx="2">Content 3</cx:pt>
          <cx:pt idx="3">Content 4</cx:pt>
        </cx:lvl>
      </cx:strDim>
      <cx:numDim type="val">
        <cx:f>Sheet1!$B$2:$B$5</cx:f>
        <cx:lvl ptCount="4" formatCode="General">
          <cx:pt idx="0">25</cx:pt>
          <cx:pt idx="1">35</cx:pt>
          <cx:pt idx="2">10</cx:pt>
          <cx:pt idx="3">30</cx:pt>
        </cx:lvl>
      </cx:numDim>
    </cx:data>
  </cx:chartData>
  <cx:chart>
    <cx:plotArea>
      <cx:plotAreaRegion>
        <cx:series layoutId="waterfall" uniqueId="{D32CF1E7-FC52-4C9C-B45E-86140A8AB126}">
          <cx:tx>
            <cx:txData>
              <cx:f>Sheet1!$B$1</cx:f>
              <cx:v>Series 1</cx:v>
            </cx:txData>
          </cx:tx>
          <cx:spPr>
            <a:solidFill>
              <a:schemeClr val="accent4"/>
            </a:solidFill>
          </cx:spPr>
          <cx:dataId val="0"/>
          <cx:layoutPr>
            <cx:subtotals/>
          </cx:layoutPr>
        </cx:series>
      </cx:plotAreaRegion>
      <cx:axis id="0">
        <cx:catScaling/>
        <cx:tickLabels/>
      </cx:axis>
      <cx:axis id="1">
        <cx:valScaling max="100"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14/relationships/chartEx" Target="../charts/chartEx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5" name="차트 10">
                <a:extLst>
                  <a:ext uri="{FF2B5EF4-FFF2-40B4-BE49-F238E27FC236}">
                    <a16:creationId xmlns:a16="http://schemas.microsoft.com/office/drawing/2014/main" id="{64DA6700-ED11-455A-A5D9-7BCBE99A7E1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080512048"/>
                  </p:ext>
                </p:extLst>
              </p:nvPr>
            </p:nvGraphicFramePr>
            <p:xfrm>
              <a:off x="716333" y="2359593"/>
              <a:ext cx="5189551" cy="275224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5" name="차트 10">
                <a:extLst>
                  <a:ext uri="{FF2B5EF4-FFF2-40B4-BE49-F238E27FC236}">
                    <a16:creationId xmlns:a16="http://schemas.microsoft.com/office/drawing/2014/main" id="{64DA6700-ED11-455A-A5D9-7BCBE99A7E1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6333" y="2359593"/>
                <a:ext cx="5189551" cy="2752249"/>
              </a:xfrm>
              <a:prstGeom prst="rect">
                <a:avLst/>
              </a:prstGeom>
            </p:spPr>
          </p:pic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B56E0776-8A58-493D-9203-63B2BC8CBB06}"/>
              </a:ext>
            </a:extLst>
          </p:cNvPr>
          <p:cNvGrpSpPr/>
          <p:nvPr/>
        </p:nvGrpSpPr>
        <p:grpSpPr>
          <a:xfrm>
            <a:off x="6734599" y="1810568"/>
            <a:ext cx="4430392" cy="358073"/>
            <a:chOff x="8082213" y="4706509"/>
            <a:chExt cx="3183338" cy="35807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754443-0F14-46B2-BCD0-55A531FD7524}"/>
                </a:ext>
              </a:extLst>
            </p:cNvPr>
            <p:cNvSpPr txBox="1"/>
            <p:nvPr/>
          </p:nvSpPr>
          <p:spPr>
            <a:xfrm>
              <a:off x="8114506" y="4758115"/>
              <a:ext cx="3151045" cy="306467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AA58B4B-E5DE-4B30-8BA0-144DA13182B6}"/>
                </a:ext>
              </a:extLst>
            </p:cNvPr>
            <p:cNvSpPr txBox="1"/>
            <p:nvPr/>
          </p:nvSpPr>
          <p:spPr>
            <a:xfrm>
              <a:off x="8082213" y="4706509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8F97BA0-DA41-444A-A236-4676FC1F6E69}"/>
              </a:ext>
            </a:extLst>
          </p:cNvPr>
          <p:cNvGrpSpPr/>
          <p:nvPr/>
        </p:nvGrpSpPr>
        <p:grpSpPr>
          <a:xfrm>
            <a:off x="1095912" y="1810568"/>
            <a:ext cx="4430392" cy="358073"/>
            <a:chOff x="869475" y="1735111"/>
            <a:chExt cx="3183338" cy="35807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37D8B60-55F7-40CA-BAE2-DEC8928E28FE}"/>
                </a:ext>
              </a:extLst>
            </p:cNvPr>
            <p:cNvSpPr txBox="1"/>
            <p:nvPr/>
          </p:nvSpPr>
          <p:spPr>
            <a:xfrm>
              <a:off x="901768" y="1786717"/>
              <a:ext cx="3151045" cy="306467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187E15A-D57B-439B-AD96-564143C85595}"/>
                </a:ext>
              </a:extLst>
            </p:cNvPr>
            <p:cNvSpPr txBox="1"/>
            <p:nvPr/>
          </p:nvSpPr>
          <p:spPr>
            <a:xfrm>
              <a:off x="869475" y="1735111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2" name="차트 10">
                <a:extLst>
                  <a:ext uri="{FF2B5EF4-FFF2-40B4-BE49-F238E27FC236}">
                    <a16:creationId xmlns:a16="http://schemas.microsoft.com/office/drawing/2014/main" id="{C71DD109-E084-4960-853C-15C61DED7F2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447722821"/>
                  </p:ext>
                </p:extLst>
              </p:nvPr>
            </p:nvGraphicFramePr>
            <p:xfrm>
              <a:off x="6286116" y="2332432"/>
              <a:ext cx="5189551" cy="275224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>
          <p:pic>
            <p:nvPicPr>
              <p:cNvPr id="12" name="차트 10">
                <a:extLst>
                  <a:ext uri="{FF2B5EF4-FFF2-40B4-BE49-F238E27FC236}">
                    <a16:creationId xmlns:a16="http://schemas.microsoft.com/office/drawing/2014/main" id="{C71DD109-E084-4960-853C-15C61DED7F2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86116" y="2332432"/>
                <a:ext cx="5189551" cy="2752249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D477CC3D-7A8C-4AE8-A9A2-DAAD492724E5}"/>
              </a:ext>
            </a:extLst>
          </p:cNvPr>
          <p:cNvSpPr/>
          <p:nvPr/>
        </p:nvSpPr>
        <p:spPr>
          <a:xfrm>
            <a:off x="1267485" y="4321956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54D34B-BF4B-4B73-B2E5-BA7A3A0BEB58}"/>
              </a:ext>
            </a:extLst>
          </p:cNvPr>
          <p:cNvSpPr/>
          <p:nvPr/>
        </p:nvSpPr>
        <p:spPr>
          <a:xfrm>
            <a:off x="2445441" y="3731969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EB26D3-A961-40DE-83A6-C5DE186AFC09}"/>
              </a:ext>
            </a:extLst>
          </p:cNvPr>
          <p:cNvSpPr/>
          <p:nvPr/>
        </p:nvSpPr>
        <p:spPr>
          <a:xfrm>
            <a:off x="3623397" y="3325739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473787-936D-4E15-8556-4D2B91BCCCE3}"/>
              </a:ext>
            </a:extLst>
          </p:cNvPr>
          <p:cNvSpPr/>
          <p:nvPr/>
        </p:nvSpPr>
        <p:spPr>
          <a:xfrm>
            <a:off x="4801352" y="2747492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265F02-07EB-4CA2-9B86-A5D25D83E828}"/>
              </a:ext>
            </a:extLst>
          </p:cNvPr>
          <p:cNvSpPr/>
          <p:nvPr/>
        </p:nvSpPr>
        <p:spPr>
          <a:xfrm>
            <a:off x="6842914" y="4329835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8C3AF53-CF3D-4BF4-99B6-9CD0A89B1CAA}"/>
              </a:ext>
            </a:extLst>
          </p:cNvPr>
          <p:cNvSpPr/>
          <p:nvPr/>
        </p:nvSpPr>
        <p:spPr>
          <a:xfrm>
            <a:off x="8020870" y="3658367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67899E6-8268-45DF-B75D-7C7ED86E628A}"/>
              </a:ext>
            </a:extLst>
          </p:cNvPr>
          <p:cNvSpPr/>
          <p:nvPr/>
        </p:nvSpPr>
        <p:spPr>
          <a:xfrm>
            <a:off x="9198826" y="3125395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9EAEC6-9668-4C3E-8826-446BDC74C418}"/>
              </a:ext>
            </a:extLst>
          </p:cNvPr>
          <p:cNvSpPr/>
          <p:nvPr/>
        </p:nvSpPr>
        <p:spPr>
          <a:xfrm>
            <a:off x="10376781" y="2682948"/>
            <a:ext cx="8691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AE1487-DFB0-433F-BD05-804A5ACECD7F}"/>
              </a:ext>
            </a:extLst>
          </p:cNvPr>
          <p:cNvSpPr txBox="1"/>
          <p:nvPr/>
        </p:nvSpPr>
        <p:spPr>
          <a:xfrm>
            <a:off x="6227334" y="5366829"/>
            <a:ext cx="2522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A2750A-1686-4FE6-A8FA-ABA8B90C2C1A}"/>
              </a:ext>
            </a:extLst>
          </p:cNvPr>
          <p:cNvSpPr txBox="1"/>
          <p:nvPr/>
        </p:nvSpPr>
        <p:spPr>
          <a:xfrm>
            <a:off x="646852" y="5366829"/>
            <a:ext cx="2522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633282-6E2C-4961-A1C1-04D9A813D1C3}"/>
              </a:ext>
            </a:extLst>
          </p:cNvPr>
          <p:cNvSpPr txBox="1"/>
          <p:nvPr/>
        </p:nvSpPr>
        <p:spPr>
          <a:xfrm>
            <a:off x="9022243" y="5366829"/>
            <a:ext cx="2522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</a:rPr>
              <a:t>Get a modern PowerPoint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BD5C76-C0C8-493B-A6C0-C4924694DFE6}"/>
              </a:ext>
            </a:extLst>
          </p:cNvPr>
          <p:cNvSpPr txBox="1"/>
          <p:nvPr/>
        </p:nvSpPr>
        <p:spPr>
          <a:xfrm>
            <a:off x="3441761" y="5366829"/>
            <a:ext cx="2522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</a:rPr>
              <a:t>Get a modern PowerPoint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104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2022-10-25T04:59:03Z</dcterms:modified>
</cp:coreProperties>
</file>