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9DCA-43CB-91F9-9D9EE24D270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5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9DCA-43CB-91F9-9D9EE24D270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9DCA-43CB-91F9-9D9EE24D270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9DCA-43CB-91F9-9D9EE24D2709}"/>
              </c:ext>
            </c:extLst>
          </c:dPt>
          <c:cat>
            <c:strRef>
              <c:f>Sheet1!$A$2:$A$6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65</c:v>
                </c:pt>
                <c:pt idx="1">
                  <c:v>55</c:v>
                </c:pt>
                <c:pt idx="2">
                  <c:v>40</c:v>
                </c:pt>
                <c:pt idx="3">
                  <c:v>80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DCA-43CB-91F9-9D9EE24D27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510981248"/>
        <c:axId val="510982784"/>
      </c:barChart>
      <c:catAx>
        <c:axId val="51098124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510982784"/>
        <c:crosses val="autoZero"/>
        <c:auto val="1"/>
        <c:lblAlgn val="ctr"/>
        <c:lblOffset val="100"/>
        <c:noMultiLvlLbl val="0"/>
      </c:catAx>
      <c:valAx>
        <c:axId val="510982784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510981248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F0680397-E402-4966-AD5B-FA60D345A503}"/>
              </a:ext>
            </a:extLst>
          </p:cNvPr>
          <p:cNvSpPr/>
          <p:nvPr/>
        </p:nvSpPr>
        <p:spPr>
          <a:xfrm>
            <a:off x="914401" y="2045017"/>
            <a:ext cx="10321656" cy="4924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169BC695-AEF4-4DD9-984C-D50A7027185F}"/>
              </a:ext>
            </a:extLst>
          </p:cNvPr>
          <p:cNvSpPr/>
          <p:nvPr/>
        </p:nvSpPr>
        <p:spPr>
          <a:xfrm>
            <a:off x="914401" y="2925555"/>
            <a:ext cx="10321656" cy="4924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40D25443-E80E-41CB-8413-B303C7E26A29}"/>
              </a:ext>
            </a:extLst>
          </p:cNvPr>
          <p:cNvSpPr/>
          <p:nvPr/>
        </p:nvSpPr>
        <p:spPr>
          <a:xfrm>
            <a:off x="914401" y="3806093"/>
            <a:ext cx="10321656" cy="49241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EB1F3687-5197-473C-A406-AAB58120BEFA}"/>
              </a:ext>
            </a:extLst>
          </p:cNvPr>
          <p:cNvSpPr/>
          <p:nvPr/>
        </p:nvSpPr>
        <p:spPr>
          <a:xfrm>
            <a:off x="914401" y="4686631"/>
            <a:ext cx="10321656" cy="49241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B8A9484B-0082-4CA2-92E4-6DEE9244CEAA}"/>
              </a:ext>
            </a:extLst>
          </p:cNvPr>
          <p:cNvSpPr/>
          <p:nvPr/>
        </p:nvSpPr>
        <p:spPr>
          <a:xfrm>
            <a:off x="914401" y="5567171"/>
            <a:ext cx="10321656" cy="49241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aphicFrame>
        <p:nvGraphicFramePr>
          <p:cNvPr id="296" name="Chart 295">
            <a:extLst>
              <a:ext uri="{FF2B5EF4-FFF2-40B4-BE49-F238E27FC236}">
                <a16:creationId xmlns:a16="http://schemas.microsoft.com/office/drawing/2014/main" id="{61C58AD7-2C31-4167-8AF7-119F60E9D0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2934991"/>
              </p:ext>
            </p:extLst>
          </p:nvPr>
        </p:nvGraphicFramePr>
        <p:xfrm>
          <a:off x="778599" y="1702698"/>
          <a:ext cx="10308501" cy="4688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7" name="TextBox 296">
            <a:extLst>
              <a:ext uri="{FF2B5EF4-FFF2-40B4-BE49-F238E27FC236}">
                <a16:creationId xmlns:a16="http://schemas.microsoft.com/office/drawing/2014/main" id="{0ABB16D6-71FF-4325-92E5-728CDA2C8D30}"/>
              </a:ext>
            </a:extLst>
          </p:cNvPr>
          <p:cNvSpPr txBox="1"/>
          <p:nvPr/>
        </p:nvSpPr>
        <p:spPr>
          <a:xfrm>
            <a:off x="917843" y="2548404"/>
            <a:ext cx="201020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  Here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4BF2D0D6-D883-439D-934D-9B357FC1E2E5}"/>
              </a:ext>
            </a:extLst>
          </p:cNvPr>
          <p:cNvSpPr txBox="1"/>
          <p:nvPr/>
        </p:nvSpPr>
        <p:spPr>
          <a:xfrm>
            <a:off x="917843" y="3430458"/>
            <a:ext cx="201020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  Here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6040F100-AABD-41AF-84D8-F4F05F890003}"/>
              </a:ext>
            </a:extLst>
          </p:cNvPr>
          <p:cNvSpPr txBox="1"/>
          <p:nvPr/>
        </p:nvSpPr>
        <p:spPr>
          <a:xfrm>
            <a:off x="917843" y="4312512"/>
            <a:ext cx="201020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  Here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E2239CD4-1546-46FF-9269-91DE8BF30CCD}"/>
              </a:ext>
            </a:extLst>
          </p:cNvPr>
          <p:cNvSpPr txBox="1"/>
          <p:nvPr/>
        </p:nvSpPr>
        <p:spPr>
          <a:xfrm>
            <a:off x="917843" y="5194568"/>
            <a:ext cx="201020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  Here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D823669B-4604-4538-88D4-3E3EEAA180F0}"/>
              </a:ext>
            </a:extLst>
          </p:cNvPr>
          <p:cNvSpPr txBox="1"/>
          <p:nvPr/>
        </p:nvSpPr>
        <p:spPr>
          <a:xfrm>
            <a:off x="9878351" y="2545628"/>
            <a:ext cx="134037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$180,000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FF6E6439-7C58-4AFD-BC94-C3A425753890}"/>
              </a:ext>
            </a:extLst>
          </p:cNvPr>
          <p:cNvSpPr txBox="1"/>
          <p:nvPr/>
        </p:nvSpPr>
        <p:spPr>
          <a:xfrm>
            <a:off x="9878351" y="3428608"/>
            <a:ext cx="134037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$180,000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7F13141E-1B4C-4A0F-8DB0-D475BEE67EA8}"/>
              </a:ext>
            </a:extLst>
          </p:cNvPr>
          <p:cNvSpPr txBox="1"/>
          <p:nvPr/>
        </p:nvSpPr>
        <p:spPr>
          <a:xfrm>
            <a:off x="9878351" y="4311588"/>
            <a:ext cx="134037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$180,000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04" name="TextBox 303">
            <a:extLst>
              <a:ext uri="{FF2B5EF4-FFF2-40B4-BE49-F238E27FC236}">
                <a16:creationId xmlns:a16="http://schemas.microsoft.com/office/drawing/2014/main" id="{923A6D2D-C176-4E42-BE2F-63C2E25E0FDD}"/>
              </a:ext>
            </a:extLst>
          </p:cNvPr>
          <p:cNvSpPr txBox="1"/>
          <p:nvPr/>
        </p:nvSpPr>
        <p:spPr>
          <a:xfrm>
            <a:off x="9878351" y="5194568"/>
            <a:ext cx="134037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$180,000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841D5EF2-107A-4A9F-8A45-C80717253826}"/>
              </a:ext>
            </a:extLst>
          </p:cNvPr>
          <p:cNvSpPr txBox="1"/>
          <p:nvPr/>
        </p:nvSpPr>
        <p:spPr>
          <a:xfrm>
            <a:off x="9853206" y="2987095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909CBDA7-12CD-4557-B190-FF43E9D72817}"/>
              </a:ext>
            </a:extLst>
          </p:cNvPr>
          <p:cNvSpPr txBox="1"/>
          <p:nvPr/>
        </p:nvSpPr>
        <p:spPr>
          <a:xfrm>
            <a:off x="5395506" y="3867633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D5B3DEFA-7CDF-4920-AA69-BE8D6C5E00C2}"/>
              </a:ext>
            </a:extLst>
          </p:cNvPr>
          <p:cNvSpPr txBox="1"/>
          <p:nvPr/>
        </p:nvSpPr>
        <p:spPr>
          <a:xfrm>
            <a:off x="7071906" y="4748171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55%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1A23B884-B971-46E3-B7A6-A3F2A87CCB98}"/>
              </a:ext>
            </a:extLst>
          </p:cNvPr>
          <p:cNvSpPr txBox="1"/>
          <p:nvPr/>
        </p:nvSpPr>
        <p:spPr>
          <a:xfrm>
            <a:off x="8186331" y="5628711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65%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BB8F83A3-AC25-4807-952F-2478F6388A03}"/>
              </a:ext>
            </a:extLst>
          </p:cNvPr>
          <p:cNvSpPr txBox="1"/>
          <p:nvPr/>
        </p:nvSpPr>
        <p:spPr>
          <a:xfrm>
            <a:off x="6509931" y="2106557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8A1E99DB-2053-4027-B7DC-8D5CA36AD113}"/>
              </a:ext>
            </a:extLst>
          </p:cNvPr>
          <p:cNvSpPr txBox="1"/>
          <p:nvPr/>
        </p:nvSpPr>
        <p:spPr>
          <a:xfrm>
            <a:off x="917843" y="1666350"/>
            <a:ext cx="201020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  Here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33614A78-FF50-428C-8D2A-A650B89A63EC}"/>
              </a:ext>
            </a:extLst>
          </p:cNvPr>
          <p:cNvSpPr txBox="1"/>
          <p:nvPr/>
        </p:nvSpPr>
        <p:spPr>
          <a:xfrm>
            <a:off x="9878351" y="1662648"/>
            <a:ext cx="134037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$180,000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50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19</cp:revision>
  <dcterms:created xsi:type="dcterms:W3CDTF">2018-02-18T19:39:47Z</dcterms:created>
  <dcterms:modified xsi:type="dcterms:W3CDTF">2021-04-16T05:06:53Z</dcterms:modified>
</cp:coreProperties>
</file>