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39" name="Freeform: Shape 538">
            <a:extLst>
              <a:ext uri="{FF2B5EF4-FFF2-40B4-BE49-F238E27FC236}">
                <a16:creationId xmlns:a16="http://schemas.microsoft.com/office/drawing/2014/main" id="{C920D0FB-200F-4E6E-88FF-C466B39113A6}"/>
              </a:ext>
            </a:extLst>
          </p:cNvPr>
          <p:cNvSpPr/>
          <p:nvPr/>
        </p:nvSpPr>
        <p:spPr>
          <a:xfrm>
            <a:off x="6146006" y="2095518"/>
            <a:ext cx="1571861" cy="1361724"/>
          </a:xfrm>
          <a:custGeom>
            <a:avLst/>
            <a:gdLst>
              <a:gd name="connsiteX0" fmla="*/ 926973 w 1571861"/>
              <a:gd name="connsiteY0" fmla="*/ 1346149 h 1361724"/>
              <a:gd name="connsiteX1" fmla="*/ 1494854 w 1571861"/>
              <a:gd name="connsiteY1" fmla="*/ 1054399 h 1361724"/>
              <a:gd name="connsiteX2" fmla="*/ 1548384 w 1571861"/>
              <a:gd name="connsiteY2" fmla="*/ 850087 h 1361724"/>
              <a:gd name="connsiteX3" fmla="*/ 157639 w 1571861"/>
              <a:gd name="connsiteY3" fmla="*/ 838 h 1361724"/>
              <a:gd name="connsiteX4" fmla="*/ 0 w 1571861"/>
              <a:gd name="connsiteY4" fmla="*/ 141713 h 1361724"/>
              <a:gd name="connsiteX5" fmla="*/ 0 w 1571861"/>
              <a:gd name="connsiteY5" fmla="*/ 780174 h 1361724"/>
              <a:gd name="connsiteX6" fmla="*/ 118396 w 1571861"/>
              <a:gd name="connsiteY6" fmla="*/ 919906 h 1361724"/>
              <a:gd name="connsiteX7" fmla="*/ 748284 w 1571861"/>
              <a:gd name="connsiteY7" fmla="*/ 1304335 h 1361724"/>
              <a:gd name="connsiteX8" fmla="*/ 926973 w 1571861"/>
              <a:gd name="connsiteY8" fmla="*/ 1346149 h 1361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71861" h="1361724">
                <a:moveTo>
                  <a:pt x="926973" y="1346149"/>
                </a:moveTo>
                <a:lnTo>
                  <a:pt x="1494854" y="1054399"/>
                </a:lnTo>
                <a:cubicBezTo>
                  <a:pt x="1569911" y="1015822"/>
                  <a:pt x="1594866" y="920572"/>
                  <a:pt x="1548384" y="850087"/>
                </a:cubicBezTo>
                <a:cubicBezTo>
                  <a:pt x="1241774" y="386125"/>
                  <a:pt x="738759" y="63513"/>
                  <a:pt x="157639" y="838"/>
                </a:cubicBezTo>
                <a:cubicBezTo>
                  <a:pt x="73533" y="-8210"/>
                  <a:pt x="0" y="57131"/>
                  <a:pt x="0" y="141713"/>
                </a:cubicBezTo>
                <a:lnTo>
                  <a:pt x="0" y="780174"/>
                </a:lnTo>
                <a:cubicBezTo>
                  <a:pt x="0" y="849421"/>
                  <a:pt x="50101" y="908285"/>
                  <a:pt x="118396" y="919906"/>
                </a:cubicBezTo>
                <a:cubicBezTo>
                  <a:pt x="374904" y="963435"/>
                  <a:pt x="598075" y="1104881"/>
                  <a:pt x="748284" y="1304335"/>
                </a:cubicBezTo>
                <a:cubicBezTo>
                  <a:pt x="790004" y="1359770"/>
                  <a:pt x="865156" y="1377868"/>
                  <a:pt x="926973" y="1346149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0" name="Freeform: Shape 539">
            <a:extLst>
              <a:ext uri="{FF2B5EF4-FFF2-40B4-BE49-F238E27FC236}">
                <a16:creationId xmlns:a16="http://schemas.microsoft.com/office/drawing/2014/main" id="{678CCBA6-32DB-4A96-B9A0-2B7ACEF3BBAF}"/>
              </a:ext>
            </a:extLst>
          </p:cNvPr>
          <p:cNvSpPr/>
          <p:nvPr/>
        </p:nvSpPr>
        <p:spPr>
          <a:xfrm>
            <a:off x="4523675" y="2095443"/>
            <a:ext cx="1522317" cy="1317796"/>
          </a:xfrm>
          <a:custGeom>
            <a:avLst/>
            <a:gdLst>
              <a:gd name="connsiteX0" fmla="*/ 1522318 w 1522317"/>
              <a:gd name="connsiteY0" fmla="*/ 780249 h 1317796"/>
              <a:gd name="connsiteX1" fmla="*/ 1522318 w 1522317"/>
              <a:gd name="connsiteY1" fmla="*/ 141789 h 1317796"/>
              <a:gd name="connsiteX2" fmla="*/ 1365251 w 1522317"/>
              <a:gd name="connsiteY2" fmla="*/ 819 h 1317796"/>
              <a:gd name="connsiteX3" fmla="*/ 27274 w 1522317"/>
              <a:gd name="connsiteY3" fmla="*/ 773677 h 1317796"/>
              <a:gd name="connsiteX4" fmla="*/ 70994 w 1522317"/>
              <a:gd name="connsiteY4" fmla="*/ 979893 h 1317796"/>
              <a:gd name="connsiteX5" fmla="*/ 623158 w 1522317"/>
              <a:gd name="connsiteY5" fmla="*/ 1298695 h 1317796"/>
              <a:gd name="connsiteX6" fmla="*/ 804514 w 1522317"/>
              <a:gd name="connsiteY6" fmla="*/ 1266025 h 1317796"/>
              <a:gd name="connsiteX7" fmla="*/ 1403065 w 1522317"/>
              <a:gd name="connsiteY7" fmla="*/ 920172 h 1317796"/>
              <a:gd name="connsiteX8" fmla="*/ 1522318 w 1522317"/>
              <a:gd name="connsiteY8" fmla="*/ 780249 h 1317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22317" h="1317796">
                <a:moveTo>
                  <a:pt x="1522318" y="780249"/>
                </a:moveTo>
                <a:lnTo>
                  <a:pt x="1522318" y="141789"/>
                </a:lnTo>
                <a:cubicBezTo>
                  <a:pt x="1522318" y="57492"/>
                  <a:pt x="1449071" y="-8135"/>
                  <a:pt x="1365251" y="819"/>
                </a:cubicBezTo>
                <a:cubicBezTo>
                  <a:pt x="816515" y="59874"/>
                  <a:pt x="337217" y="350862"/>
                  <a:pt x="27274" y="773677"/>
                </a:cubicBezTo>
                <a:cubicBezTo>
                  <a:pt x="-22542" y="841590"/>
                  <a:pt x="-1873" y="937793"/>
                  <a:pt x="70994" y="979893"/>
                </a:cubicBezTo>
                <a:lnTo>
                  <a:pt x="623158" y="1298695"/>
                </a:lnTo>
                <a:cubicBezTo>
                  <a:pt x="683451" y="1333557"/>
                  <a:pt x="759937" y="1319555"/>
                  <a:pt x="804514" y="1266025"/>
                </a:cubicBezTo>
                <a:cubicBezTo>
                  <a:pt x="953485" y="1087050"/>
                  <a:pt x="1163702" y="961034"/>
                  <a:pt x="1403065" y="920172"/>
                </a:cubicBezTo>
                <a:cubicBezTo>
                  <a:pt x="1471740" y="908361"/>
                  <a:pt x="1522318" y="849782"/>
                  <a:pt x="1522318" y="780249"/>
                </a:cubicBezTo>
                <a:close/>
              </a:path>
            </a:pathLst>
          </a:custGeom>
          <a:solidFill>
            <a:srgbClr val="F7C39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1" name="Freeform: Shape 540">
            <a:extLst>
              <a:ext uri="{FF2B5EF4-FFF2-40B4-BE49-F238E27FC236}">
                <a16:creationId xmlns:a16="http://schemas.microsoft.com/office/drawing/2014/main" id="{A20D89DA-77FA-4DAC-98FC-34BB4FD6260D}"/>
              </a:ext>
            </a:extLst>
          </p:cNvPr>
          <p:cNvSpPr/>
          <p:nvPr/>
        </p:nvSpPr>
        <p:spPr>
          <a:xfrm>
            <a:off x="7023877" y="3222908"/>
            <a:ext cx="986647" cy="1633893"/>
          </a:xfrm>
          <a:custGeom>
            <a:avLst/>
            <a:gdLst>
              <a:gd name="connsiteX0" fmla="*/ 70628 w 986647"/>
              <a:gd name="connsiteY0" fmla="*/ 776830 h 1633893"/>
              <a:gd name="connsiteX1" fmla="*/ 8906 w 986647"/>
              <a:gd name="connsiteY1" fmla="*/ 1123254 h 1633893"/>
              <a:gd name="connsiteX2" fmla="*/ 70723 w 986647"/>
              <a:gd name="connsiteY2" fmla="*/ 1295561 h 1633893"/>
              <a:gd name="connsiteX3" fmla="*/ 623745 w 986647"/>
              <a:gd name="connsiteY3" fmla="*/ 1614839 h 1633893"/>
              <a:gd name="connsiteX4" fmla="*/ 824055 w 986647"/>
              <a:gd name="connsiteY4" fmla="*/ 1549974 h 1633893"/>
              <a:gd name="connsiteX5" fmla="*/ 986647 w 986647"/>
              <a:gd name="connsiteY5" fmla="*/ 776735 h 1633893"/>
              <a:gd name="connsiteX6" fmla="*/ 860155 w 986647"/>
              <a:gd name="connsiteY6" fmla="*/ 90935 h 1633893"/>
              <a:gd name="connsiteX7" fmla="*/ 663083 w 986647"/>
              <a:gd name="connsiteY7" fmla="*/ 15687 h 1633893"/>
              <a:gd name="connsiteX8" fmla="*/ 96536 w 986647"/>
              <a:gd name="connsiteY8" fmla="*/ 306676 h 1633893"/>
              <a:gd name="connsiteX9" fmla="*/ 25289 w 986647"/>
              <a:gd name="connsiteY9" fmla="*/ 478031 h 1633893"/>
              <a:gd name="connsiteX10" fmla="*/ 70628 w 986647"/>
              <a:gd name="connsiteY10" fmla="*/ 776830 h 1633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86647" h="1633893">
                <a:moveTo>
                  <a:pt x="70628" y="776830"/>
                </a:moveTo>
                <a:cubicBezTo>
                  <a:pt x="70628" y="898655"/>
                  <a:pt x="48816" y="1015336"/>
                  <a:pt x="8906" y="1123254"/>
                </a:cubicBezTo>
                <a:cubicBezTo>
                  <a:pt x="-15097" y="1188215"/>
                  <a:pt x="10716" y="1260986"/>
                  <a:pt x="70723" y="1295561"/>
                </a:cubicBezTo>
                <a:lnTo>
                  <a:pt x="623745" y="1614839"/>
                </a:lnTo>
                <a:cubicBezTo>
                  <a:pt x="696516" y="1656845"/>
                  <a:pt x="790051" y="1626841"/>
                  <a:pt x="824055" y="1549974"/>
                </a:cubicBezTo>
                <a:cubicBezTo>
                  <a:pt x="928545" y="1313468"/>
                  <a:pt x="986647" y="1051912"/>
                  <a:pt x="986647" y="776735"/>
                </a:cubicBezTo>
                <a:cubicBezTo>
                  <a:pt x="986647" y="535085"/>
                  <a:pt x="941880" y="303818"/>
                  <a:pt x="860155" y="90935"/>
                </a:cubicBezTo>
                <a:cubicBezTo>
                  <a:pt x="829961" y="12258"/>
                  <a:pt x="738045" y="-22794"/>
                  <a:pt x="663083" y="15687"/>
                </a:cubicBezTo>
                <a:lnTo>
                  <a:pt x="96536" y="306676"/>
                </a:lnTo>
                <a:cubicBezTo>
                  <a:pt x="34147" y="338775"/>
                  <a:pt x="4334" y="411070"/>
                  <a:pt x="25289" y="478031"/>
                </a:cubicBezTo>
                <a:cubicBezTo>
                  <a:pt x="54721" y="572519"/>
                  <a:pt x="70628" y="672817"/>
                  <a:pt x="70628" y="776830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2" name="Freeform: Shape 541">
            <a:extLst>
              <a:ext uri="{FF2B5EF4-FFF2-40B4-BE49-F238E27FC236}">
                <a16:creationId xmlns:a16="http://schemas.microsoft.com/office/drawing/2014/main" id="{8A0B1C96-1374-4AE2-AB4D-F5A91060BB07}"/>
              </a:ext>
            </a:extLst>
          </p:cNvPr>
          <p:cNvSpPr/>
          <p:nvPr/>
        </p:nvSpPr>
        <p:spPr>
          <a:xfrm>
            <a:off x="4181475" y="3142578"/>
            <a:ext cx="986647" cy="1633893"/>
          </a:xfrm>
          <a:custGeom>
            <a:avLst/>
            <a:gdLst>
              <a:gd name="connsiteX0" fmla="*/ 916019 w 986647"/>
              <a:gd name="connsiteY0" fmla="*/ 857159 h 1633893"/>
              <a:gd name="connsiteX1" fmla="*/ 977741 w 986647"/>
              <a:gd name="connsiteY1" fmla="*/ 510735 h 1633893"/>
              <a:gd name="connsiteX2" fmla="*/ 915924 w 986647"/>
              <a:gd name="connsiteY2" fmla="*/ 338428 h 1633893"/>
              <a:gd name="connsiteX3" fmla="*/ 362903 w 986647"/>
              <a:gd name="connsiteY3" fmla="*/ 19054 h 1633893"/>
              <a:gd name="connsiteX4" fmla="*/ 162592 w 986647"/>
              <a:gd name="connsiteY4" fmla="*/ 83920 h 1633893"/>
              <a:gd name="connsiteX5" fmla="*/ 0 w 986647"/>
              <a:gd name="connsiteY5" fmla="*/ 857159 h 1633893"/>
              <a:gd name="connsiteX6" fmla="*/ 126492 w 986647"/>
              <a:gd name="connsiteY6" fmla="*/ 1542959 h 1633893"/>
              <a:gd name="connsiteX7" fmla="*/ 323564 w 986647"/>
              <a:gd name="connsiteY7" fmla="*/ 1618207 h 1633893"/>
              <a:gd name="connsiteX8" fmla="*/ 890111 w 986647"/>
              <a:gd name="connsiteY8" fmla="*/ 1327218 h 1633893"/>
              <a:gd name="connsiteX9" fmla="*/ 961358 w 986647"/>
              <a:gd name="connsiteY9" fmla="*/ 1155863 h 1633893"/>
              <a:gd name="connsiteX10" fmla="*/ 916019 w 986647"/>
              <a:gd name="connsiteY10" fmla="*/ 857159 h 1633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86647" h="1633893">
                <a:moveTo>
                  <a:pt x="916019" y="857159"/>
                </a:moveTo>
                <a:cubicBezTo>
                  <a:pt x="916019" y="735334"/>
                  <a:pt x="937832" y="618653"/>
                  <a:pt x="977741" y="510735"/>
                </a:cubicBezTo>
                <a:cubicBezTo>
                  <a:pt x="1001744" y="445774"/>
                  <a:pt x="975932" y="373003"/>
                  <a:pt x="915924" y="338428"/>
                </a:cubicBezTo>
                <a:lnTo>
                  <a:pt x="362903" y="19054"/>
                </a:lnTo>
                <a:cubicBezTo>
                  <a:pt x="290132" y="-22951"/>
                  <a:pt x="196596" y="7053"/>
                  <a:pt x="162592" y="83920"/>
                </a:cubicBezTo>
                <a:cubicBezTo>
                  <a:pt x="58007" y="320425"/>
                  <a:pt x="0" y="582077"/>
                  <a:pt x="0" y="857159"/>
                </a:cubicBezTo>
                <a:cubicBezTo>
                  <a:pt x="0" y="1098808"/>
                  <a:pt x="44768" y="1330076"/>
                  <a:pt x="126492" y="1542959"/>
                </a:cubicBezTo>
                <a:cubicBezTo>
                  <a:pt x="156686" y="1621636"/>
                  <a:pt x="248603" y="1656688"/>
                  <a:pt x="323564" y="1618207"/>
                </a:cubicBezTo>
                <a:lnTo>
                  <a:pt x="890111" y="1327218"/>
                </a:lnTo>
                <a:cubicBezTo>
                  <a:pt x="952500" y="1295119"/>
                  <a:pt x="982313" y="1222824"/>
                  <a:pt x="961358" y="1155863"/>
                </a:cubicBezTo>
                <a:cubicBezTo>
                  <a:pt x="931926" y="1061566"/>
                  <a:pt x="916019" y="961268"/>
                  <a:pt x="916019" y="857159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3" name="Freeform: Shape 542">
            <a:extLst>
              <a:ext uri="{FF2B5EF4-FFF2-40B4-BE49-F238E27FC236}">
                <a16:creationId xmlns:a16="http://schemas.microsoft.com/office/drawing/2014/main" id="{2D1E3A38-526B-4DA3-BEC4-647D24B0BE02}"/>
              </a:ext>
            </a:extLst>
          </p:cNvPr>
          <p:cNvSpPr/>
          <p:nvPr/>
        </p:nvSpPr>
        <p:spPr>
          <a:xfrm>
            <a:off x="6146006" y="4586331"/>
            <a:ext cx="1522317" cy="1317700"/>
          </a:xfrm>
          <a:custGeom>
            <a:avLst/>
            <a:gdLst>
              <a:gd name="connsiteX0" fmla="*/ 0 w 1522317"/>
              <a:gd name="connsiteY0" fmla="*/ 537547 h 1317700"/>
              <a:gd name="connsiteX1" fmla="*/ 0 w 1522317"/>
              <a:gd name="connsiteY1" fmla="*/ 1175912 h 1317700"/>
              <a:gd name="connsiteX2" fmla="*/ 157067 w 1522317"/>
              <a:gd name="connsiteY2" fmla="*/ 1316882 h 1317700"/>
              <a:gd name="connsiteX3" fmla="*/ 1495044 w 1522317"/>
              <a:gd name="connsiteY3" fmla="*/ 544119 h 1317700"/>
              <a:gd name="connsiteX4" fmla="*/ 1451324 w 1522317"/>
              <a:gd name="connsiteY4" fmla="*/ 337903 h 1317700"/>
              <a:gd name="connsiteX5" fmla="*/ 899160 w 1522317"/>
              <a:gd name="connsiteY5" fmla="*/ 19101 h 1317700"/>
              <a:gd name="connsiteX6" fmla="*/ 717804 w 1522317"/>
              <a:gd name="connsiteY6" fmla="*/ 51772 h 1317700"/>
              <a:gd name="connsiteX7" fmla="*/ 119253 w 1522317"/>
              <a:gd name="connsiteY7" fmla="*/ 397624 h 1317700"/>
              <a:gd name="connsiteX8" fmla="*/ 0 w 1522317"/>
              <a:gd name="connsiteY8" fmla="*/ 537547 h 131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22317" h="1317700">
                <a:moveTo>
                  <a:pt x="0" y="537547"/>
                </a:moveTo>
                <a:lnTo>
                  <a:pt x="0" y="1175912"/>
                </a:lnTo>
                <a:cubicBezTo>
                  <a:pt x="0" y="1260208"/>
                  <a:pt x="73247" y="1325836"/>
                  <a:pt x="157067" y="1316882"/>
                </a:cubicBezTo>
                <a:cubicBezTo>
                  <a:pt x="705803" y="1257827"/>
                  <a:pt x="1185101" y="966934"/>
                  <a:pt x="1495044" y="544119"/>
                </a:cubicBezTo>
                <a:cubicBezTo>
                  <a:pt x="1544860" y="476206"/>
                  <a:pt x="1524190" y="380003"/>
                  <a:pt x="1451324" y="337903"/>
                </a:cubicBezTo>
                <a:lnTo>
                  <a:pt x="899160" y="19101"/>
                </a:lnTo>
                <a:cubicBezTo>
                  <a:pt x="838867" y="-15761"/>
                  <a:pt x="762381" y="-1759"/>
                  <a:pt x="717804" y="51772"/>
                </a:cubicBezTo>
                <a:cubicBezTo>
                  <a:pt x="568833" y="230746"/>
                  <a:pt x="358616" y="356762"/>
                  <a:pt x="119253" y="397624"/>
                </a:cubicBezTo>
                <a:cubicBezTo>
                  <a:pt x="50578" y="409435"/>
                  <a:pt x="0" y="468014"/>
                  <a:pt x="0" y="537547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4" name="Freeform: Shape 543">
            <a:extLst>
              <a:ext uri="{FF2B5EF4-FFF2-40B4-BE49-F238E27FC236}">
                <a16:creationId xmlns:a16="http://schemas.microsoft.com/office/drawing/2014/main" id="{31C3AF86-E4DE-489D-8497-293951BB54A1}"/>
              </a:ext>
            </a:extLst>
          </p:cNvPr>
          <p:cNvSpPr/>
          <p:nvPr/>
        </p:nvSpPr>
        <p:spPr>
          <a:xfrm>
            <a:off x="4474132" y="4542264"/>
            <a:ext cx="1571861" cy="1361788"/>
          </a:xfrm>
          <a:custGeom>
            <a:avLst/>
            <a:gdLst>
              <a:gd name="connsiteX0" fmla="*/ 644888 w 1571861"/>
              <a:gd name="connsiteY0" fmla="*/ 15639 h 1361788"/>
              <a:gd name="connsiteX1" fmla="*/ 77008 w 1571861"/>
              <a:gd name="connsiteY1" fmla="*/ 307390 h 1361788"/>
              <a:gd name="connsiteX2" fmla="*/ 23477 w 1571861"/>
              <a:gd name="connsiteY2" fmla="*/ 511701 h 1361788"/>
              <a:gd name="connsiteX3" fmla="*/ 1414223 w 1571861"/>
              <a:gd name="connsiteY3" fmla="*/ 1360950 h 1361788"/>
              <a:gd name="connsiteX4" fmla="*/ 1571861 w 1571861"/>
              <a:gd name="connsiteY4" fmla="*/ 1220075 h 1361788"/>
              <a:gd name="connsiteX5" fmla="*/ 1571861 w 1571861"/>
              <a:gd name="connsiteY5" fmla="*/ 581614 h 1361788"/>
              <a:gd name="connsiteX6" fmla="*/ 1453466 w 1571861"/>
              <a:gd name="connsiteY6" fmla="*/ 441882 h 1361788"/>
              <a:gd name="connsiteX7" fmla="*/ 823673 w 1571861"/>
              <a:gd name="connsiteY7" fmla="*/ 57454 h 1361788"/>
              <a:gd name="connsiteX8" fmla="*/ 644888 w 1571861"/>
              <a:gd name="connsiteY8" fmla="*/ 15639 h 1361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71861" h="1361788">
                <a:moveTo>
                  <a:pt x="644888" y="15639"/>
                </a:moveTo>
                <a:lnTo>
                  <a:pt x="77008" y="307390"/>
                </a:lnTo>
                <a:cubicBezTo>
                  <a:pt x="1951" y="345966"/>
                  <a:pt x="-23005" y="441216"/>
                  <a:pt x="23477" y="511701"/>
                </a:cubicBezTo>
                <a:cubicBezTo>
                  <a:pt x="330087" y="975664"/>
                  <a:pt x="833102" y="1298275"/>
                  <a:pt x="1414223" y="1360950"/>
                </a:cubicBezTo>
                <a:cubicBezTo>
                  <a:pt x="1498328" y="1369999"/>
                  <a:pt x="1571861" y="1304657"/>
                  <a:pt x="1571861" y="1220075"/>
                </a:cubicBezTo>
                <a:lnTo>
                  <a:pt x="1571861" y="581614"/>
                </a:lnTo>
                <a:cubicBezTo>
                  <a:pt x="1571861" y="512368"/>
                  <a:pt x="1521760" y="453503"/>
                  <a:pt x="1453466" y="441882"/>
                </a:cubicBezTo>
                <a:cubicBezTo>
                  <a:pt x="1196957" y="398353"/>
                  <a:pt x="973787" y="256907"/>
                  <a:pt x="823673" y="57454"/>
                </a:cubicBezTo>
                <a:cubicBezTo>
                  <a:pt x="781858" y="1923"/>
                  <a:pt x="706706" y="-16175"/>
                  <a:pt x="644888" y="15639"/>
                </a:cubicBez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545" name="Group 544">
            <a:extLst>
              <a:ext uri="{FF2B5EF4-FFF2-40B4-BE49-F238E27FC236}">
                <a16:creationId xmlns:a16="http://schemas.microsoft.com/office/drawing/2014/main" id="{459F2EA2-9923-42C2-A4FC-780E9674A7B1}"/>
              </a:ext>
            </a:extLst>
          </p:cNvPr>
          <p:cNvGrpSpPr/>
          <p:nvPr/>
        </p:nvGrpSpPr>
        <p:grpSpPr>
          <a:xfrm>
            <a:off x="1412708" y="1810116"/>
            <a:ext cx="2829600" cy="923330"/>
            <a:chOff x="2551706" y="4283314"/>
            <a:chExt cx="1682085" cy="923330"/>
          </a:xfrm>
        </p:grpSpPr>
        <p:sp>
          <p:nvSpPr>
            <p:cNvPr id="546" name="TextBox 545">
              <a:extLst>
                <a:ext uri="{FF2B5EF4-FFF2-40B4-BE49-F238E27FC236}">
                  <a16:creationId xmlns:a16="http://schemas.microsoft.com/office/drawing/2014/main" id="{1185416C-0D9B-478F-9506-88717CE1BE38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547" name="TextBox 546">
              <a:extLst>
                <a:ext uri="{FF2B5EF4-FFF2-40B4-BE49-F238E27FC236}">
                  <a16:creationId xmlns:a16="http://schemas.microsoft.com/office/drawing/2014/main" id="{CB272155-07A8-4CC0-B8C9-41DA997A4D7E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48" name="Group 547">
            <a:extLst>
              <a:ext uri="{FF2B5EF4-FFF2-40B4-BE49-F238E27FC236}">
                <a16:creationId xmlns:a16="http://schemas.microsoft.com/office/drawing/2014/main" id="{165DC224-46A2-47A0-A7FB-082F1A441F12}"/>
              </a:ext>
            </a:extLst>
          </p:cNvPr>
          <p:cNvGrpSpPr/>
          <p:nvPr/>
        </p:nvGrpSpPr>
        <p:grpSpPr>
          <a:xfrm>
            <a:off x="7951175" y="1810116"/>
            <a:ext cx="2829600" cy="923330"/>
            <a:chOff x="2551706" y="4283314"/>
            <a:chExt cx="1682085" cy="923330"/>
          </a:xfrm>
        </p:grpSpPr>
        <p:sp>
          <p:nvSpPr>
            <p:cNvPr id="549" name="TextBox 548">
              <a:extLst>
                <a:ext uri="{FF2B5EF4-FFF2-40B4-BE49-F238E27FC236}">
                  <a16:creationId xmlns:a16="http://schemas.microsoft.com/office/drawing/2014/main" id="{DAE40FBD-D679-478F-AC2B-578AA7EEA6CB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550" name="TextBox 549">
              <a:extLst>
                <a:ext uri="{FF2B5EF4-FFF2-40B4-BE49-F238E27FC236}">
                  <a16:creationId xmlns:a16="http://schemas.microsoft.com/office/drawing/2014/main" id="{DDB901D3-DFED-4F27-92E0-29A3154A83A8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1" name="Group 550">
            <a:extLst>
              <a:ext uri="{FF2B5EF4-FFF2-40B4-BE49-F238E27FC236}">
                <a16:creationId xmlns:a16="http://schemas.microsoft.com/office/drawing/2014/main" id="{661616C0-5ED8-482B-AA6B-D3714FD9BFA5}"/>
              </a:ext>
            </a:extLst>
          </p:cNvPr>
          <p:cNvGrpSpPr/>
          <p:nvPr/>
        </p:nvGrpSpPr>
        <p:grpSpPr>
          <a:xfrm>
            <a:off x="788400" y="3548013"/>
            <a:ext cx="2829600" cy="923330"/>
            <a:chOff x="2551706" y="4283314"/>
            <a:chExt cx="1682085" cy="923330"/>
          </a:xfrm>
        </p:grpSpPr>
        <p:sp>
          <p:nvSpPr>
            <p:cNvPr id="552" name="TextBox 551">
              <a:extLst>
                <a:ext uri="{FF2B5EF4-FFF2-40B4-BE49-F238E27FC236}">
                  <a16:creationId xmlns:a16="http://schemas.microsoft.com/office/drawing/2014/main" id="{AE6D5A3F-94EC-4157-A91C-C5C783C9A785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553" name="TextBox 552">
              <a:extLst>
                <a:ext uri="{FF2B5EF4-FFF2-40B4-BE49-F238E27FC236}">
                  <a16:creationId xmlns:a16="http://schemas.microsoft.com/office/drawing/2014/main" id="{FF46E4EA-1EF8-42FE-9BA9-94A787C9080B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4" name="Group 553">
            <a:extLst>
              <a:ext uri="{FF2B5EF4-FFF2-40B4-BE49-F238E27FC236}">
                <a16:creationId xmlns:a16="http://schemas.microsoft.com/office/drawing/2014/main" id="{07AB4808-902A-46EE-9FA3-8EC2DCBB8DD2}"/>
              </a:ext>
            </a:extLst>
          </p:cNvPr>
          <p:cNvGrpSpPr/>
          <p:nvPr/>
        </p:nvGrpSpPr>
        <p:grpSpPr>
          <a:xfrm>
            <a:off x="8575482" y="3548013"/>
            <a:ext cx="2829600" cy="923330"/>
            <a:chOff x="2551706" y="4283314"/>
            <a:chExt cx="1682085" cy="923330"/>
          </a:xfrm>
        </p:grpSpPr>
        <p:sp>
          <p:nvSpPr>
            <p:cNvPr id="555" name="TextBox 554">
              <a:extLst>
                <a:ext uri="{FF2B5EF4-FFF2-40B4-BE49-F238E27FC236}">
                  <a16:creationId xmlns:a16="http://schemas.microsoft.com/office/drawing/2014/main" id="{BB042BE9-F3FC-4B9E-8D33-F004F090ABA1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556" name="TextBox 555">
              <a:extLst>
                <a:ext uri="{FF2B5EF4-FFF2-40B4-BE49-F238E27FC236}">
                  <a16:creationId xmlns:a16="http://schemas.microsoft.com/office/drawing/2014/main" id="{59C2565E-7C6C-4A04-AF98-94D534524A2C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7" name="Group 556">
            <a:extLst>
              <a:ext uri="{FF2B5EF4-FFF2-40B4-BE49-F238E27FC236}">
                <a16:creationId xmlns:a16="http://schemas.microsoft.com/office/drawing/2014/main" id="{8CC07FDD-9504-4C8C-929D-AE348AB7D42B}"/>
              </a:ext>
            </a:extLst>
          </p:cNvPr>
          <p:cNvGrpSpPr/>
          <p:nvPr/>
        </p:nvGrpSpPr>
        <p:grpSpPr>
          <a:xfrm>
            <a:off x="1373354" y="5285910"/>
            <a:ext cx="2829600" cy="923330"/>
            <a:chOff x="2551706" y="4283314"/>
            <a:chExt cx="1682085" cy="923330"/>
          </a:xfrm>
        </p:grpSpPr>
        <p:sp>
          <p:nvSpPr>
            <p:cNvPr id="558" name="TextBox 557">
              <a:extLst>
                <a:ext uri="{FF2B5EF4-FFF2-40B4-BE49-F238E27FC236}">
                  <a16:creationId xmlns:a16="http://schemas.microsoft.com/office/drawing/2014/main" id="{EE4D6C9F-5B73-47C5-BE09-0F5AE8146B5E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559" name="TextBox 558">
              <a:extLst>
                <a:ext uri="{FF2B5EF4-FFF2-40B4-BE49-F238E27FC236}">
                  <a16:creationId xmlns:a16="http://schemas.microsoft.com/office/drawing/2014/main" id="{AE3F4F46-E8D9-4100-8AC5-10B8D552B853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0" name="Group 559">
            <a:extLst>
              <a:ext uri="{FF2B5EF4-FFF2-40B4-BE49-F238E27FC236}">
                <a16:creationId xmlns:a16="http://schemas.microsoft.com/office/drawing/2014/main" id="{A915F613-75F1-4A7B-A833-BF9002013EAF}"/>
              </a:ext>
            </a:extLst>
          </p:cNvPr>
          <p:cNvGrpSpPr/>
          <p:nvPr/>
        </p:nvGrpSpPr>
        <p:grpSpPr>
          <a:xfrm>
            <a:off x="7990529" y="5285910"/>
            <a:ext cx="2829600" cy="923330"/>
            <a:chOff x="2551706" y="4283314"/>
            <a:chExt cx="1682085" cy="923330"/>
          </a:xfrm>
        </p:grpSpPr>
        <p:sp>
          <p:nvSpPr>
            <p:cNvPr id="561" name="TextBox 560">
              <a:extLst>
                <a:ext uri="{FF2B5EF4-FFF2-40B4-BE49-F238E27FC236}">
                  <a16:creationId xmlns:a16="http://schemas.microsoft.com/office/drawing/2014/main" id="{E9583B25-2AD2-44DF-A6FC-9FEF401266DD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562" name="TextBox 561">
              <a:extLst>
                <a:ext uri="{FF2B5EF4-FFF2-40B4-BE49-F238E27FC236}">
                  <a16:creationId xmlns:a16="http://schemas.microsoft.com/office/drawing/2014/main" id="{C1255650-81FD-4331-8BEC-7EFA19E4620C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63" name="Parallelogram 15">
            <a:extLst>
              <a:ext uri="{FF2B5EF4-FFF2-40B4-BE49-F238E27FC236}">
                <a16:creationId xmlns:a16="http://schemas.microsoft.com/office/drawing/2014/main" id="{4EDFFC90-8674-4906-80A6-6F2FF43EEF05}"/>
              </a:ext>
            </a:extLst>
          </p:cNvPr>
          <p:cNvSpPr/>
          <p:nvPr/>
        </p:nvSpPr>
        <p:spPr>
          <a:xfrm flipH="1">
            <a:off x="5186683" y="5078513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4" name="Rectangle 30">
            <a:extLst>
              <a:ext uri="{FF2B5EF4-FFF2-40B4-BE49-F238E27FC236}">
                <a16:creationId xmlns:a16="http://schemas.microsoft.com/office/drawing/2014/main" id="{E15F9F1C-5EF2-40FF-BA51-953E7B5F1460}"/>
              </a:ext>
            </a:extLst>
          </p:cNvPr>
          <p:cNvSpPr/>
          <p:nvPr/>
        </p:nvSpPr>
        <p:spPr>
          <a:xfrm>
            <a:off x="4482950" y="3835313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5" name="Rectangle 16">
            <a:extLst>
              <a:ext uri="{FF2B5EF4-FFF2-40B4-BE49-F238E27FC236}">
                <a16:creationId xmlns:a16="http://schemas.microsoft.com/office/drawing/2014/main" id="{614B3EF0-F061-4DB5-8D03-80B779D74A50}"/>
              </a:ext>
            </a:extLst>
          </p:cNvPr>
          <p:cNvSpPr/>
          <p:nvPr/>
        </p:nvSpPr>
        <p:spPr>
          <a:xfrm rot="2700000">
            <a:off x="5190699" y="2531470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6" name="Rectangle 130">
            <a:extLst>
              <a:ext uri="{FF2B5EF4-FFF2-40B4-BE49-F238E27FC236}">
                <a16:creationId xmlns:a16="http://schemas.microsoft.com/office/drawing/2014/main" id="{6EDBB324-D18C-4C24-83A0-EAA553D4866B}"/>
              </a:ext>
            </a:extLst>
          </p:cNvPr>
          <p:cNvSpPr/>
          <p:nvPr/>
        </p:nvSpPr>
        <p:spPr>
          <a:xfrm>
            <a:off x="6642224" y="5072400"/>
            <a:ext cx="351990" cy="35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67" name="Rectangle 9">
            <a:extLst>
              <a:ext uri="{FF2B5EF4-FFF2-40B4-BE49-F238E27FC236}">
                <a16:creationId xmlns:a16="http://schemas.microsoft.com/office/drawing/2014/main" id="{AE49CD8E-95CE-40C7-8C21-7A8C64EB2656}"/>
              </a:ext>
            </a:extLst>
          </p:cNvPr>
          <p:cNvSpPr/>
          <p:nvPr/>
        </p:nvSpPr>
        <p:spPr>
          <a:xfrm>
            <a:off x="7409172" y="3777387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8" name="Round Same Side Corner Rectangle 36">
            <a:extLst>
              <a:ext uri="{FF2B5EF4-FFF2-40B4-BE49-F238E27FC236}">
                <a16:creationId xmlns:a16="http://schemas.microsoft.com/office/drawing/2014/main" id="{350A1424-B4FD-4513-BC93-C001F5BE4C13}"/>
              </a:ext>
            </a:extLst>
          </p:cNvPr>
          <p:cNvSpPr>
            <a:spLocks noChangeAspect="1"/>
          </p:cNvSpPr>
          <p:nvPr/>
        </p:nvSpPr>
        <p:spPr>
          <a:xfrm>
            <a:off x="6620218" y="2575758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9" name="Oval 568">
            <a:extLst>
              <a:ext uri="{FF2B5EF4-FFF2-40B4-BE49-F238E27FC236}">
                <a16:creationId xmlns:a16="http://schemas.microsoft.com/office/drawing/2014/main" id="{4C073684-7FBE-4E53-8355-E53734052B54}"/>
              </a:ext>
            </a:extLst>
          </p:cNvPr>
          <p:cNvSpPr/>
          <p:nvPr/>
        </p:nvSpPr>
        <p:spPr>
          <a:xfrm>
            <a:off x="5451067" y="3366620"/>
            <a:ext cx="1272716" cy="127271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70" name="Oval 21">
            <a:extLst>
              <a:ext uri="{FF2B5EF4-FFF2-40B4-BE49-F238E27FC236}">
                <a16:creationId xmlns:a16="http://schemas.microsoft.com/office/drawing/2014/main" id="{078127BB-B469-45A2-9EB9-EEFD733E84AE}"/>
              </a:ext>
            </a:extLst>
          </p:cNvPr>
          <p:cNvSpPr>
            <a:spLocks noChangeAspect="1"/>
          </p:cNvSpPr>
          <p:nvPr/>
        </p:nvSpPr>
        <p:spPr>
          <a:xfrm>
            <a:off x="5840392" y="3746168"/>
            <a:ext cx="523345" cy="52771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11214</TotalTime>
  <Words>140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26</cp:revision>
  <dcterms:created xsi:type="dcterms:W3CDTF">2018-02-18T19:39:47Z</dcterms:created>
  <dcterms:modified xsi:type="dcterms:W3CDTF">2021-04-15T02:50:25Z</dcterms:modified>
</cp:coreProperties>
</file>