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" name="Group 4">
            <a:extLst>
              <a:ext uri="{FF2B5EF4-FFF2-40B4-BE49-F238E27FC236}">
                <a16:creationId xmlns:a16="http://schemas.microsoft.com/office/drawing/2014/main" id="{10408722-18BF-4C93-9F5A-5D472688EED8}"/>
              </a:ext>
            </a:extLst>
          </p:cNvPr>
          <p:cNvGrpSpPr/>
          <p:nvPr/>
        </p:nvGrpSpPr>
        <p:grpSpPr>
          <a:xfrm>
            <a:off x="4312394" y="2106012"/>
            <a:ext cx="3522853" cy="3648732"/>
            <a:chOff x="2797481" y="1952072"/>
            <a:chExt cx="3581212" cy="3709176"/>
          </a:xfrm>
          <a:solidFill>
            <a:srgbClr val="F8A432"/>
          </a:solidFill>
        </p:grpSpPr>
        <p:sp>
          <p:nvSpPr>
            <p:cNvPr id="29" name="Block Arc 5">
              <a:extLst>
                <a:ext uri="{FF2B5EF4-FFF2-40B4-BE49-F238E27FC236}">
                  <a16:creationId xmlns:a16="http://schemas.microsoft.com/office/drawing/2014/main" id="{9D45A974-BB44-48A4-A6AC-126E1FA4DF8B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0" name="Isosceles Triangle 6">
              <a:extLst>
                <a:ext uri="{FF2B5EF4-FFF2-40B4-BE49-F238E27FC236}">
                  <a16:creationId xmlns:a16="http://schemas.microsoft.com/office/drawing/2014/main" id="{CC8A31F2-92BE-4BDA-B83D-4BCACA258417}"/>
                </a:ext>
              </a:extLst>
            </p:cNvPr>
            <p:cNvSpPr/>
            <p:nvPr/>
          </p:nvSpPr>
          <p:spPr>
            <a:xfrm rot="3937994">
              <a:off x="3702896" y="2006587"/>
              <a:ext cx="790476" cy="68144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1" name="Group 7">
            <a:extLst>
              <a:ext uri="{FF2B5EF4-FFF2-40B4-BE49-F238E27FC236}">
                <a16:creationId xmlns:a16="http://schemas.microsoft.com/office/drawing/2014/main" id="{CECE1017-FB9C-4BCA-925F-AFE8C9152D83}"/>
              </a:ext>
            </a:extLst>
          </p:cNvPr>
          <p:cNvGrpSpPr/>
          <p:nvPr/>
        </p:nvGrpSpPr>
        <p:grpSpPr>
          <a:xfrm rot="5400000">
            <a:off x="4312394" y="2124183"/>
            <a:ext cx="3522853" cy="3648732"/>
            <a:chOff x="2797481" y="1952072"/>
            <a:chExt cx="3581212" cy="3709176"/>
          </a:xfrm>
          <a:solidFill>
            <a:srgbClr val="8EC043"/>
          </a:solidFill>
        </p:grpSpPr>
        <p:sp>
          <p:nvSpPr>
            <p:cNvPr id="32" name="Block Arc 8">
              <a:extLst>
                <a:ext uri="{FF2B5EF4-FFF2-40B4-BE49-F238E27FC236}">
                  <a16:creationId xmlns:a16="http://schemas.microsoft.com/office/drawing/2014/main" id="{92BC1B3A-480E-490F-8171-A067216AA415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3" name="Isosceles Triangle 9">
              <a:extLst>
                <a:ext uri="{FF2B5EF4-FFF2-40B4-BE49-F238E27FC236}">
                  <a16:creationId xmlns:a16="http://schemas.microsoft.com/office/drawing/2014/main" id="{8C10D3E9-A159-4872-A904-4DB4B390D343}"/>
                </a:ext>
              </a:extLst>
            </p:cNvPr>
            <p:cNvSpPr/>
            <p:nvPr/>
          </p:nvSpPr>
          <p:spPr>
            <a:xfrm rot="3937994">
              <a:off x="3702897" y="2006587"/>
              <a:ext cx="790476" cy="68144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4" name="Group 13">
            <a:extLst>
              <a:ext uri="{FF2B5EF4-FFF2-40B4-BE49-F238E27FC236}">
                <a16:creationId xmlns:a16="http://schemas.microsoft.com/office/drawing/2014/main" id="{040FD37C-9F03-49DA-90A1-56AC16D9FBB1}"/>
              </a:ext>
            </a:extLst>
          </p:cNvPr>
          <p:cNvGrpSpPr/>
          <p:nvPr/>
        </p:nvGrpSpPr>
        <p:grpSpPr>
          <a:xfrm rot="16200000">
            <a:off x="4321479" y="2106015"/>
            <a:ext cx="3522853" cy="3648731"/>
            <a:chOff x="2797481" y="1952073"/>
            <a:chExt cx="3581212" cy="3709175"/>
          </a:xfrm>
          <a:solidFill>
            <a:schemeClr val="accent1"/>
          </a:solidFill>
        </p:grpSpPr>
        <p:sp>
          <p:nvSpPr>
            <p:cNvPr id="35" name="Block Arc 14">
              <a:extLst>
                <a:ext uri="{FF2B5EF4-FFF2-40B4-BE49-F238E27FC236}">
                  <a16:creationId xmlns:a16="http://schemas.microsoft.com/office/drawing/2014/main" id="{9CF3CFD8-98CB-44B6-A15D-18CA97202013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6" name="Isosceles Triangle 15">
              <a:extLst>
                <a:ext uri="{FF2B5EF4-FFF2-40B4-BE49-F238E27FC236}">
                  <a16:creationId xmlns:a16="http://schemas.microsoft.com/office/drawing/2014/main" id="{3C7E283E-7992-447E-9398-206F00C46EB4}"/>
                </a:ext>
              </a:extLst>
            </p:cNvPr>
            <p:cNvSpPr/>
            <p:nvPr/>
          </p:nvSpPr>
          <p:spPr>
            <a:xfrm rot="3937994">
              <a:off x="3702895" y="2006588"/>
              <a:ext cx="790476" cy="68144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7" name="Group 10">
            <a:extLst>
              <a:ext uri="{FF2B5EF4-FFF2-40B4-BE49-F238E27FC236}">
                <a16:creationId xmlns:a16="http://schemas.microsoft.com/office/drawing/2014/main" id="{9A9CC373-98C6-4D77-BDB3-5A379D34A8AD}"/>
              </a:ext>
            </a:extLst>
          </p:cNvPr>
          <p:cNvGrpSpPr/>
          <p:nvPr/>
        </p:nvGrpSpPr>
        <p:grpSpPr>
          <a:xfrm rot="10800000">
            <a:off x="4294224" y="2133269"/>
            <a:ext cx="3522853" cy="3648732"/>
            <a:chOff x="2797481" y="1952072"/>
            <a:chExt cx="3581212" cy="3709176"/>
          </a:xfrm>
          <a:solidFill>
            <a:schemeClr val="accent2"/>
          </a:solidFill>
        </p:grpSpPr>
        <p:sp>
          <p:nvSpPr>
            <p:cNvPr id="38" name="Block Arc 11">
              <a:extLst>
                <a:ext uri="{FF2B5EF4-FFF2-40B4-BE49-F238E27FC236}">
                  <a16:creationId xmlns:a16="http://schemas.microsoft.com/office/drawing/2014/main" id="{E1C834B6-F169-4126-B80E-AADAC92628E0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9" name="Isosceles Triangle 12">
              <a:extLst>
                <a:ext uri="{FF2B5EF4-FFF2-40B4-BE49-F238E27FC236}">
                  <a16:creationId xmlns:a16="http://schemas.microsoft.com/office/drawing/2014/main" id="{626F2480-0CAC-454F-8BF9-1BBFA4CCB1EE}"/>
                </a:ext>
              </a:extLst>
            </p:cNvPr>
            <p:cNvSpPr/>
            <p:nvPr/>
          </p:nvSpPr>
          <p:spPr>
            <a:xfrm rot="3937994">
              <a:off x="3702896" y="2006587"/>
              <a:ext cx="790476" cy="68144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15A7B5D0-9014-446C-8BC0-23077CDD5B2B}"/>
              </a:ext>
            </a:extLst>
          </p:cNvPr>
          <p:cNvSpPr txBox="1"/>
          <p:nvPr/>
        </p:nvSpPr>
        <p:spPr>
          <a:xfrm rot="2137910">
            <a:off x="5258395" y="2542176"/>
            <a:ext cx="2262875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7D9A767-7898-4912-8C2B-0F4DE951F6DC}"/>
              </a:ext>
            </a:extLst>
          </p:cNvPr>
          <p:cNvSpPr txBox="1"/>
          <p:nvPr/>
        </p:nvSpPr>
        <p:spPr>
          <a:xfrm rot="18084260">
            <a:off x="4451060" y="2679214"/>
            <a:ext cx="2262874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C2CAA27-1DDA-4774-B469-BCDA1D78105C}"/>
              </a:ext>
            </a:extLst>
          </p:cNvPr>
          <p:cNvSpPr txBox="1"/>
          <p:nvPr/>
        </p:nvSpPr>
        <p:spPr>
          <a:xfrm rot="7362478">
            <a:off x="5452962" y="3371058"/>
            <a:ext cx="2262874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E7C3B18-0056-4D31-96E3-594AF2E5BF66}"/>
              </a:ext>
            </a:extLst>
          </p:cNvPr>
          <p:cNvSpPr txBox="1"/>
          <p:nvPr/>
        </p:nvSpPr>
        <p:spPr>
          <a:xfrm rot="12859088">
            <a:off x="4658028" y="3556428"/>
            <a:ext cx="2262875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" name="Oval 19">
            <a:extLst>
              <a:ext uri="{FF2B5EF4-FFF2-40B4-BE49-F238E27FC236}">
                <a16:creationId xmlns:a16="http://schemas.microsoft.com/office/drawing/2014/main" id="{5741E76F-4951-412A-9058-FD95D4313236}"/>
              </a:ext>
            </a:extLst>
          </p:cNvPr>
          <p:cNvSpPr/>
          <p:nvPr/>
        </p:nvSpPr>
        <p:spPr>
          <a:xfrm>
            <a:off x="5446982" y="3303542"/>
            <a:ext cx="1253672" cy="125367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D04A181-D7FC-4277-9D4E-5CE0AAF4A6CC}"/>
              </a:ext>
            </a:extLst>
          </p:cNvPr>
          <p:cNvSpPr txBox="1"/>
          <p:nvPr/>
        </p:nvSpPr>
        <p:spPr>
          <a:xfrm>
            <a:off x="5146397" y="3006962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Option A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F52C66C-D166-4C07-BF75-F2F700BA1CCA}"/>
              </a:ext>
            </a:extLst>
          </p:cNvPr>
          <p:cNvSpPr txBox="1"/>
          <p:nvPr/>
        </p:nvSpPr>
        <p:spPr>
          <a:xfrm>
            <a:off x="6124751" y="3006962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Option B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E02C70-32E4-431A-B3C2-1CAA24A3C5D0}"/>
              </a:ext>
            </a:extLst>
          </p:cNvPr>
          <p:cNvSpPr txBox="1"/>
          <p:nvPr/>
        </p:nvSpPr>
        <p:spPr>
          <a:xfrm>
            <a:off x="5146397" y="4628894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Option D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51299D9-9558-4ED6-8D01-E19E3E919C86}"/>
              </a:ext>
            </a:extLst>
          </p:cNvPr>
          <p:cNvSpPr txBox="1"/>
          <p:nvPr/>
        </p:nvSpPr>
        <p:spPr>
          <a:xfrm>
            <a:off x="6124751" y="4628894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Option C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9" name="Block Arc 14">
            <a:extLst>
              <a:ext uri="{FF2B5EF4-FFF2-40B4-BE49-F238E27FC236}">
                <a16:creationId xmlns:a16="http://schemas.microsoft.com/office/drawing/2014/main" id="{575B942F-E93C-4D4F-8052-5454CD6DCF4B}"/>
              </a:ext>
            </a:extLst>
          </p:cNvPr>
          <p:cNvSpPr/>
          <p:nvPr/>
        </p:nvSpPr>
        <p:spPr>
          <a:xfrm rot="16200000">
            <a:off x="5812398" y="3686960"/>
            <a:ext cx="518992" cy="519333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50" name="Group 26">
            <a:extLst>
              <a:ext uri="{FF2B5EF4-FFF2-40B4-BE49-F238E27FC236}">
                <a16:creationId xmlns:a16="http://schemas.microsoft.com/office/drawing/2014/main" id="{ADB01FE9-037F-4487-AC70-ACC64640C0F1}"/>
              </a:ext>
            </a:extLst>
          </p:cNvPr>
          <p:cNvGrpSpPr/>
          <p:nvPr/>
        </p:nvGrpSpPr>
        <p:grpSpPr>
          <a:xfrm>
            <a:off x="7560732" y="1747179"/>
            <a:ext cx="3611958" cy="1107996"/>
            <a:chOff x="3017859" y="4283314"/>
            <a:chExt cx="1890849" cy="1107996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CED8A3F-BF26-4D2F-AD72-495C29F93B1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129559C-5161-4DAA-A957-B2BD74063015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29">
            <a:extLst>
              <a:ext uri="{FF2B5EF4-FFF2-40B4-BE49-F238E27FC236}">
                <a16:creationId xmlns:a16="http://schemas.microsoft.com/office/drawing/2014/main" id="{56697716-D701-4D90-A504-D1943A94AA7E}"/>
              </a:ext>
            </a:extLst>
          </p:cNvPr>
          <p:cNvGrpSpPr/>
          <p:nvPr/>
        </p:nvGrpSpPr>
        <p:grpSpPr>
          <a:xfrm>
            <a:off x="1019310" y="1747179"/>
            <a:ext cx="3398561" cy="1107996"/>
            <a:chOff x="3017859" y="4283314"/>
            <a:chExt cx="1890849" cy="1107996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F2DB1F9-2821-4D8C-A8D4-68617822C98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60D10328-077F-4477-A7E4-37EC64C1A15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8" name="Group 32">
            <a:extLst>
              <a:ext uri="{FF2B5EF4-FFF2-40B4-BE49-F238E27FC236}">
                <a16:creationId xmlns:a16="http://schemas.microsoft.com/office/drawing/2014/main" id="{91C634AE-8C5E-485C-8779-7702628DD802}"/>
              </a:ext>
            </a:extLst>
          </p:cNvPr>
          <p:cNvGrpSpPr/>
          <p:nvPr/>
        </p:nvGrpSpPr>
        <p:grpSpPr>
          <a:xfrm>
            <a:off x="753209" y="4634794"/>
            <a:ext cx="2973071" cy="678649"/>
            <a:chOff x="3233964" y="1954419"/>
            <a:chExt cx="1410044" cy="678649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4F19DA4-64FD-4629-92DC-92E50B9DD4D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7BF37D1-A5DC-46EC-BEB4-53E779C2F17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35">
            <a:extLst>
              <a:ext uri="{FF2B5EF4-FFF2-40B4-BE49-F238E27FC236}">
                <a16:creationId xmlns:a16="http://schemas.microsoft.com/office/drawing/2014/main" id="{EB8AF49C-303A-4213-87BD-1B43DB435B32}"/>
              </a:ext>
            </a:extLst>
          </p:cNvPr>
          <p:cNvGrpSpPr/>
          <p:nvPr/>
        </p:nvGrpSpPr>
        <p:grpSpPr>
          <a:xfrm>
            <a:off x="8479032" y="4634794"/>
            <a:ext cx="2959760" cy="678649"/>
            <a:chOff x="3233964" y="1954419"/>
            <a:chExt cx="1410044" cy="678649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7C0AF65-4104-45F6-AFF5-D4D539B2B66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D4953FA4-4954-4608-93B6-3671B594AEB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" name="Group 38">
            <a:extLst>
              <a:ext uri="{FF2B5EF4-FFF2-40B4-BE49-F238E27FC236}">
                <a16:creationId xmlns:a16="http://schemas.microsoft.com/office/drawing/2014/main" id="{25949149-79A9-47F8-90D5-B1B6EF662FEA}"/>
              </a:ext>
            </a:extLst>
          </p:cNvPr>
          <p:cNvGrpSpPr/>
          <p:nvPr/>
        </p:nvGrpSpPr>
        <p:grpSpPr>
          <a:xfrm>
            <a:off x="753209" y="5420512"/>
            <a:ext cx="2973071" cy="678649"/>
            <a:chOff x="3233964" y="1954419"/>
            <a:chExt cx="1410044" cy="678649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D6E7716-6971-415C-BBA4-F26B0468A898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ADDB361-DEF1-486E-B7DE-1DF7FA8A302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41">
            <a:extLst>
              <a:ext uri="{FF2B5EF4-FFF2-40B4-BE49-F238E27FC236}">
                <a16:creationId xmlns:a16="http://schemas.microsoft.com/office/drawing/2014/main" id="{72CEA6D1-3960-412F-A1FC-DEDB38AFE75B}"/>
              </a:ext>
            </a:extLst>
          </p:cNvPr>
          <p:cNvGrpSpPr/>
          <p:nvPr/>
        </p:nvGrpSpPr>
        <p:grpSpPr>
          <a:xfrm>
            <a:off x="8479032" y="5420512"/>
            <a:ext cx="2959760" cy="678649"/>
            <a:chOff x="3233964" y="1954419"/>
            <a:chExt cx="1410044" cy="678649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1B0F5FC-266D-4A48-B76F-1ABF24C28ADC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7823DC8-2741-4AD6-A3A0-D41222881625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0" name="Rounded Rectangle 5">
            <a:extLst>
              <a:ext uri="{FF2B5EF4-FFF2-40B4-BE49-F238E27FC236}">
                <a16:creationId xmlns:a16="http://schemas.microsoft.com/office/drawing/2014/main" id="{554D22B9-DF28-4B86-8F57-61A55AE1C82A}"/>
              </a:ext>
            </a:extLst>
          </p:cNvPr>
          <p:cNvSpPr/>
          <p:nvPr/>
        </p:nvSpPr>
        <p:spPr>
          <a:xfrm flipH="1">
            <a:off x="3857316" y="563749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" name="Teardrop 1">
            <a:extLst>
              <a:ext uri="{FF2B5EF4-FFF2-40B4-BE49-F238E27FC236}">
                <a16:creationId xmlns:a16="http://schemas.microsoft.com/office/drawing/2014/main" id="{58DBAD82-A1CF-49DC-8FDE-BC9D48630918}"/>
              </a:ext>
            </a:extLst>
          </p:cNvPr>
          <p:cNvSpPr/>
          <p:nvPr/>
        </p:nvSpPr>
        <p:spPr>
          <a:xfrm rot="18805991">
            <a:off x="7869022" y="563242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2" name="Round Same Side Corner Rectangle 11">
            <a:extLst>
              <a:ext uri="{FF2B5EF4-FFF2-40B4-BE49-F238E27FC236}">
                <a16:creationId xmlns:a16="http://schemas.microsoft.com/office/drawing/2014/main" id="{E3E9ADD8-E85F-4FDB-B664-D059BBB4D901}"/>
              </a:ext>
            </a:extLst>
          </p:cNvPr>
          <p:cNvSpPr>
            <a:spLocks noChangeAspect="1"/>
          </p:cNvSpPr>
          <p:nvPr/>
        </p:nvSpPr>
        <p:spPr>
          <a:xfrm rot="9900000">
            <a:off x="7864036" y="483419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" name="Rounded Rectangle 27">
            <a:extLst>
              <a:ext uri="{FF2B5EF4-FFF2-40B4-BE49-F238E27FC236}">
                <a16:creationId xmlns:a16="http://schemas.microsoft.com/office/drawing/2014/main" id="{F55B25A4-600B-4116-9570-F40C1A46DFD5}"/>
              </a:ext>
            </a:extLst>
          </p:cNvPr>
          <p:cNvSpPr/>
          <p:nvPr/>
        </p:nvSpPr>
        <p:spPr>
          <a:xfrm>
            <a:off x="3902602" y="485177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144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2022-10-27T04:46:26Z</dcterms:modified>
</cp:coreProperties>
</file>