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2E13-43C0-8CC2-253D5F34EDCD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2E13-43C0-8CC2-253D5F34EDC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E13-43C0-8CC2-253D5F34E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C83D-4FD8-91B4-A8AF781F4C2C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C83D-4FD8-91B4-A8AF781F4C2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78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3D-4FD8-91B4-A8AF781F4C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F3F5-4853-AC4E-5E2381D9A364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F3F5-4853-AC4E-5E2381D9A36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F5-4853-AC4E-5E2381D9A3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1-DEFF-4EB6-BF37-EE4A78730F23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DEFF-4EB6-BF37-EE4A78730F2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FF-4EB6-BF37-EE4A78730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B291-4137-B22B-9F63F7F1011D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B291-4137-B22B-9F63F7F1011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91-4137-B22B-9F63F7F101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72-423B-AFE7-8D065E4313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20</c:v>
                </c:pt>
                <c:pt idx="1">
                  <c:v>15</c:v>
                </c:pt>
                <c:pt idx="2">
                  <c:v>20</c:v>
                </c:pt>
                <c:pt idx="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72-423B-AFE7-8D065E43138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15</c:v>
                </c:pt>
                <c:pt idx="1">
                  <c:v>20</c:v>
                </c:pt>
                <c:pt idx="2">
                  <c:v>15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72-423B-AFE7-8D065E43138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20</c:v>
                </c:pt>
                <c:pt idx="1">
                  <c:v>25</c:v>
                </c:pt>
                <c:pt idx="2">
                  <c:v>20</c:v>
                </c:pt>
                <c:pt idx="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72-423B-AFE7-8D065E43138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30</c:v>
                </c:pt>
                <c:pt idx="1">
                  <c:v>30</c:v>
                </c:pt>
                <c:pt idx="2">
                  <c:v>25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172-423B-AFE7-8D065E43138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15</c:v>
                </c:pt>
                <c:pt idx="1">
                  <c:v>10</c:v>
                </c:pt>
                <c:pt idx="2">
                  <c:v>20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172-423B-AFE7-8D065E431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2779520"/>
        <c:axId val="102781312"/>
      </c:barChart>
      <c:catAx>
        <c:axId val="1027795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2781312"/>
        <c:crosses val="autoZero"/>
        <c:auto val="1"/>
        <c:lblAlgn val="ctr"/>
        <c:lblOffset val="100"/>
        <c:noMultiLvlLbl val="0"/>
      </c:catAx>
      <c:valAx>
        <c:axId val="102781312"/>
        <c:scaling>
          <c:orientation val="minMax"/>
          <c:max val="100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2779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95" name="Chart 494">
            <a:extLst>
              <a:ext uri="{FF2B5EF4-FFF2-40B4-BE49-F238E27FC236}">
                <a16:creationId xmlns:a16="http://schemas.microsoft.com/office/drawing/2014/main" id="{2B5A4796-0268-45CC-9ED1-532B75BE7F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2396053"/>
              </p:ext>
            </p:extLst>
          </p:nvPr>
        </p:nvGraphicFramePr>
        <p:xfrm>
          <a:off x="3134305" y="1501926"/>
          <a:ext cx="1789003" cy="1961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96" name="Chart 495">
            <a:extLst>
              <a:ext uri="{FF2B5EF4-FFF2-40B4-BE49-F238E27FC236}">
                <a16:creationId xmlns:a16="http://schemas.microsoft.com/office/drawing/2014/main" id="{A497617F-3E71-4751-A7BB-0D7114C782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5946488"/>
              </p:ext>
            </p:extLst>
          </p:nvPr>
        </p:nvGraphicFramePr>
        <p:xfrm>
          <a:off x="5249985" y="1501926"/>
          <a:ext cx="1789003" cy="1961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97" name="Chart 496">
            <a:extLst>
              <a:ext uri="{FF2B5EF4-FFF2-40B4-BE49-F238E27FC236}">
                <a16:creationId xmlns:a16="http://schemas.microsoft.com/office/drawing/2014/main" id="{228BE06B-4723-4C20-9E0E-9CE2AD0E65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2024494"/>
              </p:ext>
            </p:extLst>
          </p:nvPr>
        </p:nvGraphicFramePr>
        <p:xfrm>
          <a:off x="7365666" y="1501926"/>
          <a:ext cx="1789003" cy="1961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8" name="Chart 497">
            <a:extLst>
              <a:ext uri="{FF2B5EF4-FFF2-40B4-BE49-F238E27FC236}">
                <a16:creationId xmlns:a16="http://schemas.microsoft.com/office/drawing/2014/main" id="{B5327F89-FFAC-44DC-9BC4-8EAD0E275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003146"/>
              </p:ext>
            </p:extLst>
          </p:nvPr>
        </p:nvGraphicFramePr>
        <p:xfrm>
          <a:off x="9481347" y="1501926"/>
          <a:ext cx="1789003" cy="1961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99" name="Chart 498">
            <a:extLst>
              <a:ext uri="{FF2B5EF4-FFF2-40B4-BE49-F238E27FC236}">
                <a16:creationId xmlns:a16="http://schemas.microsoft.com/office/drawing/2014/main" id="{C586DC6E-4E56-4BB9-BAA7-22732E0B9B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230374"/>
              </p:ext>
            </p:extLst>
          </p:nvPr>
        </p:nvGraphicFramePr>
        <p:xfrm>
          <a:off x="1018625" y="1501926"/>
          <a:ext cx="1789003" cy="1961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00" name="TextBox 499">
            <a:extLst>
              <a:ext uri="{FF2B5EF4-FFF2-40B4-BE49-F238E27FC236}">
                <a16:creationId xmlns:a16="http://schemas.microsoft.com/office/drawing/2014/main" id="{F94B8F19-5FFB-4BC4-8DC5-E68488FF6BD2}"/>
              </a:ext>
            </a:extLst>
          </p:cNvPr>
          <p:cNvSpPr txBox="1"/>
          <p:nvPr/>
        </p:nvSpPr>
        <p:spPr>
          <a:xfrm>
            <a:off x="1207261" y="3375752"/>
            <a:ext cx="1411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1" name="TextBox 500">
            <a:extLst>
              <a:ext uri="{FF2B5EF4-FFF2-40B4-BE49-F238E27FC236}">
                <a16:creationId xmlns:a16="http://schemas.microsoft.com/office/drawing/2014/main" id="{01682147-8D6D-4EE1-80A8-118955D302F7}"/>
              </a:ext>
            </a:extLst>
          </p:cNvPr>
          <p:cNvSpPr txBox="1"/>
          <p:nvPr/>
        </p:nvSpPr>
        <p:spPr>
          <a:xfrm>
            <a:off x="1386048" y="2244975"/>
            <a:ext cx="105415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67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979D12C8-E7E8-42D1-9D27-6E0A066B53AE}"/>
              </a:ext>
            </a:extLst>
          </p:cNvPr>
          <p:cNvSpPr txBox="1"/>
          <p:nvPr/>
        </p:nvSpPr>
        <p:spPr>
          <a:xfrm>
            <a:off x="9669983" y="3375752"/>
            <a:ext cx="1411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3" name="TextBox 502">
            <a:extLst>
              <a:ext uri="{FF2B5EF4-FFF2-40B4-BE49-F238E27FC236}">
                <a16:creationId xmlns:a16="http://schemas.microsoft.com/office/drawing/2014/main" id="{A44CB173-53BC-44A7-960D-C65341AE328B}"/>
              </a:ext>
            </a:extLst>
          </p:cNvPr>
          <p:cNvSpPr txBox="1"/>
          <p:nvPr/>
        </p:nvSpPr>
        <p:spPr>
          <a:xfrm>
            <a:off x="9848770" y="2244975"/>
            <a:ext cx="105415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5"/>
                </a:solidFill>
                <a:cs typeface="Arial" pitchFamily="34" charset="0"/>
              </a:rPr>
              <a:t>90</a:t>
            </a:r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504" name="TextBox 503">
            <a:extLst>
              <a:ext uri="{FF2B5EF4-FFF2-40B4-BE49-F238E27FC236}">
                <a16:creationId xmlns:a16="http://schemas.microsoft.com/office/drawing/2014/main" id="{D05B2EEA-C1F7-4FDA-A9C3-035C2368C499}"/>
              </a:ext>
            </a:extLst>
          </p:cNvPr>
          <p:cNvSpPr txBox="1"/>
          <p:nvPr/>
        </p:nvSpPr>
        <p:spPr>
          <a:xfrm>
            <a:off x="3322941" y="3375752"/>
            <a:ext cx="1411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5" name="TextBox 504">
            <a:extLst>
              <a:ext uri="{FF2B5EF4-FFF2-40B4-BE49-F238E27FC236}">
                <a16:creationId xmlns:a16="http://schemas.microsoft.com/office/drawing/2014/main" id="{98C78EE7-351C-4468-8B22-8CF0906BE8CC}"/>
              </a:ext>
            </a:extLst>
          </p:cNvPr>
          <p:cNvSpPr txBox="1"/>
          <p:nvPr/>
        </p:nvSpPr>
        <p:spPr>
          <a:xfrm>
            <a:off x="3501728" y="2244975"/>
            <a:ext cx="105415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43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4BE5BF6D-5B3E-46F4-988F-78CB2375D16C}"/>
              </a:ext>
            </a:extLst>
          </p:cNvPr>
          <p:cNvSpPr txBox="1"/>
          <p:nvPr/>
        </p:nvSpPr>
        <p:spPr>
          <a:xfrm>
            <a:off x="5438621" y="3375752"/>
            <a:ext cx="1411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7" name="TextBox 506">
            <a:extLst>
              <a:ext uri="{FF2B5EF4-FFF2-40B4-BE49-F238E27FC236}">
                <a16:creationId xmlns:a16="http://schemas.microsoft.com/office/drawing/2014/main" id="{18F82112-65D3-4BBD-A756-78A6A2757DEF}"/>
              </a:ext>
            </a:extLst>
          </p:cNvPr>
          <p:cNvSpPr txBox="1"/>
          <p:nvPr/>
        </p:nvSpPr>
        <p:spPr>
          <a:xfrm>
            <a:off x="5617408" y="2244975"/>
            <a:ext cx="105415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78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08" name="TextBox 507">
            <a:extLst>
              <a:ext uri="{FF2B5EF4-FFF2-40B4-BE49-F238E27FC236}">
                <a16:creationId xmlns:a16="http://schemas.microsoft.com/office/drawing/2014/main" id="{267B7354-1ABD-468F-A7EF-4A22091C8016}"/>
              </a:ext>
            </a:extLst>
          </p:cNvPr>
          <p:cNvSpPr txBox="1"/>
          <p:nvPr/>
        </p:nvSpPr>
        <p:spPr>
          <a:xfrm>
            <a:off x="7554302" y="3375752"/>
            <a:ext cx="1411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9" name="TextBox 508">
            <a:extLst>
              <a:ext uri="{FF2B5EF4-FFF2-40B4-BE49-F238E27FC236}">
                <a16:creationId xmlns:a16="http://schemas.microsoft.com/office/drawing/2014/main" id="{55F0B160-31BF-46C7-AAB4-7DA0883DB9E6}"/>
              </a:ext>
            </a:extLst>
          </p:cNvPr>
          <p:cNvSpPr txBox="1"/>
          <p:nvPr/>
        </p:nvSpPr>
        <p:spPr>
          <a:xfrm>
            <a:off x="7733090" y="2244975"/>
            <a:ext cx="105415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55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C9194AEC-C9AB-4EFB-A9E5-144BDED0B80B}"/>
              </a:ext>
            </a:extLst>
          </p:cNvPr>
          <p:cNvGrpSpPr/>
          <p:nvPr/>
        </p:nvGrpSpPr>
        <p:grpSpPr>
          <a:xfrm>
            <a:off x="721547" y="3901706"/>
            <a:ext cx="4483184" cy="2631041"/>
            <a:chOff x="2687161" y="3731096"/>
            <a:chExt cx="5158677" cy="3027467"/>
          </a:xfrm>
        </p:grpSpPr>
        <p:sp>
          <p:nvSpPr>
            <p:cNvPr id="511" name="Freeform: Shape 510">
              <a:extLst>
                <a:ext uri="{FF2B5EF4-FFF2-40B4-BE49-F238E27FC236}">
                  <a16:creationId xmlns:a16="http://schemas.microsoft.com/office/drawing/2014/main" id="{70CEB55A-2CF5-4447-9240-CEEBA98569B8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" name="Freeform: Shape 511">
              <a:extLst>
                <a:ext uri="{FF2B5EF4-FFF2-40B4-BE49-F238E27FC236}">
                  <a16:creationId xmlns:a16="http://schemas.microsoft.com/office/drawing/2014/main" id="{6F223EA2-6D00-4836-9BBA-503A00094179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3" name="Freeform: Shape 512">
              <a:extLst>
                <a:ext uri="{FF2B5EF4-FFF2-40B4-BE49-F238E27FC236}">
                  <a16:creationId xmlns:a16="http://schemas.microsoft.com/office/drawing/2014/main" id="{9845CD22-956C-4F79-8B04-52AA283FC433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4" name="Freeform: Shape 513">
              <a:extLst>
                <a:ext uri="{FF2B5EF4-FFF2-40B4-BE49-F238E27FC236}">
                  <a16:creationId xmlns:a16="http://schemas.microsoft.com/office/drawing/2014/main" id="{E13E21FE-273C-461D-AA17-DF5F56777167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5" name="Freeform: Shape 514">
              <a:extLst>
                <a:ext uri="{FF2B5EF4-FFF2-40B4-BE49-F238E27FC236}">
                  <a16:creationId xmlns:a16="http://schemas.microsoft.com/office/drawing/2014/main" id="{10B6F07B-7682-4419-B1A1-CB937211C2CA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6" name="Freeform: Shape 515">
              <a:extLst>
                <a:ext uri="{FF2B5EF4-FFF2-40B4-BE49-F238E27FC236}">
                  <a16:creationId xmlns:a16="http://schemas.microsoft.com/office/drawing/2014/main" id="{8BE2E0FC-732F-45F3-8FFE-E952FFB17D49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7" name="Freeform: Shape 516">
              <a:extLst>
                <a:ext uri="{FF2B5EF4-FFF2-40B4-BE49-F238E27FC236}">
                  <a16:creationId xmlns:a16="http://schemas.microsoft.com/office/drawing/2014/main" id="{B3397F67-82CD-49DB-827C-14A06ADCE0C7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8" name="Freeform: Shape 517">
              <a:extLst>
                <a:ext uri="{FF2B5EF4-FFF2-40B4-BE49-F238E27FC236}">
                  <a16:creationId xmlns:a16="http://schemas.microsoft.com/office/drawing/2014/main" id="{775637D9-D26F-41FA-8102-940A454B55E0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9" name="Freeform: Shape 518">
              <a:extLst>
                <a:ext uri="{FF2B5EF4-FFF2-40B4-BE49-F238E27FC236}">
                  <a16:creationId xmlns:a16="http://schemas.microsoft.com/office/drawing/2014/main" id="{C48D0160-6A85-4A3B-A4C0-B4C450D6542E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" name="Freeform: Shape 519">
              <a:extLst>
                <a:ext uri="{FF2B5EF4-FFF2-40B4-BE49-F238E27FC236}">
                  <a16:creationId xmlns:a16="http://schemas.microsoft.com/office/drawing/2014/main" id="{DB1BEA5B-BE34-4480-A4BF-24E5C1558371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" name="Freeform: Shape 520">
              <a:extLst>
                <a:ext uri="{FF2B5EF4-FFF2-40B4-BE49-F238E27FC236}">
                  <a16:creationId xmlns:a16="http://schemas.microsoft.com/office/drawing/2014/main" id="{33A42804-663E-4638-BE48-11159167DAF2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" name="Freeform: Shape 521">
              <a:extLst>
                <a:ext uri="{FF2B5EF4-FFF2-40B4-BE49-F238E27FC236}">
                  <a16:creationId xmlns:a16="http://schemas.microsoft.com/office/drawing/2014/main" id="{D944E957-AE27-4E6C-ACFC-B19A2EC8D1C8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" name="Freeform: Shape 522">
              <a:extLst>
                <a:ext uri="{FF2B5EF4-FFF2-40B4-BE49-F238E27FC236}">
                  <a16:creationId xmlns:a16="http://schemas.microsoft.com/office/drawing/2014/main" id="{FCFB1A0D-0240-4EE8-8EB8-A2FD919BE23E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4" name="Freeform: Shape 523">
              <a:extLst>
                <a:ext uri="{FF2B5EF4-FFF2-40B4-BE49-F238E27FC236}">
                  <a16:creationId xmlns:a16="http://schemas.microsoft.com/office/drawing/2014/main" id="{40870FF1-517C-48D0-87D4-1795E9939B6E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5" name="Freeform: Shape 524">
              <a:extLst>
                <a:ext uri="{FF2B5EF4-FFF2-40B4-BE49-F238E27FC236}">
                  <a16:creationId xmlns:a16="http://schemas.microsoft.com/office/drawing/2014/main" id="{08C1986B-0718-4784-B15F-5D9B96AF9C07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6" name="Freeform: Shape 525">
              <a:extLst>
                <a:ext uri="{FF2B5EF4-FFF2-40B4-BE49-F238E27FC236}">
                  <a16:creationId xmlns:a16="http://schemas.microsoft.com/office/drawing/2014/main" id="{36C13B48-DC87-4C01-B00C-AF6CDE9E31D1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7" name="Freeform: Shape 526">
              <a:extLst>
                <a:ext uri="{FF2B5EF4-FFF2-40B4-BE49-F238E27FC236}">
                  <a16:creationId xmlns:a16="http://schemas.microsoft.com/office/drawing/2014/main" id="{84E5C750-6F7C-4BDA-A5F2-239D0CE7A239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8" name="Freeform: Shape 527">
              <a:extLst>
                <a:ext uri="{FF2B5EF4-FFF2-40B4-BE49-F238E27FC236}">
                  <a16:creationId xmlns:a16="http://schemas.microsoft.com/office/drawing/2014/main" id="{9826D8AA-5AF4-4549-B063-1600DC810289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9" name="Freeform: Shape 528">
              <a:extLst>
                <a:ext uri="{FF2B5EF4-FFF2-40B4-BE49-F238E27FC236}">
                  <a16:creationId xmlns:a16="http://schemas.microsoft.com/office/drawing/2014/main" id="{F5E3E70F-9FD3-4F07-BCF8-3F407BE56246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0" name="Freeform: Shape 529">
              <a:extLst>
                <a:ext uri="{FF2B5EF4-FFF2-40B4-BE49-F238E27FC236}">
                  <a16:creationId xmlns:a16="http://schemas.microsoft.com/office/drawing/2014/main" id="{490A828B-7056-4842-AD87-4F6CA34324A7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1" name="Freeform: Shape 530">
              <a:extLst>
                <a:ext uri="{FF2B5EF4-FFF2-40B4-BE49-F238E27FC236}">
                  <a16:creationId xmlns:a16="http://schemas.microsoft.com/office/drawing/2014/main" id="{D6095998-9626-428A-B200-0331EBF6014E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2" name="Freeform: Shape 531">
              <a:extLst>
                <a:ext uri="{FF2B5EF4-FFF2-40B4-BE49-F238E27FC236}">
                  <a16:creationId xmlns:a16="http://schemas.microsoft.com/office/drawing/2014/main" id="{E9CE7DBC-E665-493D-BE78-9883F9AF3EEF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" name="Freeform: Shape 532">
              <a:extLst>
                <a:ext uri="{FF2B5EF4-FFF2-40B4-BE49-F238E27FC236}">
                  <a16:creationId xmlns:a16="http://schemas.microsoft.com/office/drawing/2014/main" id="{806B86AC-6C7D-477B-A56C-9D0DEC050AA4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" name="Freeform: Shape 533">
              <a:extLst>
                <a:ext uri="{FF2B5EF4-FFF2-40B4-BE49-F238E27FC236}">
                  <a16:creationId xmlns:a16="http://schemas.microsoft.com/office/drawing/2014/main" id="{2A0FA12F-5480-44A8-A39F-C370382E5BAA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" name="Freeform: Shape 534">
              <a:extLst>
                <a:ext uri="{FF2B5EF4-FFF2-40B4-BE49-F238E27FC236}">
                  <a16:creationId xmlns:a16="http://schemas.microsoft.com/office/drawing/2014/main" id="{2D71DBA2-6C2C-4974-B408-8F00160604D5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" name="Freeform: Shape 535">
              <a:extLst>
                <a:ext uri="{FF2B5EF4-FFF2-40B4-BE49-F238E27FC236}">
                  <a16:creationId xmlns:a16="http://schemas.microsoft.com/office/drawing/2014/main" id="{F655226D-89BF-474F-B98C-D4CA12C5C55A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" name="Freeform: Shape 536">
              <a:extLst>
                <a:ext uri="{FF2B5EF4-FFF2-40B4-BE49-F238E27FC236}">
                  <a16:creationId xmlns:a16="http://schemas.microsoft.com/office/drawing/2014/main" id="{B40BDD74-E16A-4232-A770-E5B90A889E00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" name="Freeform: Shape 537">
              <a:extLst>
                <a:ext uri="{FF2B5EF4-FFF2-40B4-BE49-F238E27FC236}">
                  <a16:creationId xmlns:a16="http://schemas.microsoft.com/office/drawing/2014/main" id="{3471E43F-A700-40FE-B359-5EEEE57799BD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" name="Freeform: Shape 538">
              <a:extLst>
                <a:ext uri="{FF2B5EF4-FFF2-40B4-BE49-F238E27FC236}">
                  <a16:creationId xmlns:a16="http://schemas.microsoft.com/office/drawing/2014/main" id="{9AA6BD90-2827-43DE-801B-A9BA50D69727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" name="Freeform: Shape 539">
              <a:extLst>
                <a:ext uri="{FF2B5EF4-FFF2-40B4-BE49-F238E27FC236}">
                  <a16:creationId xmlns:a16="http://schemas.microsoft.com/office/drawing/2014/main" id="{7B03CA4F-B4EA-43AC-A329-5C793EAB4A91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" name="Freeform: Shape 540">
              <a:extLst>
                <a:ext uri="{FF2B5EF4-FFF2-40B4-BE49-F238E27FC236}">
                  <a16:creationId xmlns:a16="http://schemas.microsoft.com/office/drawing/2014/main" id="{AF0D609A-FE41-4E04-9359-0BA528D8A492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" name="Freeform: Shape 541">
              <a:extLst>
                <a:ext uri="{FF2B5EF4-FFF2-40B4-BE49-F238E27FC236}">
                  <a16:creationId xmlns:a16="http://schemas.microsoft.com/office/drawing/2014/main" id="{2FE2D9FB-50A0-4423-BF3F-F1B25641D16F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" name="Freeform: Shape 542">
              <a:extLst>
                <a:ext uri="{FF2B5EF4-FFF2-40B4-BE49-F238E27FC236}">
                  <a16:creationId xmlns:a16="http://schemas.microsoft.com/office/drawing/2014/main" id="{1E55CA18-8C45-4370-9E2D-0422E537B155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4" name="Freeform: Shape 543">
              <a:extLst>
                <a:ext uri="{FF2B5EF4-FFF2-40B4-BE49-F238E27FC236}">
                  <a16:creationId xmlns:a16="http://schemas.microsoft.com/office/drawing/2014/main" id="{00F8DE96-0F01-48DB-BB12-DD8AA01809E5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5" name="Freeform: Shape 544">
              <a:extLst>
                <a:ext uri="{FF2B5EF4-FFF2-40B4-BE49-F238E27FC236}">
                  <a16:creationId xmlns:a16="http://schemas.microsoft.com/office/drawing/2014/main" id="{4445168B-4F40-466E-8D51-0C957EB0371F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6" name="Freeform: Shape 545">
              <a:extLst>
                <a:ext uri="{FF2B5EF4-FFF2-40B4-BE49-F238E27FC236}">
                  <a16:creationId xmlns:a16="http://schemas.microsoft.com/office/drawing/2014/main" id="{38B47A9A-5D6F-4CD6-928E-9A0F97B0845B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7" name="Freeform: Shape 546">
              <a:extLst>
                <a:ext uri="{FF2B5EF4-FFF2-40B4-BE49-F238E27FC236}">
                  <a16:creationId xmlns:a16="http://schemas.microsoft.com/office/drawing/2014/main" id="{CE9A778E-C859-4EFF-A5E9-A09F4FA16B07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8" name="Freeform: Shape 547">
              <a:extLst>
                <a:ext uri="{FF2B5EF4-FFF2-40B4-BE49-F238E27FC236}">
                  <a16:creationId xmlns:a16="http://schemas.microsoft.com/office/drawing/2014/main" id="{EBC13230-36AA-4C6E-827E-07B7B3D9C058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" name="Freeform: Shape 548">
              <a:extLst>
                <a:ext uri="{FF2B5EF4-FFF2-40B4-BE49-F238E27FC236}">
                  <a16:creationId xmlns:a16="http://schemas.microsoft.com/office/drawing/2014/main" id="{026D1929-E90E-48DD-A5EE-63A8D7CC007C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" name="Freeform: Shape 549">
              <a:extLst>
                <a:ext uri="{FF2B5EF4-FFF2-40B4-BE49-F238E27FC236}">
                  <a16:creationId xmlns:a16="http://schemas.microsoft.com/office/drawing/2014/main" id="{08408EE0-48EB-4AE6-A057-E0F29995E118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" name="Freeform: Shape 550">
              <a:extLst>
                <a:ext uri="{FF2B5EF4-FFF2-40B4-BE49-F238E27FC236}">
                  <a16:creationId xmlns:a16="http://schemas.microsoft.com/office/drawing/2014/main" id="{A3D0899D-1759-42EF-94B0-88BCB33CBB20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" name="Freeform: Shape 551">
              <a:extLst>
                <a:ext uri="{FF2B5EF4-FFF2-40B4-BE49-F238E27FC236}">
                  <a16:creationId xmlns:a16="http://schemas.microsoft.com/office/drawing/2014/main" id="{B860DB74-D852-4179-88FA-CB47A4BD701D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" name="Freeform: Shape 552">
              <a:extLst>
                <a:ext uri="{FF2B5EF4-FFF2-40B4-BE49-F238E27FC236}">
                  <a16:creationId xmlns:a16="http://schemas.microsoft.com/office/drawing/2014/main" id="{F02D1215-29C3-462B-B6F1-699ECCC0195D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" name="Freeform: Shape 553">
              <a:extLst>
                <a:ext uri="{FF2B5EF4-FFF2-40B4-BE49-F238E27FC236}">
                  <a16:creationId xmlns:a16="http://schemas.microsoft.com/office/drawing/2014/main" id="{CF9909B9-5518-4497-B77D-A36A09C57B0E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" name="Freeform: Shape 554">
              <a:extLst>
                <a:ext uri="{FF2B5EF4-FFF2-40B4-BE49-F238E27FC236}">
                  <a16:creationId xmlns:a16="http://schemas.microsoft.com/office/drawing/2014/main" id="{9F15F4D9-645E-4E1C-B1D3-30DACCA6A59E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" name="Freeform: Shape 555">
              <a:extLst>
                <a:ext uri="{FF2B5EF4-FFF2-40B4-BE49-F238E27FC236}">
                  <a16:creationId xmlns:a16="http://schemas.microsoft.com/office/drawing/2014/main" id="{72BEF04D-1C06-4BFC-BD24-959EF29FB09D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" name="Freeform: Shape 556">
              <a:extLst>
                <a:ext uri="{FF2B5EF4-FFF2-40B4-BE49-F238E27FC236}">
                  <a16:creationId xmlns:a16="http://schemas.microsoft.com/office/drawing/2014/main" id="{5BC9CF95-EDD0-4CFD-9CB5-26A448D2D37A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" name="Freeform: Shape 557">
              <a:extLst>
                <a:ext uri="{FF2B5EF4-FFF2-40B4-BE49-F238E27FC236}">
                  <a16:creationId xmlns:a16="http://schemas.microsoft.com/office/drawing/2014/main" id="{A9E6EF00-1158-4B0B-B537-165CDD8E353F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" name="Freeform: Shape 558">
              <a:extLst>
                <a:ext uri="{FF2B5EF4-FFF2-40B4-BE49-F238E27FC236}">
                  <a16:creationId xmlns:a16="http://schemas.microsoft.com/office/drawing/2014/main" id="{46D71400-BF54-48DC-8A92-4A9D47D8433A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0" name="Freeform: Shape 559">
              <a:extLst>
                <a:ext uri="{FF2B5EF4-FFF2-40B4-BE49-F238E27FC236}">
                  <a16:creationId xmlns:a16="http://schemas.microsoft.com/office/drawing/2014/main" id="{86A7F659-0D4E-4619-B3C5-583AE25A03D7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1" name="Freeform: Shape 560">
              <a:extLst>
                <a:ext uri="{FF2B5EF4-FFF2-40B4-BE49-F238E27FC236}">
                  <a16:creationId xmlns:a16="http://schemas.microsoft.com/office/drawing/2014/main" id="{520C5472-14F9-41CF-9B5F-3D992AE5F426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2" name="Freeform: Shape 561">
              <a:extLst>
                <a:ext uri="{FF2B5EF4-FFF2-40B4-BE49-F238E27FC236}">
                  <a16:creationId xmlns:a16="http://schemas.microsoft.com/office/drawing/2014/main" id="{68B323DC-6925-45FC-BBE1-6285CD7D583D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3" name="Freeform: Shape 562">
              <a:extLst>
                <a:ext uri="{FF2B5EF4-FFF2-40B4-BE49-F238E27FC236}">
                  <a16:creationId xmlns:a16="http://schemas.microsoft.com/office/drawing/2014/main" id="{DA1AA327-05D8-4654-BEA5-7DB97A66C2CF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4" name="Freeform: Shape 563">
              <a:extLst>
                <a:ext uri="{FF2B5EF4-FFF2-40B4-BE49-F238E27FC236}">
                  <a16:creationId xmlns:a16="http://schemas.microsoft.com/office/drawing/2014/main" id="{DFA49CEB-8E08-40E6-BCAD-C02963D6FD46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5" name="Freeform: Shape 564">
              <a:extLst>
                <a:ext uri="{FF2B5EF4-FFF2-40B4-BE49-F238E27FC236}">
                  <a16:creationId xmlns:a16="http://schemas.microsoft.com/office/drawing/2014/main" id="{457E3B26-6485-4F9F-85DB-22012E89449B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6" name="Freeform: Shape 565">
              <a:extLst>
                <a:ext uri="{FF2B5EF4-FFF2-40B4-BE49-F238E27FC236}">
                  <a16:creationId xmlns:a16="http://schemas.microsoft.com/office/drawing/2014/main" id="{BE6F06A4-D11E-4B9E-A794-54494EC5BEF4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7" name="Freeform: Shape 566">
              <a:extLst>
                <a:ext uri="{FF2B5EF4-FFF2-40B4-BE49-F238E27FC236}">
                  <a16:creationId xmlns:a16="http://schemas.microsoft.com/office/drawing/2014/main" id="{832DF80C-45A4-4889-857C-BCEF430A41E7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8" name="Freeform: Shape 567">
              <a:extLst>
                <a:ext uri="{FF2B5EF4-FFF2-40B4-BE49-F238E27FC236}">
                  <a16:creationId xmlns:a16="http://schemas.microsoft.com/office/drawing/2014/main" id="{4F5BCC99-46F5-4416-9EE8-8B93E9BCF970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9" name="Freeform: Shape 568">
              <a:extLst>
                <a:ext uri="{FF2B5EF4-FFF2-40B4-BE49-F238E27FC236}">
                  <a16:creationId xmlns:a16="http://schemas.microsoft.com/office/drawing/2014/main" id="{EA594D67-5E64-47A2-9B2C-30BCD32BE7ED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0" name="Freeform: Shape 569">
              <a:extLst>
                <a:ext uri="{FF2B5EF4-FFF2-40B4-BE49-F238E27FC236}">
                  <a16:creationId xmlns:a16="http://schemas.microsoft.com/office/drawing/2014/main" id="{7631982D-51B8-4FE1-9D01-E04B4F62E4FA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1" name="Freeform: Shape 570">
              <a:extLst>
                <a:ext uri="{FF2B5EF4-FFF2-40B4-BE49-F238E27FC236}">
                  <a16:creationId xmlns:a16="http://schemas.microsoft.com/office/drawing/2014/main" id="{AF791351-CEB4-4B73-A229-398594FDA9F9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2" name="Freeform: Shape 571">
              <a:extLst>
                <a:ext uri="{FF2B5EF4-FFF2-40B4-BE49-F238E27FC236}">
                  <a16:creationId xmlns:a16="http://schemas.microsoft.com/office/drawing/2014/main" id="{5230EA4E-7B01-44C8-9CA0-949FD6CA3D30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3" name="Freeform: Shape 572">
              <a:extLst>
                <a:ext uri="{FF2B5EF4-FFF2-40B4-BE49-F238E27FC236}">
                  <a16:creationId xmlns:a16="http://schemas.microsoft.com/office/drawing/2014/main" id="{67804078-1B64-458A-B9CE-4582E16EF9E9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4" name="Freeform: Shape 573">
              <a:extLst>
                <a:ext uri="{FF2B5EF4-FFF2-40B4-BE49-F238E27FC236}">
                  <a16:creationId xmlns:a16="http://schemas.microsoft.com/office/drawing/2014/main" id="{C4115082-967D-4759-A201-08A4BEEDDB54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5" name="Freeform: Shape 574">
              <a:extLst>
                <a:ext uri="{FF2B5EF4-FFF2-40B4-BE49-F238E27FC236}">
                  <a16:creationId xmlns:a16="http://schemas.microsoft.com/office/drawing/2014/main" id="{CBEBD87C-F500-409E-8CDB-44688D1AF330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6" name="Freeform: Shape 575">
              <a:extLst>
                <a:ext uri="{FF2B5EF4-FFF2-40B4-BE49-F238E27FC236}">
                  <a16:creationId xmlns:a16="http://schemas.microsoft.com/office/drawing/2014/main" id="{167C9D16-B663-4D7C-8DF8-724F8359A61E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7" name="Freeform: Shape 576">
              <a:extLst>
                <a:ext uri="{FF2B5EF4-FFF2-40B4-BE49-F238E27FC236}">
                  <a16:creationId xmlns:a16="http://schemas.microsoft.com/office/drawing/2014/main" id="{6022A964-0E55-4693-B925-773C382386C7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8" name="Freeform: Shape 577">
              <a:extLst>
                <a:ext uri="{FF2B5EF4-FFF2-40B4-BE49-F238E27FC236}">
                  <a16:creationId xmlns:a16="http://schemas.microsoft.com/office/drawing/2014/main" id="{1A0C4E91-CB9F-4EFF-AAE0-F4B91B6B2748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9" name="Freeform: Shape 578">
              <a:extLst>
                <a:ext uri="{FF2B5EF4-FFF2-40B4-BE49-F238E27FC236}">
                  <a16:creationId xmlns:a16="http://schemas.microsoft.com/office/drawing/2014/main" id="{BFFEA16F-7C12-49D3-90FE-E0520785E6EF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0" name="Freeform: Shape 579">
              <a:extLst>
                <a:ext uri="{FF2B5EF4-FFF2-40B4-BE49-F238E27FC236}">
                  <a16:creationId xmlns:a16="http://schemas.microsoft.com/office/drawing/2014/main" id="{FD838ACD-C660-4801-90F1-CBBD812B99B3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1" name="Freeform: Shape 580">
              <a:extLst>
                <a:ext uri="{FF2B5EF4-FFF2-40B4-BE49-F238E27FC236}">
                  <a16:creationId xmlns:a16="http://schemas.microsoft.com/office/drawing/2014/main" id="{5BCB6B1D-F956-4891-9E35-9B640D455458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2" name="Freeform: Shape 581">
              <a:extLst>
                <a:ext uri="{FF2B5EF4-FFF2-40B4-BE49-F238E27FC236}">
                  <a16:creationId xmlns:a16="http://schemas.microsoft.com/office/drawing/2014/main" id="{73CCC6BB-F117-42B7-907E-72EAD3112C4E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3" name="Freeform: Shape 582">
              <a:extLst>
                <a:ext uri="{FF2B5EF4-FFF2-40B4-BE49-F238E27FC236}">
                  <a16:creationId xmlns:a16="http://schemas.microsoft.com/office/drawing/2014/main" id="{C563E7D8-6196-4667-A6DF-D8B1B83DACF5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4" name="Freeform: Shape 583">
              <a:extLst>
                <a:ext uri="{FF2B5EF4-FFF2-40B4-BE49-F238E27FC236}">
                  <a16:creationId xmlns:a16="http://schemas.microsoft.com/office/drawing/2014/main" id="{D1FA15C8-FD88-433B-AFC8-5767E20BA88A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5" name="Freeform: Shape 584">
              <a:extLst>
                <a:ext uri="{FF2B5EF4-FFF2-40B4-BE49-F238E27FC236}">
                  <a16:creationId xmlns:a16="http://schemas.microsoft.com/office/drawing/2014/main" id="{4E701D8D-2F2E-4346-AD18-687352462926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6" name="Freeform: Shape 585">
              <a:extLst>
                <a:ext uri="{FF2B5EF4-FFF2-40B4-BE49-F238E27FC236}">
                  <a16:creationId xmlns:a16="http://schemas.microsoft.com/office/drawing/2014/main" id="{4A48EF58-FDE7-4838-B15C-C2E5F9989E9D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7" name="Freeform: Shape 586">
              <a:extLst>
                <a:ext uri="{FF2B5EF4-FFF2-40B4-BE49-F238E27FC236}">
                  <a16:creationId xmlns:a16="http://schemas.microsoft.com/office/drawing/2014/main" id="{AF1F002B-3A3F-405E-9A0C-015BA6399CD9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8" name="Freeform: Shape 587">
              <a:extLst>
                <a:ext uri="{FF2B5EF4-FFF2-40B4-BE49-F238E27FC236}">
                  <a16:creationId xmlns:a16="http://schemas.microsoft.com/office/drawing/2014/main" id="{99BDC0B6-BBAF-40CA-AB48-4E640B370323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9" name="Freeform: Shape 588">
              <a:extLst>
                <a:ext uri="{FF2B5EF4-FFF2-40B4-BE49-F238E27FC236}">
                  <a16:creationId xmlns:a16="http://schemas.microsoft.com/office/drawing/2014/main" id="{9E1CEA03-B69B-4250-BBB1-D249C60052D6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0" name="Freeform: Shape 589">
              <a:extLst>
                <a:ext uri="{FF2B5EF4-FFF2-40B4-BE49-F238E27FC236}">
                  <a16:creationId xmlns:a16="http://schemas.microsoft.com/office/drawing/2014/main" id="{19BF5254-0ADE-4935-B20B-31354C1ADE9E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1" name="Freeform: Shape 590">
              <a:extLst>
                <a:ext uri="{FF2B5EF4-FFF2-40B4-BE49-F238E27FC236}">
                  <a16:creationId xmlns:a16="http://schemas.microsoft.com/office/drawing/2014/main" id="{9CA9465F-A1DE-410E-93E1-61171AB1D096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2" name="Freeform: Shape 591">
              <a:extLst>
                <a:ext uri="{FF2B5EF4-FFF2-40B4-BE49-F238E27FC236}">
                  <a16:creationId xmlns:a16="http://schemas.microsoft.com/office/drawing/2014/main" id="{A56B7BFF-3AAD-446A-9E8C-900117B0E893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3" name="Freeform: Shape 592">
              <a:extLst>
                <a:ext uri="{FF2B5EF4-FFF2-40B4-BE49-F238E27FC236}">
                  <a16:creationId xmlns:a16="http://schemas.microsoft.com/office/drawing/2014/main" id="{220C50C6-7265-4089-92DB-A5505B6466CD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4" name="Freeform: Shape 593">
              <a:extLst>
                <a:ext uri="{FF2B5EF4-FFF2-40B4-BE49-F238E27FC236}">
                  <a16:creationId xmlns:a16="http://schemas.microsoft.com/office/drawing/2014/main" id="{58131690-1E4A-4AD8-8703-1F649FB5EA77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5" name="Freeform: Shape 594">
              <a:extLst>
                <a:ext uri="{FF2B5EF4-FFF2-40B4-BE49-F238E27FC236}">
                  <a16:creationId xmlns:a16="http://schemas.microsoft.com/office/drawing/2014/main" id="{86225102-B669-4FAF-9C48-4E445BFC4855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6" name="Freeform: Shape 595">
              <a:extLst>
                <a:ext uri="{FF2B5EF4-FFF2-40B4-BE49-F238E27FC236}">
                  <a16:creationId xmlns:a16="http://schemas.microsoft.com/office/drawing/2014/main" id="{FF1F8745-F1E5-4A23-AD34-5D49AA9E9574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no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7" name="Freeform: Shape 596">
              <a:extLst>
                <a:ext uri="{FF2B5EF4-FFF2-40B4-BE49-F238E27FC236}">
                  <a16:creationId xmlns:a16="http://schemas.microsoft.com/office/drawing/2014/main" id="{7E5DECC3-9113-4449-A47A-AE4859C42107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8" name="Freeform: Shape 597">
              <a:extLst>
                <a:ext uri="{FF2B5EF4-FFF2-40B4-BE49-F238E27FC236}">
                  <a16:creationId xmlns:a16="http://schemas.microsoft.com/office/drawing/2014/main" id="{97D0A37B-5EEA-4272-83A8-0CC9E9BE1D30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9" name="Freeform: Shape 598">
              <a:extLst>
                <a:ext uri="{FF2B5EF4-FFF2-40B4-BE49-F238E27FC236}">
                  <a16:creationId xmlns:a16="http://schemas.microsoft.com/office/drawing/2014/main" id="{A06A0B84-99FE-4255-9AA8-5E2454F75530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0" name="Freeform: Shape 599">
              <a:extLst>
                <a:ext uri="{FF2B5EF4-FFF2-40B4-BE49-F238E27FC236}">
                  <a16:creationId xmlns:a16="http://schemas.microsoft.com/office/drawing/2014/main" id="{C77D78E3-F7FA-4B65-859E-D929CEC71642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1" name="Freeform: Shape 600">
              <a:extLst>
                <a:ext uri="{FF2B5EF4-FFF2-40B4-BE49-F238E27FC236}">
                  <a16:creationId xmlns:a16="http://schemas.microsoft.com/office/drawing/2014/main" id="{613187D1-8459-41AF-B25C-9D5C30092014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2" name="Freeform: Shape 601">
              <a:extLst>
                <a:ext uri="{FF2B5EF4-FFF2-40B4-BE49-F238E27FC236}">
                  <a16:creationId xmlns:a16="http://schemas.microsoft.com/office/drawing/2014/main" id="{4AB0698B-7F7E-4EFD-B796-D5774A71D91E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3" name="Freeform: Shape 602">
              <a:extLst>
                <a:ext uri="{FF2B5EF4-FFF2-40B4-BE49-F238E27FC236}">
                  <a16:creationId xmlns:a16="http://schemas.microsoft.com/office/drawing/2014/main" id="{5FC10D71-1C65-4147-BF23-B295E6237F77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4" name="Freeform: Shape 603">
              <a:extLst>
                <a:ext uri="{FF2B5EF4-FFF2-40B4-BE49-F238E27FC236}">
                  <a16:creationId xmlns:a16="http://schemas.microsoft.com/office/drawing/2014/main" id="{F26664FD-A1F0-4D4D-A2D9-86C1BAFE0443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5" name="Freeform: Shape 604">
              <a:extLst>
                <a:ext uri="{FF2B5EF4-FFF2-40B4-BE49-F238E27FC236}">
                  <a16:creationId xmlns:a16="http://schemas.microsoft.com/office/drawing/2014/main" id="{A971740E-6620-4AB8-8C17-200413372182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6" name="Freeform: Shape 605">
              <a:extLst>
                <a:ext uri="{FF2B5EF4-FFF2-40B4-BE49-F238E27FC236}">
                  <a16:creationId xmlns:a16="http://schemas.microsoft.com/office/drawing/2014/main" id="{98688052-C3FB-4004-9207-AD14AEE45264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7" name="Freeform: Shape 606">
              <a:extLst>
                <a:ext uri="{FF2B5EF4-FFF2-40B4-BE49-F238E27FC236}">
                  <a16:creationId xmlns:a16="http://schemas.microsoft.com/office/drawing/2014/main" id="{C5A28E8B-6F17-4E18-B458-6B61BB03D5AA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8" name="Freeform: Shape 607">
              <a:extLst>
                <a:ext uri="{FF2B5EF4-FFF2-40B4-BE49-F238E27FC236}">
                  <a16:creationId xmlns:a16="http://schemas.microsoft.com/office/drawing/2014/main" id="{A8F58139-086E-4338-A5D2-787E9038B517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9" name="Freeform: Shape 608">
              <a:extLst>
                <a:ext uri="{FF2B5EF4-FFF2-40B4-BE49-F238E27FC236}">
                  <a16:creationId xmlns:a16="http://schemas.microsoft.com/office/drawing/2014/main" id="{7A31C034-51CD-4B8E-A335-B59C0AC66786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0" name="Freeform: Shape 609">
              <a:extLst>
                <a:ext uri="{FF2B5EF4-FFF2-40B4-BE49-F238E27FC236}">
                  <a16:creationId xmlns:a16="http://schemas.microsoft.com/office/drawing/2014/main" id="{AEA570C3-91DB-410D-A699-F31E1A62BF31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1" name="Freeform: Shape 610">
              <a:extLst>
                <a:ext uri="{FF2B5EF4-FFF2-40B4-BE49-F238E27FC236}">
                  <a16:creationId xmlns:a16="http://schemas.microsoft.com/office/drawing/2014/main" id="{E5BCD694-C538-4971-86F3-8737A19A2E3D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2" name="Freeform: Shape 611">
              <a:extLst>
                <a:ext uri="{FF2B5EF4-FFF2-40B4-BE49-F238E27FC236}">
                  <a16:creationId xmlns:a16="http://schemas.microsoft.com/office/drawing/2014/main" id="{DF146719-5025-4B56-AD66-BA26FA94C61B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3" name="Freeform: Shape 612">
              <a:extLst>
                <a:ext uri="{FF2B5EF4-FFF2-40B4-BE49-F238E27FC236}">
                  <a16:creationId xmlns:a16="http://schemas.microsoft.com/office/drawing/2014/main" id="{6D7DE97E-BCE0-4C24-AC9E-6BF178D3046C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F1FE75F5-BF4A-4A08-8351-E58BEBD4FA68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5" name="Freeform: Shape 614">
              <a:extLst>
                <a:ext uri="{FF2B5EF4-FFF2-40B4-BE49-F238E27FC236}">
                  <a16:creationId xmlns:a16="http://schemas.microsoft.com/office/drawing/2014/main" id="{045502DE-2318-4C0D-8FE7-789E16A0FCF9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6" name="Freeform: Shape 615">
              <a:extLst>
                <a:ext uri="{FF2B5EF4-FFF2-40B4-BE49-F238E27FC236}">
                  <a16:creationId xmlns:a16="http://schemas.microsoft.com/office/drawing/2014/main" id="{BCAA3DCF-95A2-471E-9D57-7C925DFB0F33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5129AAD5-F56B-4EF0-B077-0904987349A3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8" name="Freeform: Shape 617">
              <a:extLst>
                <a:ext uri="{FF2B5EF4-FFF2-40B4-BE49-F238E27FC236}">
                  <a16:creationId xmlns:a16="http://schemas.microsoft.com/office/drawing/2014/main" id="{48C08809-ABEE-47FA-8282-FEF5CF8DE38E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9" name="Freeform: Shape 618">
              <a:extLst>
                <a:ext uri="{FF2B5EF4-FFF2-40B4-BE49-F238E27FC236}">
                  <a16:creationId xmlns:a16="http://schemas.microsoft.com/office/drawing/2014/main" id="{62C8AC2A-AC08-412C-9228-8EADD59E86E0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0" name="Freeform: Shape 619">
              <a:extLst>
                <a:ext uri="{FF2B5EF4-FFF2-40B4-BE49-F238E27FC236}">
                  <a16:creationId xmlns:a16="http://schemas.microsoft.com/office/drawing/2014/main" id="{97A79DDE-B1E9-4D7B-BD32-AEF0D56953C9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1" name="Freeform: Shape 620">
              <a:extLst>
                <a:ext uri="{FF2B5EF4-FFF2-40B4-BE49-F238E27FC236}">
                  <a16:creationId xmlns:a16="http://schemas.microsoft.com/office/drawing/2014/main" id="{A5BAD2C1-8BC0-40AA-B2C1-B4E351A88804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2" name="Freeform: Shape 621">
              <a:extLst>
                <a:ext uri="{FF2B5EF4-FFF2-40B4-BE49-F238E27FC236}">
                  <a16:creationId xmlns:a16="http://schemas.microsoft.com/office/drawing/2014/main" id="{1BFB1789-513E-4F43-92A9-455F2EA31532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23" name="Arrow: Pentagon 622">
            <a:extLst>
              <a:ext uri="{FF2B5EF4-FFF2-40B4-BE49-F238E27FC236}">
                <a16:creationId xmlns:a16="http://schemas.microsoft.com/office/drawing/2014/main" id="{83D55485-0312-4E76-B609-7E1E7B98F281}"/>
              </a:ext>
            </a:extLst>
          </p:cNvPr>
          <p:cNvSpPr/>
          <p:nvPr/>
        </p:nvSpPr>
        <p:spPr>
          <a:xfrm rot="5400000">
            <a:off x="3748080" y="4905372"/>
            <a:ext cx="427784" cy="211893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4" name="Arrow: Pentagon 623">
            <a:extLst>
              <a:ext uri="{FF2B5EF4-FFF2-40B4-BE49-F238E27FC236}">
                <a16:creationId xmlns:a16="http://schemas.microsoft.com/office/drawing/2014/main" id="{DE4B6B23-8AE0-489B-9232-EB83521D0C33}"/>
              </a:ext>
            </a:extLst>
          </p:cNvPr>
          <p:cNvSpPr/>
          <p:nvPr/>
        </p:nvSpPr>
        <p:spPr>
          <a:xfrm rot="5400000">
            <a:off x="4283892" y="4370179"/>
            <a:ext cx="427784" cy="211893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5" name="Arrow: Pentagon 624">
            <a:extLst>
              <a:ext uri="{FF2B5EF4-FFF2-40B4-BE49-F238E27FC236}">
                <a16:creationId xmlns:a16="http://schemas.microsoft.com/office/drawing/2014/main" id="{322353CD-33A9-43CA-BD81-93F88FB1E077}"/>
              </a:ext>
            </a:extLst>
          </p:cNvPr>
          <p:cNvSpPr/>
          <p:nvPr/>
        </p:nvSpPr>
        <p:spPr>
          <a:xfrm rot="5400000">
            <a:off x="1271104" y="4650653"/>
            <a:ext cx="427784" cy="211893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6" name="Arrow: Pentagon 625">
            <a:extLst>
              <a:ext uri="{FF2B5EF4-FFF2-40B4-BE49-F238E27FC236}">
                <a16:creationId xmlns:a16="http://schemas.microsoft.com/office/drawing/2014/main" id="{A51B0634-240C-4BDD-A12C-59FED6A8FE32}"/>
              </a:ext>
            </a:extLst>
          </p:cNvPr>
          <p:cNvSpPr/>
          <p:nvPr/>
        </p:nvSpPr>
        <p:spPr>
          <a:xfrm rot="5400000">
            <a:off x="1997437" y="5555957"/>
            <a:ext cx="427784" cy="211893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" name="Arrow: Pentagon 626">
            <a:extLst>
              <a:ext uri="{FF2B5EF4-FFF2-40B4-BE49-F238E27FC236}">
                <a16:creationId xmlns:a16="http://schemas.microsoft.com/office/drawing/2014/main" id="{133EDC88-5C0E-4E8F-A7B6-76D7F44F5970}"/>
              </a:ext>
            </a:extLst>
          </p:cNvPr>
          <p:cNvSpPr/>
          <p:nvPr/>
        </p:nvSpPr>
        <p:spPr>
          <a:xfrm rot="5400000">
            <a:off x="2940857" y="5240243"/>
            <a:ext cx="427784" cy="211893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8" name="Chart 627">
            <a:extLst>
              <a:ext uri="{FF2B5EF4-FFF2-40B4-BE49-F238E27FC236}">
                <a16:creationId xmlns:a16="http://schemas.microsoft.com/office/drawing/2014/main" id="{4ECDDE71-2A9F-423A-8073-BB4445E072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69171"/>
              </p:ext>
            </p:extLst>
          </p:nvPr>
        </p:nvGraphicFramePr>
        <p:xfrm>
          <a:off x="5549656" y="4019471"/>
          <a:ext cx="6045968" cy="2285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40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25</cp:revision>
  <dcterms:created xsi:type="dcterms:W3CDTF">2018-02-18T19:39:47Z</dcterms:created>
  <dcterms:modified xsi:type="dcterms:W3CDTF">2021-04-16T05:10:23Z</dcterms:modified>
</cp:coreProperties>
</file>